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4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o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508" y="6293276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89850" y="6293483"/>
            <a:ext cx="4667730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 smtClean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Capsule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3.1.2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70784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s-ES" sz="4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2400" b="1" dirty="0"/>
              <a:t>Adapt</a:t>
            </a:r>
            <a:r>
              <a:rPr lang="cs-CZ" sz="2400" b="1" dirty="0" err="1"/>
              <a:t>ace</a:t>
            </a:r>
            <a:r>
              <a:rPr lang="it-IT" sz="2400" b="1" dirty="0"/>
              <a:t> distribu</a:t>
            </a:r>
            <a:r>
              <a:rPr lang="cs-CZ" sz="2400" b="1" dirty="0" err="1"/>
              <a:t>čního</a:t>
            </a:r>
            <a:r>
              <a:rPr lang="it-IT" sz="2400" b="1" dirty="0"/>
              <a:t> model</a:t>
            </a:r>
            <a:r>
              <a:rPr lang="cs-CZ" sz="2400" b="1" dirty="0"/>
              <a:t>u</a:t>
            </a:r>
            <a:r>
              <a:rPr lang="it-IT" sz="2400" b="1" dirty="0"/>
              <a:t> </a:t>
            </a:r>
            <a:r>
              <a:rPr lang="cs-CZ" sz="2400" b="1" dirty="0"/>
              <a:t>v nové</a:t>
            </a:r>
            <a:r>
              <a:rPr lang="it-IT" sz="2400" b="1" dirty="0"/>
              <a:t> </a:t>
            </a:r>
            <a:r>
              <a:rPr lang="cs-CZ" sz="2400" b="1" dirty="0"/>
              <a:t>éře</a:t>
            </a:r>
            <a:endParaRPr lang="it-IT" sz="24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en-GB" sz="2000" b="1" dirty="0">
                <a:solidFill>
                  <a:schemeClr val="lt1"/>
                </a:solidFill>
              </a:rPr>
              <a:t> 3: </a:t>
            </a:r>
            <a:r>
              <a:rPr lang="it-IT" sz="2000" b="1" dirty="0">
                <a:solidFill>
                  <a:schemeClr val="bg1"/>
                </a:solidFill>
              </a:rPr>
              <a:t>Trend</a:t>
            </a:r>
            <a:r>
              <a:rPr lang="cs-CZ" sz="2000" b="1" dirty="0">
                <a:solidFill>
                  <a:schemeClr val="bg1"/>
                </a:solidFill>
              </a:rPr>
              <a:t>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pro</a:t>
            </a:r>
            <a:r>
              <a:rPr lang="it-IT" sz="2000" b="1" dirty="0">
                <a:solidFill>
                  <a:schemeClr val="bg1"/>
                </a:solidFill>
              </a:rPr>
              <a:t> efe</a:t>
            </a:r>
            <a:r>
              <a:rPr lang="cs-CZ" sz="2000" b="1" dirty="0">
                <a:solidFill>
                  <a:schemeClr val="bg1"/>
                </a:solidFill>
              </a:rPr>
              <a:t>k</a:t>
            </a:r>
            <a:r>
              <a:rPr lang="it-IT" sz="2000" b="1" dirty="0">
                <a:solidFill>
                  <a:schemeClr val="bg1"/>
                </a:solidFill>
              </a:rPr>
              <a:t>tiv</a:t>
            </a:r>
            <a:r>
              <a:rPr lang="cs-CZ" sz="2000" b="1" dirty="0" err="1">
                <a:solidFill>
                  <a:schemeClr val="bg1"/>
                </a:solidFill>
              </a:rPr>
              <a:t>nější</a:t>
            </a:r>
            <a:r>
              <a:rPr lang="cs-CZ" sz="2000" b="1" dirty="0">
                <a:solidFill>
                  <a:schemeClr val="bg1"/>
                </a:solidFill>
              </a:rPr>
              <a:t> logistiku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poslední míle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 smtClean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1: </a:t>
            </a:r>
            <a:r>
              <a:rPr lang="en-US" sz="2000" b="1" dirty="0" err="1">
                <a:solidFill>
                  <a:schemeClr val="dk1"/>
                </a:solidFill>
              </a:rPr>
              <a:t>Mechanismy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zvládání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logisti</a:t>
            </a:r>
            <a:r>
              <a:rPr lang="cs-CZ" sz="2000" b="1" dirty="0" err="1">
                <a:solidFill>
                  <a:schemeClr val="dk1"/>
                </a:solidFill>
              </a:rPr>
              <a:t>ky</a:t>
            </a:r>
            <a:r>
              <a:rPr lang="cs-CZ" sz="2000" b="1" dirty="0">
                <a:solidFill>
                  <a:schemeClr val="dk1"/>
                </a:solidFill>
              </a:rPr>
              <a:t> </a:t>
            </a:r>
            <a:r>
              <a:rPr lang="en-US" sz="2000" b="1" dirty="0">
                <a:solidFill>
                  <a:schemeClr val="dk1"/>
                </a:solidFill>
              </a:rPr>
              <a:t>v </a:t>
            </a:r>
            <a:r>
              <a:rPr lang="en-US" sz="2000" b="1" dirty="0" err="1">
                <a:solidFill>
                  <a:schemeClr val="dk1"/>
                </a:solidFill>
              </a:rPr>
              <a:t>městském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prostředí</a:t>
            </a:r>
            <a:endParaRPr lang="en-GB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 </a:t>
            </a:r>
            <a:r>
              <a:rPr lang="cs-CZ" sz="2000" b="1" dirty="0" smtClean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kapsle</a:t>
            </a:r>
            <a:r>
              <a:rPr lang="en-GB" sz="2000" b="1" i="0" u="none" strike="noStrike" cap="none" dirty="0" smtClean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s-ES" sz="1600" dirty="0">
                <a:solidFill>
                  <a:schemeClr val="dk1"/>
                </a:solidFill>
              </a:rPr>
              <a:t>1.2.1, 1.3.1, 1.4.1, 2.2.1, 3.1.1</a:t>
            </a:r>
            <a:endParaRPr lang="es-ES" sz="2000" dirty="0">
              <a:solidFill>
                <a:schemeClr val="dk1"/>
              </a:solidFill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s-ES" sz="1600" dirty="0">
                <a:solidFill>
                  <a:schemeClr val="dk1"/>
                </a:solidFill>
              </a:rPr>
              <a:t>2.2.2; 2.2.3, 2.2.4 </a:t>
            </a:r>
            <a:r>
              <a:rPr lang="es-ES" sz="1600" dirty="0" smtClean="0">
                <a:solidFill>
                  <a:schemeClr val="dk1"/>
                </a:solidFill>
              </a:rPr>
              <a:t>a </a:t>
            </a:r>
            <a:r>
              <a:rPr lang="es-ES" sz="1600" dirty="0">
                <a:solidFill>
                  <a:schemeClr val="dk1"/>
                </a:solidFill>
              </a:rPr>
              <a:t>3.1.3</a:t>
            </a: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 smtClean="0">
                <a:solidFill>
                  <a:srgbClr val="18C320"/>
                </a:solidFill>
              </a:rPr>
              <a:t>Aut</a:t>
            </a:r>
            <a:r>
              <a:rPr lang="cs-CZ" sz="2000" b="1" dirty="0" smtClean="0">
                <a:solidFill>
                  <a:srgbClr val="18C320"/>
                </a:solidFill>
              </a:rPr>
              <a:t>oři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MLC ITS Euskadi &amp; SUSMILE Consortium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cs-CZ" dirty="0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Cíl kapsle</a:t>
            </a:r>
            <a:endParaRPr lang="cs-CZ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9389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cs-CZ" sz="2000" dirty="0" smtClean="0"/>
              <a:t>Nárůst elektronického obchodu, stejně jako politiky omezeného přístupu, které se zavádějí ve městech (nová éra), nutí jak logistické operátory, tak samotné distributory, aby změnili svůj model distribuce na poslední míli.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V tomto případě se navrhuje uspořádat konferenci, na které distributor vysvětlí své zkušenosti se změnou distribučního modelu.</a:t>
            </a:r>
            <a:endParaRPr lang="cs-CZ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719971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Návrh 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onference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92346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98756"/>
              </p:ext>
            </p:extLst>
          </p:nvPr>
        </p:nvGraphicFramePr>
        <p:xfrm>
          <a:off x="339634" y="6065134"/>
          <a:ext cx="8477795" cy="34258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800" b="0" i="0" u="none" strike="noStrike" cap="none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 smtClean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   </a:t>
                      </a:r>
                      <a:r>
                        <a:rPr lang="en-GB" sz="1800" b="0" i="0" u="none" strike="noStrike" noProof="0" dirty="0">
                          <a:solidFill>
                            <a:srgbClr val="7F7F7F"/>
                          </a:solidFill>
                          <a:latin typeface="Arial"/>
                        </a:rPr>
                        <a:t>10 </a:t>
                      </a:r>
                      <a:r>
                        <a:rPr lang="cs-CZ" sz="1800" b="0" i="0" u="none" strike="noStrike" noProof="0" dirty="0">
                          <a:solidFill>
                            <a:srgbClr val="7F7F7F"/>
                          </a:solidFill>
                          <a:latin typeface="Arial"/>
                        </a:rPr>
                        <a:t>-</a:t>
                      </a:r>
                      <a:r>
                        <a:rPr lang="en-GB" sz="1800" b="0" i="0" u="none" strike="noStrike" noProof="0" dirty="0">
                          <a:solidFill>
                            <a:srgbClr val="7F7F7F"/>
                          </a:solidFill>
                          <a:latin typeface="Arial"/>
                        </a:rPr>
                        <a:t> 60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  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cs-CZ" sz="2000" dirty="0" smtClean="0"/>
              <a:t>Představení </a:t>
            </a:r>
            <a:r>
              <a:rPr lang="cs-CZ" sz="2000" dirty="0"/>
              <a:t>společnosti a její působnosti</a:t>
            </a:r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cs-CZ" sz="2000" dirty="0"/>
              <a:t>Vysvětlení nového distribučního modelu </a:t>
            </a:r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cs-CZ" sz="2000" dirty="0"/>
              <a:t>Výhody přizpůsobení se danému modelu</a:t>
            </a:r>
            <a:endParaRPr sz="2000" b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cs-CZ" smtClean="0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 lang="cs-CZ" dirty="0"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Instrukce</a:t>
            </a:r>
            <a:endParaRPr lang="cs-CZ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06006" y="1812071"/>
            <a:ext cx="85244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600" dirty="0" smtClean="0"/>
              <a:t>Aby bylo možné tuto konferenci co nejlépe připravit, musí odborník, který by byl pozván k prezentaci své společnosti a jejího oboru činnosti, odpovídat níže uvedenému profilu: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Distribuční společnost, která distribuuje v centru města vlastními prostředky nebo prostředky třetích stran.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 Může se jednat o distributora, který dodává do vlastních prodejen, nebo o distributora, který dodává do různých míst, jako je kanál </a:t>
            </a:r>
            <a:r>
              <a:rPr lang="cs-CZ" sz="1600" dirty="0" err="1" smtClean="0"/>
              <a:t>Horeca</a:t>
            </a:r>
            <a:r>
              <a:rPr lang="cs-CZ" sz="1600" dirty="0" smtClean="0"/>
              <a:t> (hospody, restaurace, hotely...).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 každém případě však změnil svůj model distribuce na poslední míli.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 průběhu konference by měl řečník představit společnost a odvětví její činnosti; vysvětlit nový distribuční model a konkrétně podrobně popsat výhody a nevýhody nového distribučního modelu.</a:t>
            </a:r>
            <a:endParaRPr lang="cs-CZ" sz="1600" dirty="0" smtClean="0"/>
          </a:p>
          <a:p>
            <a:pPr algn="just" fontAlgn="base"/>
            <a:r>
              <a:rPr lang="cs-CZ" sz="1600" dirty="0" smtClean="0"/>
              <a:t> </a:t>
            </a:r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300</Words>
  <Application>Microsoft Office PowerPoint</Application>
  <PresentationFormat>Předvádění na obrazovce (4:3)</PresentationFormat>
  <Paragraphs>49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Matějíčková Veronika</cp:lastModifiedBy>
  <cp:revision>25</cp:revision>
  <dcterms:created xsi:type="dcterms:W3CDTF">2016-11-18T09:55:38Z</dcterms:created>
  <dcterms:modified xsi:type="dcterms:W3CDTF">2022-11-15T14:00:31Z</dcterms:modified>
</cp:coreProperties>
</file>