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vbaProject.bin" ContentType="application/vnd.ms-office.vbaProject"/>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51" r:id="rId5"/>
  </p:sldMasterIdLst>
  <p:notesMasterIdLst>
    <p:notesMasterId r:id="rId43"/>
  </p:notesMasterIdLst>
  <p:sldIdLst>
    <p:sldId id="256" r:id="rId6"/>
    <p:sldId id="257" r:id="rId7"/>
    <p:sldId id="264" r:id="rId8"/>
    <p:sldId id="259" r:id="rId9"/>
    <p:sldId id="265" r:id="rId10"/>
    <p:sldId id="267" r:id="rId11"/>
    <p:sldId id="268" r:id="rId12"/>
    <p:sldId id="269" r:id="rId13"/>
    <p:sldId id="270" r:id="rId14"/>
    <p:sldId id="273" r:id="rId15"/>
    <p:sldId id="271" r:id="rId16"/>
    <p:sldId id="290" r:id="rId17"/>
    <p:sldId id="291" r:id="rId18"/>
    <p:sldId id="272" r:id="rId19"/>
    <p:sldId id="274" r:id="rId20"/>
    <p:sldId id="260" r:id="rId21"/>
    <p:sldId id="266" r:id="rId22"/>
    <p:sldId id="275" r:id="rId23"/>
    <p:sldId id="276" r:id="rId24"/>
    <p:sldId id="277" r:id="rId25"/>
    <p:sldId id="278" r:id="rId26"/>
    <p:sldId id="333" r:id="rId27"/>
    <p:sldId id="334" r:id="rId28"/>
    <p:sldId id="326" r:id="rId29"/>
    <p:sldId id="327" r:id="rId30"/>
    <p:sldId id="328" r:id="rId31"/>
    <p:sldId id="329" r:id="rId32"/>
    <p:sldId id="330" r:id="rId33"/>
    <p:sldId id="331" r:id="rId34"/>
    <p:sldId id="332" r:id="rId35"/>
    <p:sldId id="318" r:id="rId36"/>
    <p:sldId id="316" r:id="rId37"/>
    <p:sldId id="322" r:id="rId38"/>
    <p:sldId id="323" r:id="rId39"/>
    <p:sldId id="324" r:id="rId40"/>
    <p:sldId id="325" r:id="rId41"/>
    <p:sldId id="317"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bzyEzC8tiMHWx6deNdtHXJhxgO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1B636C-3CAD-FFF2-32D2-3E6E4A488EB2}" name="Frédéric BARENNES" initials="FB" userId="S::frederic.barennes@aft-dev.com::a09500d7-21b3-46b4-838c-9f47dc7852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009FC6"/>
    <a:srgbClr val="7F7F7F"/>
    <a:srgbClr val="F6C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12" y="80"/>
      </p:cViewPr>
      <p:guideLst>
        <p:guide orient="horz" pos="2160"/>
        <p:guide pos="288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06/relationships/vbaProject" Target="vbaProject.bin"/><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978C9E23-D4B0-11CE-BF2D-00AA003F40D0}" ax:persistence="persistStorage" r:id="rId1"/>
</file>

<file path=ppt/activeX/activeX3.xml><?xml version="1.0" encoding="utf-8"?>
<ax:ocx xmlns:ax="http://schemas.microsoft.com/office/2006/activeX" xmlns:r="http://schemas.openxmlformats.org/officeDocument/2006/relationships" ax:classid="{978C9E23-D4B0-11CE-BF2D-00AA003F40D0}" ax:persistence="persistStorage" r:id="rId1"/>
</file>

<file path=ppt/activeX/activeX4.xml><?xml version="1.0" encoding="utf-8"?>
<ax:ocx xmlns:ax="http://schemas.microsoft.com/office/2006/activeX" xmlns:r="http://schemas.openxmlformats.org/officeDocument/2006/relationships" ax:classid="{978C9E23-D4B0-11CE-BF2D-00AA003F40D0}" ax:persistence="persistStorage" r:id="rId1"/>
</file>

<file path=ppt/activeX/activeX5.xml><?xml version="1.0" encoding="utf-8"?>
<ax:ocx xmlns:ax="http://schemas.microsoft.com/office/2006/activeX" xmlns:r="http://schemas.openxmlformats.org/officeDocument/2006/relationships" ax:classid="{978C9E23-D4B0-11CE-BF2D-00AA003F40D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e DE MIGUEL" userId="e67b94aa-5959-48d9-bb25-d90d712f7054" providerId="ADAL" clId="{8E4541F5-F38A-43A2-A055-36F8D36188D2}"/>
    <pc:docChg chg="undo custSel modSld modMainMaster">
      <pc:chgData name="Emilie DE MIGUEL" userId="e67b94aa-5959-48d9-bb25-d90d712f7054" providerId="ADAL" clId="{8E4541F5-F38A-43A2-A055-36F8D36188D2}" dt="2022-09-26T10:47:11.512" v="22"/>
      <pc:docMkLst>
        <pc:docMk/>
      </pc:docMkLst>
      <pc:sldChg chg="addSp delSp modSp mod">
        <pc:chgData name="Emilie DE MIGUEL" userId="e67b94aa-5959-48d9-bb25-d90d712f7054" providerId="ADAL" clId="{8E4541F5-F38A-43A2-A055-36F8D36188D2}" dt="2022-09-26T10:46:39.282" v="16" actId="33771"/>
        <pc:sldMkLst>
          <pc:docMk/>
          <pc:sldMk cId="0" sldId="256"/>
        </pc:sldMkLst>
        <pc:spChg chg="add del mod">
          <ac:chgData name="Emilie DE MIGUEL" userId="e67b94aa-5959-48d9-bb25-d90d712f7054" providerId="ADAL" clId="{8E4541F5-F38A-43A2-A055-36F8D36188D2}" dt="2022-09-26T10:46:39.282" v="16" actId="33771"/>
          <ac:spMkLst>
            <pc:docMk/>
            <pc:sldMk cId="0" sldId="256"/>
            <ac:spMk id="2" creationId="{20003E6D-7F14-E62F-9399-C5F5BEB6015F}"/>
          </ac:spMkLst>
        </pc:spChg>
      </pc:sldChg>
      <pc:sldChg chg="modAnim">
        <pc:chgData name="Emilie DE MIGUEL" userId="e67b94aa-5959-48d9-bb25-d90d712f7054" providerId="ADAL" clId="{8E4541F5-F38A-43A2-A055-36F8D36188D2}" dt="2022-09-26T10:04:14.653" v="9"/>
        <pc:sldMkLst>
          <pc:docMk/>
          <pc:sldMk cId="829855021" sldId="265"/>
        </pc:sldMkLst>
      </pc:sldChg>
      <pc:sldMasterChg chg="modSldLayout">
        <pc:chgData name="Emilie DE MIGUEL" userId="e67b94aa-5959-48d9-bb25-d90d712f7054" providerId="ADAL" clId="{8E4541F5-F38A-43A2-A055-36F8D36188D2}" dt="2022-09-26T10:46:56.791" v="19" actId="1076"/>
        <pc:sldMasterMkLst>
          <pc:docMk/>
          <pc:sldMasterMk cId="0" sldId="2147483648"/>
        </pc:sldMasterMkLst>
        <pc:sldLayoutChg chg="modSp mod">
          <pc:chgData name="Emilie DE MIGUEL" userId="e67b94aa-5959-48d9-bb25-d90d712f7054" providerId="ADAL" clId="{8E4541F5-F38A-43A2-A055-36F8D36188D2}" dt="2022-09-26T10:46:56.791" v="19" actId="1076"/>
          <pc:sldLayoutMkLst>
            <pc:docMk/>
            <pc:sldMasterMk cId="0" sldId="2147483648"/>
            <pc:sldLayoutMk cId="0" sldId="2147483649"/>
          </pc:sldLayoutMkLst>
          <pc:spChg chg="mod">
            <ac:chgData name="Emilie DE MIGUEL" userId="e67b94aa-5959-48d9-bb25-d90d712f7054" providerId="ADAL" clId="{8E4541F5-F38A-43A2-A055-36F8D36188D2}" dt="2022-09-26T10:46:56.791" v="19" actId="1076"/>
            <ac:spMkLst>
              <pc:docMk/>
              <pc:sldMasterMk cId="0" sldId="2147483648"/>
              <pc:sldLayoutMk cId="0" sldId="2147483649"/>
              <ac:spMk id="17" creationId="{00000000-0000-0000-0000-000000000000}"/>
            </ac:spMkLst>
          </pc:spChg>
        </pc:sldLayoutChg>
      </pc:sldMasterChg>
      <pc:sldMasterChg chg="modSldLayout">
        <pc:chgData name="Emilie DE MIGUEL" userId="e67b94aa-5959-48d9-bb25-d90d712f7054" providerId="ADAL" clId="{8E4541F5-F38A-43A2-A055-36F8D36188D2}" dt="2022-09-26T10:47:11.512" v="22"/>
        <pc:sldMasterMkLst>
          <pc:docMk/>
          <pc:sldMasterMk cId="2074862650" sldId="2147483651"/>
        </pc:sldMasterMkLst>
        <pc:sldLayoutChg chg="addSp delSp modSp mod">
          <pc:chgData name="Emilie DE MIGUEL" userId="e67b94aa-5959-48d9-bb25-d90d712f7054" providerId="ADAL" clId="{8E4541F5-F38A-43A2-A055-36F8D36188D2}" dt="2022-09-26T10:47:11.512" v="22"/>
          <pc:sldLayoutMkLst>
            <pc:docMk/>
            <pc:sldMasterMk cId="2074862650" sldId="2147483651"/>
            <pc:sldLayoutMk cId="739211983" sldId="2147483652"/>
          </pc:sldLayoutMkLst>
          <pc:spChg chg="add mod">
            <ac:chgData name="Emilie DE MIGUEL" userId="e67b94aa-5959-48d9-bb25-d90d712f7054" providerId="ADAL" clId="{8E4541F5-F38A-43A2-A055-36F8D36188D2}" dt="2022-09-26T10:47:11.512" v="22"/>
            <ac:spMkLst>
              <pc:docMk/>
              <pc:sldMasterMk cId="2074862650" sldId="2147483651"/>
              <pc:sldLayoutMk cId="739211983" sldId="2147483652"/>
              <ac:spMk id="2" creationId="{A19AEAC0-47F8-90FA-14C5-700FF6E07502}"/>
            </ac:spMkLst>
          </pc:spChg>
          <pc:spChg chg="del mod">
            <ac:chgData name="Emilie DE MIGUEL" userId="e67b94aa-5959-48d9-bb25-d90d712f7054" providerId="ADAL" clId="{8E4541F5-F38A-43A2-A055-36F8D36188D2}" dt="2022-09-26T10:47:05.528" v="21" actId="478"/>
            <ac:spMkLst>
              <pc:docMk/>
              <pc:sldMasterMk cId="2074862650" sldId="2147483651"/>
              <pc:sldLayoutMk cId="739211983" sldId="2147483652"/>
              <ac:spMk id="17" creationId="{00000000-0000-0000-0000-000000000000}"/>
            </ac:spMkLst>
          </pc:spChg>
          <pc:graphicFrameChg chg="mod">
            <ac:chgData name="Emilie DE MIGUEL" userId="e67b94aa-5959-48d9-bb25-d90d712f7054" providerId="ADAL" clId="{8E4541F5-F38A-43A2-A055-36F8D36188D2}" dt="2022-09-26T10:46:32.242" v="10"/>
            <ac:graphicFrameMkLst>
              <pc:docMk/>
              <pc:sldMasterMk cId="2074862650" sldId="2147483651"/>
              <pc:sldLayoutMk cId="739211983" sldId="2147483652"/>
              <ac:graphicFrameMk id="8" creationId="{E116BC48-4363-43EE-89F1-15A6524E229D}"/>
            </ac:graphicFrameMkLst>
          </pc:graphicFrameChg>
          <pc:graphicFrameChg chg="mod">
            <ac:chgData name="Emilie DE MIGUEL" userId="e67b94aa-5959-48d9-bb25-d90d712f7054" providerId="ADAL" clId="{8E4541F5-F38A-43A2-A055-36F8D36188D2}" dt="2022-09-26T10:46:32.246" v="11"/>
            <ac:graphicFrameMkLst>
              <pc:docMk/>
              <pc:sldMasterMk cId="2074862650" sldId="2147483651"/>
              <pc:sldLayoutMk cId="739211983" sldId="2147483652"/>
              <ac:graphicFrameMk id="9" creationId="{3438180D-7FA2-46F4-A6F1-9AD3F283BAD5}"/>
            </ac:graphicFrameMkLst>
          </pc:graphicFrameChg>
          <pc:graphicFrameChg chg="mod">
            <ac:chgData name="Emilie DE MIGUEL" userId="e67b94aa-5959-48d9-bb25-d90d712f7054" providerId="ADAL" clId="{8E4541F5-F38A-43A2-A055-36F8D36188D2}" dt="2022-09-26T10:46:32.249" v="12"/>
            <ac:graphicFrameMkLst>
              <pc:docMk/>
              <pc:sldMasterMk cId="2074862650" sldId="2147483651"/>
              <pc:sldLayoutMk cId="739211983" sldId="2147483652"/>
              <ac:graphicFrameMk id="10" creationId="{4BFF2843-7BE0-455D-9312-3541331D8E80}"/>
            </ac:graphicFrameMkLst>
          </pc:graphicFrameChg>
          <pc:graphicFrameChg chg="mod">
            <ac:chgData name="Emilie DE MIGUEL" userId="e67b94aa-5959-48d9-bb25-d90d712f7054" providerId="ADAL" clId="{8E4541F5-F38A-43A2-A055-36F8D36188D2}" dt="2022-09-26T10:46:32.253" v="13"/>
            <ac:graphicFrameMkLst>
              <pc:docMk/>
              <pc:sldMasterMk cId="2074862650" sldId="2147483651"/>
              <pc:sldLayoutMk cId="739211983" sldId="2147483652"/>
              <ac:graphicFrameMk id="11" creationId="{7AC8BA21-3F73-48A1-84A0-72D64CE8DA01}"/>
            </ac:graphicFrameMkLst>
          </pc:graphicFrameChg>
          <pc:graphicFrameChg chg="mod">
            <ac:chgData name="Emilie DE MIGUEL" userId="e67b94aa-5959-48d9-bb25-d90d712f7054" providerId="ADAL" clId="{8E4541F5-F38A-43A2-A055-36F8D36188D2}" dt="2022-09-26T10:46:32.258" v="14"/>
            <ac:graphicFrameMkLst>
              <pc:docMk/>
              <pc:sldMasterMk cId="2074862650" sldId="2147483651"/>
              <pc:sldLayoutMk cId="739211983" sldId="2147483652"/>
              <ac:graphicFrameMk id="12" creationId="{1F9E8A4C-21AA-4E81-8438-19D675AC66EE}"/>
            </ac:graphicFrameMkLst>
          </pc:graphicFrame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11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95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017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303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2936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923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75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781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58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1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09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303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399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9615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386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160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75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063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50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947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6657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298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757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804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8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4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11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64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14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756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control" Target="../activeX/activeX3.xml"/><Relationship Id="rId7" Type="http://schemas.openxmlformats.org/officeDocument/2006/relationships/image" Target="../media/image2.jpeg"/><Relationship Id="rId12" Type="http://schemas.openxmlformats.org/officeDocument/2006/relationships/image" Target="../media/image7.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slideMaster" Target="../slideMasters/slideMaster2.xml"/><Relationship Id="rId11" Type="http://schemas.openxmlformats.org/officeDocument/2006/relationships/image" Target="../media/image6.wmf"/><Relationship Id="rId5" Type="http://schemas.openxmlformats.org/officeDocument/2006/relationships/control" Target="../activeX/activeX5.xml"/><Relationship Id="rId10" Type="http://schemas.openxmlformats.org/officeDocument/2006/relationships/image" Target="../media/image5.wmf"/><Relationship Id="rId4" Type="http://schemas.openxmlformats.org/officeDocument/2006/relationships/control" Target="../activeX/activeX4.xml"/><Relationship Id="rId9" Type="http://schemas.openxmlformats.org/officeDocument/2006/relationships/image" Target="../media/image4.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17" name="Google Shape;17;p7"/>
          <p:cNvSpPr txBox="1"/>
          <p:nvPr/>
        </p:nvSpPr>
        <p:spPr>
          <a:xfrm>
            <a:off x="2263339" y="6381511"/>
            <a:ext cx="4150895"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en-US" sz="750" b="0" i="0" u="none" strike="noStrike" cap="none" dirty="0">
                <a:solidFill>
                  <a:srgbClr val="666666"/>
                </a:solidFill>
                <a:latin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n-US" sz="750" b="0" i="0" u="none" strike="noStrike" cap="none" dirty="0">
              <a:solidFill>
                <a:srgbClr val="66666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reserve="1">
  <p:cSld name="En blanco">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7">
            <a:alphaModFix/>
          </a:blip>
          <a:srcRect/>
          <a:stretch/>
        </p:blipFill>
        <p:spPr>
          <a:xfrm>
            <a:off x="252663" y="6357783"/>
            <a:ext cx="2010676" cy="500217"/>
          </a:xfrm>
          <a:prstGeom prst="rect">
            <a:avLst/>
          </a:prstGeom>
          <a:noFill/>
          <a:ln>
            <a:noFill/>
          </a:ln>
        </p:spPr>
      </p:pic>
      <p:sp>
        <p:nvSpPr>
          <p:cNvPr id="5" name="ZoneTexte 4">
            <a:extLst>
              <a:ext uri="{FF2B5EF4-FFF2-40B4-BE49-F238E27FC236}">
                <a16:creationId xmlns:a16="http://schemas.microsoft.com/office/drawing/2014/main" id="{A76F3200-F6F8-4B27-B3E9-1975125A24D5}"/>
              </a:ext>
            </a:extLst>
          </p:cNvPr>
          <p:cNvSpPr txBox="1"/>
          <p:nvPr userDrawn="1"/>
        </p:nvSpPr>
        <p:spPr>
          <a:xfrm>
            <a:off x="2193530" y="3560895"/>
            <a:ext cx="1397286" cy="338554"/>
          </a:xfrm>
          <a:prstGeom prst="rect">
            <a:avLst/>
          </a:prstGeom>
          <a:noFill/>
        </p:spPr>
        <p:txBody>
          <a:bodyPr wrap="square" rtlCol="0">
            <a:spAutoFit/>
          </a:bodyPr>
          <a:lstStyle/>
          <a:p>
            <a:r>
              <a:rPr lang="fr-FR" sz="1600" b="1" dirty="0" err="1"/>
              <a:t>Your</a:t>
            </a:r>
            <a:r>
              <a:rPr lang="fr-FR" sz="1600" b="1" dirty="0"/>
              <a:t> score :</a:t>
            </a:r>
          </a:p>
        </p:txBody>
      </p:sp>
      <p:sp>
        <p:nvSpPr>
          <p:cNvPr id="6" name="ZoneTexte 5">
            <a:extLst>
              <a:ext uri="{FF2B5EF4-FFF2-40B4-BE49-F238E27FC236}">
                <a16:creationId xmlns:a16="http://schemas.microsoft.com/office/drawing/2014/main" id="{8F92B56D-647D-47F5-97E3-5329C5103D03}"/>
              </a:ext>
            </a:extLst>
          </p:cNvPr>
          <p:cNvSpPr txBox="1"/>
          <p:nvPr userDrawn="1"/>
        </p:nvSpPr>
        <p:spPr>
          <a:xfrm>
            <a:off x="5229550" y="3560895"/>
            <a:ext cx="1397286" cy="338554"/>
          </a:xfrm>
          <a:prstGeom prst="rect">
            <a:avLst/>
          </a:prstGeom>
          <a:noFill/>
        </p:spPr>
        <p:txBody>
          <a:bodyPr wrap="square" rtlCol="0">
            <a:spAutoFit/>
          </a:bodyPr>
          <a:lstStyle/>
          <a:p>
            <a:r>
              <a:rPr lang="fr-FR" sz="1600" b="1" dirty="0"/>
              <a:t>points</a:t>
            </a:r>
          </a:p>
        </p:txBody>
      </p:sp>
      <p:sp>
        <p:nvSpPr>
          <p:cNvPr id="7" name="Rectangle 6">
            <a:extLst>
              <a:ext uri="{FF2B5EF4-FFF2-40B4-BE49-F238E27FC236}">
                <a16:creationId xmlns:a16="http://schemas.microsoft.com/office/drawing/2014/main" id="{61B8B4C5-CC50-495C-95FF-887D035A7531}"/>
              </a:ext>
            </a:extLst>
          </p:cNvPr>
          <p:cNvSpPr/>
          <p:nvPr userDrawn="1"/>
        </p:nvSpPr>
        <p:spPr>
          <a:xfrm>
            <a:off x="1099334" y="2301411"/>
            <a:ext cx="6899391" cy="534256"/>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Number</a:t>
            </a:r>
            <a:r>
              <a:rPr lang="fr-FR" sz="2000" b="1" dirty="0"/>
              <a:t> of correct </a:t>
            </a:r>
            <a:r>
              <a:rPr lang="fr-FR" sz="2000" b="1" dirty="0" err="1"/>
              <a:t>answers</a:t>
            </a:r>
            <a:r>
              <a:rPr lang="fr-FR" sz="2000" b="1" dirty="0"/>
              <a:t>:</a:t>
            </a:r>
          </a:p>
        </p:txBody>
      </p:sp>
      <p:sp>
        <p:nvSpPr>
          <p:cNvPr id="2" name="Google Shape;17;p7">
            <a:extLst>
              <a:ext uri="{FF2B5EF4-FFF2-40B4-BE49-F238E27FC236}">
                <a16:creationId xmlns:a16="http://schemas.microsoft.com/office/drawing/2014/main" id="{A19AEAC0-47F8-90FA-14C5-700FF6E07502}"/>
              </a:ext>
            </a:extLst>
          </p:cNvPr>
          <p:cNvSpPr txBox="1"/>
          <p:nvPr userDrawn="1"/>
        </p:nvSpPr>
        <p:spPr>
          <a:xfrm>
            <a:off x="2263339" y="6381511"/>
            <a:ext cx="4150895"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en-US" sz="750" b="0" i="0" u="none" strike="noStrike" cap="none" dirty="0">
                <a:solidFill>
                  <a:srgbClr val="666666"/>
                </a:solidFill>
                <a:latin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n-US" sz="750" b="0" i="0" u="none" strike="noStrike" cap="none" dirty="0">
              <a:solidFill>
                <a:srgbClr val="666666"/>
              </a:solidFill>
              <a:latin typeface="Arial"/>
              <a:ea typeface="Arial"/>
              <a:cs typeface="Arial"/>
              <a:sym typeface="Arial"/>
            </a:endParaRPr>
          </a:p>
        </p:txBody>
      </p:sp>
    </p:spTree>
    <p:controls>
      <mc:AlternateContent xmlns:mc="http://schemas.openxmlformats.org/markup-compatibility/2006">
        <mc:Choice xmlns:v="urn:schemas-microsoft-com:vml" Requires="v">
          <p:control name="Points" r:id="rId1" imgW="743040" imgH="336600"/>
        </mc:Choice>
        <mc:Fallback>
          <p:control name="Points" r:id="rId1" imgW="743040" imgH="336600">
            <p:pic>
              <p:nvPicPr>
                <p:cNvPr id="8" name="Points">
                  <a:extLst>
                    <a:ext uri="{FF2B5EF4-FFF2-40B4-BE49-F238E27FC236}">
                      <a16:creationId xmlns:a16="http://schemas.microsoft.com/office/drawing/2014/main" id="{E116BC48-4363-43EE-89F1-15A6524E229D}"/>
                    </a:ext>
                  </a:extLst>
                </p:cNvPr>
                <p:cNvPicPr>
                  <a:picLocks/>
                </p:cNvPicPr>
                <p:nvPr/>
              </p:nvPicPr>
              <p:blipFill>
                <a:blip r:embed="rId8"/>
                <a:stretch>
                  <a:fillRect/>
                </a:stretch>
              </p:blipFill>
              <p:spPr>
                <a:xfrm>
                  <a:off x="4202127" y="3560895"/>
                  <a:ext cx="739743" cy="338555"/>
                </a:xfrm>
                <a:prstGeom prst="rect">
                  <a:avLst/>
                </a:prstGeom>
              </p:spPr>
            </p:pic>
          </p:control>
        </mc:Fallback>
      </mc:AlternateContent>
      <mc:AlternateContent xmlns:mc="http://schemas.openxmlformats.org/markup-compatibility/2006">
        <mc:Choice xmlns:v="urn:schemas-microsoft-com:vml" Requires="v">
          <p:control name="Commentaire" r:id="rId2" imgW="6851520" imgH="533520"/>
        </mc:Choice>
        <mc:Fallback>
          <p:control name="Commentaire" r:id="rId2" imgW="6851520" imgH="533520">
            <p:pic>
              <p:nvPicPr>
                <p:cNvPr id="9" name="Commentaire">
                  <a:extLst>
                    <a:ext uri="{FF2B5EF4-FFF2-40B4-BE49-F238E27FC236}">
                      <a16:creationId xmlns:a16="http://schemas.microsoft.com/office/drawing/2014/main" id="{3438180D-7FA2-46F4-A6F1-9AD3F283BAD5}"/>
                    </a:ext>
                  </a:extLst>
                </p:cNvPr>
                <p:cNvPicPr>
                  <a:picLocks/>
                </p:cNvPicPr>
                <p:nvPr/>
              </p:nvPicPr>
              <p:blipFill>
                <a:blip r:embed="rId9"/>
                <a:stretch>
                  <a:fillRect/>
                </a:stretch>
              </p:blipFill>
              <p:spPr>
                <a:xfrm>
                  <a:off x="1099334" y="4289462"/>
                  <a:ext cx="6853451" cy="534256"/>
                </a:xfrm>
                <a:prstGeom prst="rect">
                  <a:avLst/>
                </a:prstGeom>
              </p:spPr>
            </p:pic>
          </p:control>
        </mc:Fallback>
      </mc:AlternateContent>
      <mc:AlternateContent xmlns:mc="http://schemas.openxmlformats.org/markup-compatibility/2006">
        <mc:Choice xmlns:v="urn:schemas-microsoft-com:vml" Requires="v">
          <p:control name="CacheTotal" r:id="rId3" imgW="1593720" imgH="374760"/>
        </mc:Choice>
        <mc:Fallback>
          <p:control name="CacheTotal" r:id="rId3" imgW="1593720" imgH="374760">
            <p:pic>
              <p:nvPicPr>
                <p:cNvPr id="10" name="CacheTotal">
                  <a:extLst>
                    <a:ext uri="{FF2B5EF4-FFF2-40B4-BE49-F238E27FC236}">
                      <a16:creationId xmlns:a16="http://schemas.microsoft.com/office/drawing/2014/main" id="{4BFF2843-7BE0-455D-9312-3541331D8E80}"/>
                    </a:ext>
                  </a:extLst>
                </p:cNvPr>
                <p:cNvPicPr>
                  <a:picLocks/>
                </p:cNvPicPr>
                <p:nvPr/>
              </p:nvPicPr>
              <p:blipFill>
                <a:blip r:embed="rId10"/>
                <a:stretch>
                  <a:fillRect/>
                </a:stretch>
              </p:blipFill>
              <p:spPr>
                <a:xfrm>
                  <a:off x="5424541" y="0"/>
                  <a:ext cx="1595438" cy="374650"/>
                </a:xfrm>
                <a:prstGeom prst="rect">
                  <a:avLst/>
                </a:prstGeom>
              </p:spPr>
            </p:pic>
          </p:control>
        </mc:Fallback>
      </mc:AlternateContent>
      <mc:AlternateContent xmlns:mc="http://schemas.openxmlformats.org/markup-compatibility/2006">
        <mc:Choice xmlns:v="urn:schemas-microsoft-com:vml" Requires="v">
          <p:control name="Collecte" r:id="rId4" imgW="1593720" imgH="374760"/>
        </mc:Choice>
        <mc:Fallback>
          <p:control name="Collecte" r:id="rId4" imgW="1593720" imgH="374760">
            <p:pic>
              <p:nvPicPr>
                <p:cNvPr id="11" name="Collecte">
                  <a:extLst>
                    <a:ext uri="{FF2B5EF4-FFF2-40B4-BE49-F238E27FC236}">
                      <a16:creationId xmlns:a16="http://schemas.microsoft.com/office/drawing/2014/main" id="{7AC8BA21-3F73-48A1-84A0-72D64CE8DA01}"/>
                    </a:ext>
                  </a:extLst>
                </p:cNvPr>
                <p:cNvPicPr>
                  <a:picLocks/>
                </p:cNvPicPr>
                <p:nvPr/>
              </p:nvPicPr>
              <p:blipFill>
                <a:blip r:embed="rId11"/>
                <a:stretch>
                  <a:fillRect/>
                </a:stretch>
              </p:blipFill>
              <p:spPr>
                <a:xfrm>
                  <a:off x="3829103" y="0"/>
                  <a:ext cx="1595438" cy="374650"/>
                </a:xfrm>
                <a:prstGeom prst="rect">
                  <a:avLst/>
                </a:prstGeom>
              </p:spPr>
            </p:pic>
          </p:control>
        </mc:Fallback>
      </mc:AlternateContent>
      <mc:AlternateContent xmlns:mc="http://schemas.openxmlformats.org/markup-compatibility/2006">
        <mc:Choice xmlns:v="urn:schemas-microsoft-com:vml" Requires="v">
          <p:control name="SuiviTest" r:id="rId5" imgW="1593720" imgH="374760"/>
        </mc:Choice>
        <mc:Fallback>
          <p:control name="SuiviTest" r:id="rId5" imgW="1593720" imgH="374760">
            <p:pic>
              <p:nvPicPr>
                <p:cNvPr id="12" name="SuiviTest">
                  <a:extLst>
                    <a:ext uri="{FF2B5EF4-FFF2-40B4-BE49-F238E27FC236}">
                      <a16:creationId xmlns:a16="http://schemas.microsoft.com/office/drawing/2014/main" id="{1F9E8A4C-21AA-4E81-8438-19D675AC66EE}"/>
                    </a:ext>
                  </a:extLst>
                </p:cNvPr>
                <p:cNvPicPr>
                  <a:picLocks/>
                </p:cNvPicPr>
                <p:nvPr/>
              </p:nvPicPr>
              <p:blipFill>
                <a:blip r:embed="rId12"/>
                <a:stretch>
                  <a:fillRect/>
                </a:stretch>
              </p:blipFill>
              <p:spPr>
                <a:xfrm>
                  <a:off x="7019979" y="0"/>
                  <a:ext cx="1595438" cy="374650"/>
                </a:xfrm>
                <a:prstGeom prst="rect">
                  <a:avLst/>
                </a:prstGeom>
              </p:spPr>
            </p:pic>
          </p:control>
        </mc:Fallback>
      </mc:AlternateContent>
    </p:controls>
    <p:extLst>
      <p:ext uri="{BB962C8B-B14F-4D97-AF65-F5344CB8AC3E}">
        <p14:creationId xmlns:p14="http://schemas.microsoft.com/office/powerpoint/2010/main" val="73921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reserve="1">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extLst>
      <p:ext uri="{BB962C8B-B14F-4D97-AF65-F5344CB8AC3E}">
        <p14:creationId xmlns:p14="http://schemas.microsoft.com/office/powerpoint/2010/main" val="2756858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extLst>
      <p:ext uri="{BB962C8B-B14F-4D97-AF65-F5344CB8AC3E}">
        <p14:creationId xmlns:p14="http://schemas.microsoft.com/office/powerpoint/2010/main" val="2074862650"/>
      </p:ext>
    </p:extLst>
  </p:cSld>
  <p:clrMap bg1="lt1" tx1="dk1" bg2="dk2" tx2="lt2" accent1="accent1" accent2="accent2" accent3="accent3" accent4="accent4" accent5="accent5" accent6="accent6" hlink="hlink" folHlink="folHlink"/>
  <p:sldLayoutIdLst>
    <p:sldLayoutId id="2147483652"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44.jpe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18" Type="http://schemas.openxmlformats.org/officeDocument/2006/relationships/image" Target="../media/image74.svg"/><Relationship Id="rId26" Type="http://schemas.openxmlformats.org/officeDocument/2006/relationships/image" Target="../media/image82.svg"/><Relationship Id="rId3" Type="http://schemas.openxmlformats.org/officeDocument/2006/relationships/image" Target="../media/image14.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svg"/><Relationship Id="rId17" Type="http://schemas.openxmlformats.org/officeDocument/2006/relationships/image" Target="../media/image73.png"/><Relationship Id="rId25" Type="http://schemas.openxmlformats.org/officeDocument/2006/relationships/image" Target="../media/image81.png"/><Relationship Id="rId2" Type="http://schemas.openxmlformats.org/officeDocument/2006/relationships/notesSlide" Target="../notesSlides/notesSlide23.xml"/><Relationship Id="rId16" Type="http://schemas.openxmlformats.org/officeDocument/2006/relationships/image" Target="../media/image72.svg"/><Relationship Id="rId20" Type="http://schemas.openxmlformats.org/officeDocument/2006/relationships/image" Target="../media/image76.svg"/><Relationship Id="rId29"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62.svg"/><Relationship Id="rId11" Type="http://schemas.openxmlformats.org/officeDocument/2006/relationships/image" Target="../media/image67.png"/><Relationship Id="rId24" Type="http://schemas.openxmlformats.org/officeDocument/2006/relationships/image" Target="../media/image80.sv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28" Type="http://schemas.openxmlformats.org/officeDocument/2006/relationships/image" Target="../media/image84.svg"/><Relationship Id="rId10" Type="http://schemas.openxmlformats.org/officeDocument/2006/relationships/image" Target="../media/image66.svg"/><Relationship Id="rId19" Type="http://schemas.openxmlformats.org/officeDocument/2006/relationships/image" Target="../media/image75.png"/><Relationship Id="rId4" Type="http://schemas.openxmlformats.org/officeDocument/2006/relationships/image" Target="../media/image15.svg"/><Relationship Id="rId9" Type="http://schemas.openxmlformats.org/officeDocument/2006/relationships/image" Target="../media/image65.png"/><Relationship Id="rId14" Type="http://schemas.openxmlformats.org/officeDocument/2006/relationships/image" Target="../media/image70.svg"/><Relationship Id="rId22" Type="http://schemas.openxmlformats.org/officeDocument/2006/relationships/image" Target="../media/image78.svg"/><Relationship Id="rId27" Type="http://schemas.openxmlformats.org/officeDocument/2006/relationships/image" Target="../media/image83.png"/><Relationship Id="rId30" Type="http://schemas.openxmlformats.org/officeDocument/2006/relationships/image" Target="../media/image86.svg"/></Relationships>
</file>

<file path=ppt/slides/_rels/slide2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14.png"/><Relationship Id="rId7"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15.svg"/><Relationship Id="rId9"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2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notesSlide" Target="../notesSlides/notesSlide8.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png"/><Relationship Id="rId15" Type="http://schemas.openxmlformats.org/officeDocument/2006/relationships/image" Target="../media/image36.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17.svg"/><Relationship Id="rId9" Type="http://schemas.openxmlformats.org/officeDocument/2006/relationships/image" Target="../media/image30.sv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1.3.1</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70784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i="0" u="none" strike="noStrike" cap="none" dirty="0">
                <a:solidFill>
                  <a:schemeClr val="dk1"/>
                </a:solidFill>
                <a:latin typeface="Arial"/>
                <a:ea typeface="Arial"/>
                <a:cs typeface="Arial"/>
                <a:sym typeface="Arial"/>
              </a:rPr>
              <a:t> </a:t>
            </a:r>
            <a:r>
              <a:rPr lang="en-GB" sz="2400" b="1" i="0" u="none" strike="noStrike" cap="none" dirty="0">
                <a:solidFill>
                  <a:schemeClr val="dk1"/>
                </a:solidFill>
                <a:latin typeface="Arial"/>
                <a:ea typeface="Arial"/>
                <a:cs typeface="Arial"/>
                <a:sym typeface="Arial"/>
              </a:rPr>
              <a:t>Different types of products and flows</a:t>
            </a:r>
            <a:endParaRPr lang="en-GB"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CHAPTER 1: The environment of Last Mile Distribution logistics</a:t>
            </a: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000" b="1" i="0" u="none" strike="noStrike" cap="none" dirty="0">
                <a:solidFill>
                  <a:schemeClr val="dk1"/>
                </a:solidFill>
                <a:latin typeface="Arial"/>
                <a:ea typeface="Arial"/>
                <a:cs typeface="Arial"/>
                <a:sym typeface="Arial"/>
              </a:rPr>
              <a:t>UNIT 3: Variety of product flows in the Last Mile Distribution</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 name="Ellipse 1">
            <a:extLst>
              <a:ext uri="{FF2B5EF4-FFF2-40B4-BE49-F238E27FC236}">
                <a16:creationId xmlns:a16="http://schemas.microsoft.com/office/drawing/2014/main" id="{8E2BCA0D-395D-42B1-8BEE-42491E066F96}"/>
              </a:ext>
            </a:extLst>
          </p:cNvPr>
          <p:cNvSpPr/>
          <p:nvPr/>
        </p:nvSpPr>
        <p:spPr>
          <a:xfrm>
            <a:off x="3122341" y="2518324"/>
            <a:ext cx="3356518" cy="289581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City</a:t>
            </a:r>
          </a:p>
        </p:txBody>
      </p:sp>
      <p:sp>
        <p:nvSpPr>
          <p:cNvPr id="35" name="Rectangle : coins arrondis 34">
            <a:extLst>
              <a:ext uri="{FF2B5EF4-FFF2-40B4-BE49-F238E27FC236}">
                <a16:creationId xmlns:a16="http://schemas.microsoft.com/office/drawing/2014/main" id="{E00319D9-237B-4C4B-86D5-EAAD4EDFF90F}"/>
              </a:ext>
            </a:extLst>
          </p:cNvPr>
          <p:cNvSpPr/>
          <p:nvPr/>
        </p:nvSpPr>
        <p:spPr>
          <a:xfrm>
            <a:off x="3702205" y="2972733"/>
            <a:ext cx="1371600" cy="356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Distribution</a:t>
            </a:r>
          </a:p>
        </p:txBody>
      </p:sp>
      <p:cxnSp>
        <p:nvCxnSpPr>
          <p:cNvPr id="67" name="Connecteur droit avec flèche 66">
            <a:extLst>
              <a:ext uri="{FF2B5EF4-FFF2-40B4-BE49-F238E27FC236}">
                <a16:creationId xmlns:a16="http://schemas.microsoft.com/office/drawing/2014/main" id="{F6FF1A38-1622-46C1-85CA-A83D6EC95780}"/>
              </a:ext>
            </a:extLst>
          </p:cNvPr>
          <p:cNvCxnSpPr/>
          <p:nvPr/>
        </p:nvCxnSpPr>
        <p:spPr>
          <a:xfrm flipV="1">
            <a:off x="4540528" y="3332000"/>
            <a:ext cx="0" cy="126108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10</a:t>
            </a:fld>
            <a:endParaRPr/>
          </a:p>
        </p:txBody>
      </p:sp>
      <p:sp>
        <p:nvSpPr>
          <p:cNvPr id="29" name="5 Rectángulo">
            <a:extLst>
              <a:ext uri="{FF2B5EF4-FFF2-40B4-BE49-F238E27FC236}">
                <a16:creationId xmlns:a16="http://schemas.microsoft.com/office/drawing/2014/main" id="{AC9F065C-E5AB-4CED-A1D1-3CB6F415EE74}"/>
              </a:ext>
            </a:extLst>
          </p:cNvPr>
          <p:cNvSpPr/>
          <p:nvPr/>
        </p:nvSpPr>
        <p:spPr>
          <a:xfrm>
            <a:off x="285530" y="1852549"/>
            <a:ext cx="8509997" cy="584775"/>
          </a:xfrm>
          <a:prstGeom prst="rect">
            <a:avLst/>
          </a:prstGeom>
        </p:spPr>
        <p:txBody>
          <a:bodyPr wrap="square">
            <a:spAutoFit/>
          </a:bodyPr>
          <a:lstStyle/>
          <a:p>
            <a:pPr algn="just"/>
            <a:r>
              <a:rPr lang="en-US" sz="1600" dirty="0">
                <a:solidFill>
                  <a:schemeClr val="tx1"/>
                </a:solidFill>
              </a:rPr>
              <a:t>When overviewing the products’ movements from a business perspective, to reach the final consumer, the number of steps can increase significantly when entering the city:</a:t>
            </a:r>
          </a:p>
        </p:txBody>
      </p:sp>
      <p:sp>
        <p:nvSpPr>
          <p:cNvPr id="4" name="Rectangle : coins arrondis 3">
            <a:extLst>
              <a:ext uri="{FF2B5EF4-FFF2-40B4-BE49-F238E27FC236}">
                <a16:creationId xmlns:a16="http://schemas.microsoft.com/office/drawing/2014/main" id="{6F35B5B1-6E0E-4610-B1BD-25AE17B1F9C7}"/>
              </a:ext>
            </a:extLst>
          </p:cNvPr>
          <p:cNvSpPr/>
          <p:nvPr/>
        </p:nvSpPr>
        <p:spPr>
          <a:xfrm>
            <a:off x="3702205" y="4571999"/>
            <a:ext cx="1371600" cy="356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Manufacturing</a:t>
            </a:r>
            <a:endParaRPr lang="fr-FR" dirty="0"/>
          </a:p>
        </p:txBody>
      </p:sp>
      <p:sp>
        <p:nvSpPr>
          <p:cNvPr id="42" name="Rectangle : coins arrondis 41">
            <a:extLst>
              <a:ext uri="{FF2B5EF4-FFF2-40B4-BE49-F238E27FC236}">
                <a16:creationId xmlns:a16="http://schemas.microsoft.com/office/drawing/2014/main" id="{0D5C6291-D276-44DF-9967-2AF3765F52E1}"/>
              </a:ext>
            </a:extLst>
          </p:cNvPr>
          <p:cNvSpPr/>
          <p:nvPr/>
        </p:nvSpPr>
        <p:spPr>
          <a:xfrm>
            <a:off x="3016405" y="3673089"/>
            <a:ext cx="1371600" cy="58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Logistic</a:t>
            </a:r>
            <a:r>
              <a:rPr lang="fr-FR" dirty="0"/>
              <a:t> </a:t>
            </a:r>
            <a:r>
              <a:rPr lang="fr-FR" dirty="0" err="1"/>
              <a:t>terminals</a:t>
            </a:r>
            <a:endParaRPr lang="fr-FR" dirty="0"/>
          </a:p>
        </p:txBody>
      </p:sp>
      <p:sp>
        <p:nvSpPr>
          <p:cNvPr id="45" name="Rectangle : coins arrondis 44">
            <a:extLst>
              <a:ext uri="{FF2B5EF4-FFF2-40B4-BE49-F238E27FC236}">
                <a16:creationId xmlns:a16="http://schemas.microsoft.com/office/drawing/2014/main" id="{0CCEFC61-B813-4EE7-A4EE-A6937A895FE7}"/>
              </a:ext>
            </a:extLst>
          </p:cNvPr>
          <p:cNvSpPr/>
          <p:nvPr/>
        </p:nvSpPr>
        <p:spPr>
          <a:xfrm>
            <a:off x="5107259" y="3494669"/>
            <a:ext cx="1371600" cy="3568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solidFill>
              </a:rPr>
              <a:t>Citizen</a:t>
            </a:r>
          </a:p>
        </p:txBody>
      </p:sp>
      <p:sp>
        <p:nvSpPr>
          <p:cNvPr id="47" name="Rectangle : coins arrondis 46">
            <a:extLst>
              <a:ext uri="{FF2B5EF4-FFF2-40B4-BE49-F238E27FC236}">
                <a16:creationId xmlns:a16="http://schemas.microsoft.com/office/drawing/2014/main" id="{6721C532-5204-402A-8B8E-3893FBB74EA1}"/>
              </a:ext>
            </a:extLst>
          </p:cNvPr>
          <p:cNvSpPr/>
          <p:nvPr/>
        </p:nvSpPr>
        <p:spPr>
          <a:xfrm>
            <a:off x="5107259" y="4087383"/>
            <a:ext cx="1371600" cy="35683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Commercial</a:t>
            </a:r>
          </a:p>
        </p:txBody>
      </p:sp>
      <p:cxnSp>
        <p:nvCxnSpPr>
          <p:cNvPr id="14" name="Connecteur : en angle 13">
            <a:extLst>
              <a:ext uri="{FF2B5EF4-FFF2-40B4-BE49-F238E27FC236}">
                <a16:creationId xmlns:a16="http://schemas.microsoft.com/office/drawing/2014/main" id="{6A518589-B6CA-4FF8-AABB-8261E49347E1}"/>
              </a:ext>
            </a:extLst>
          </p:cNvPr>
          <p:cNvCxnSpPr>
            <a:stCxn id="42" idx="0"/>
            <a:endCxn id="35" idx="2"/>
          </p:cNvCxnSpPr>
          <p:nvPr/>
        </p:nvCxnSpPr>
        <p:spPr>
          <a:xfrm rot="5400000" flipH="1" flipV="1">
            <a:off x="3873347" y="3158431"/>
            <a:ext cx="343517" cy="685800"/>
          </a:xfrm>
          <a:prstGeom prst="bentConnector3">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 en angle 47">
            <a:extLst>
              <a:ext uri="{FF2B5EF4-FFF2-40B4-BE49-F238E27FC236}">
                <a16:creationId xmlns:a16="http://schemas.microsoft.com/office/drawing/2014/main" id="{FF721C85-3828-4661-B678-67FE8DBC2523}"/>
              </a:ext>
            </a:extLst>
          </p:cNvPr>
          <p:cNvCxnSpPr>
            <a:cxnSpLocks/>
            <a:stCxn id="42" idx="2"/>
            <a:endCxn id="4" idx="0"/>
          </p:cNvCxnSpPr>
          <p:nvPr/>
        </p:nvCxnSpPr>
        <p:spPr>
          <a:xfrm rot="16200000" flipH="1">
            <a:off x="3888038" y="4072031"/>
            <a:ext cx="314135" cy="685800"/>
          </a:xfrm>
          <a:prstGeom prst="bentConnector3">
            <a:avLst>
              <a:gd name="adj1" fmla="val 50000"/>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 en angle 48">
            <a:extLst>
              <a:ext uri="{FF2B5EF4-FFF2-40B4-BE49-F238E27FC236}">
                <a16:creationId xmlns:a16="http://schemas.microsoft.com/office/drawing/2014/main" id="{7278C562-7AB5-4706-AB5E-ABC464291D4A}"/>
              </a:ext>
            </a:extLst>
          </p:cNvPr>
          <p:cNvCxnSpPr>
            <a:cxnSpLocks/>
            <a:endCxn id="47" idx="1"/>
          </p:cNvCxnSpPr>
          <p:nvPr/>
        </p:nvCxnSpPr>
        <p:spPr>
          <a:xfrm rot="16200000" flipH="1">
            <a:off x="4495902" y="3654445"/>
            <a:ext cx="916057" cy="306657"/>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 en angle 49">
            <a:extLst>
              <a:ext uri="{FF2B5EF4-FFF2-40B4-BE49-F238E27FC236}">
                <a16:creationId xmlns:a16="http://schemas.microsoft.com/office/drawing/2014/main" id="{758BB20A-AB90-4794-8D50-32F5E8A797CA}"/>
              </a:ext>
            </a:extLst>
          </p:cNvPr>
          <p:cNvCxnSpPr>
            <a:cxnSpLocks/>
            <a:stCxn id="4" idx="3"/>
            <a:endCxn id="47" idx="2"/>
          </p:cNvCxnSpPr>
          <p:nvPr/>
        </p:nvCxnSpPr>
        <p:spPr>
          <a:xfrm flipV="1">
            <a:off x="5073805" y="4444222"/>
            <a:ext cx="719254" cy="306197"/>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 en angle 51">
            <a:extLst>
              <a:ext uri="{FF2B5EF4-FFF2-40B4-BE49-F238E27FC236}">
                <a16:creationId xmlns:a16="http://schemas.microsoft.com/office/drawing/2014/main" id="{32D565A8-D3BC-46B4-81AA-C7585173201D}"/>
              </a:ext>
            </a:extLst>
          </p:cNvPr>
          <p:cNvCxnSpPr>
            <a:cxnSpLocks/>
            <a:stCxn id="35" idx="3"/>
            <a:endCxn id="45" idx="0"/>
          </p:cNvCxnSpPr>
          <p:nvPr/>
        </p:nvCxnSpPr>
        <p:spPr>
          <a:xfrm>
            <a:off x="5073805" y="3151153"/>
            <a:ext cx="719254" cy="343516"/>
          </a:xfrm>
          <a:prstGeom prst="bentConnector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D7B33ABE-5412-49AF-B5A5-CA727D4C1330}"/>
              </a:ext>
            </a:extLst>
          </p:cNvPr>
          <p:cNvCxnSpPr>
            <a:stCxn id="47" idx="0"/>
            <a:endCxn id="45" idx="2"/>
          </p:cNvCxnSpPr>
          <p:nvPr/>
        </p:nvCxnSpPr>
        <p:spPr>
          <a:xfrm flipV="1">
            <a:off x="5793059" y="3851508"/>
            <a:ext cx="0" cy="23587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 name="Flèche : droite 2">
            <a:extLst>
              <a:ext uri="{FF2B5EF4-FFF2-40B4-BE49-F238E27FC236}">
                <a16:creationId xmlns:a16="http://schemas.microsoft.com/office/drawing/2014/main" id="{DCF58A05-21CD-4DE8-951E-0DE237890035}"/>
              </a:ext>
            </a:extLst>
          </p:cNvPr>
          <p:cNvSpPr/>
          <p:nvPr/>
        </p:nvSpPr>
        <p:spPr>
          <a:xfrm>
            <a:off x="858644" y="3851508"/>
            <a:ext cx="2157760" cy="129477"/>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roite 18">
            <a:extLst>
              <a:ext uri="{FF2B5EF4-FFF2-40B4-BE49-F238E27FC236}">
                <a16:creationId xmlns:a16="http://schemas.microsoft.com/office/drawing/2014/main" id="{B232DB4C-803D-47C0-ACA4-F32F73F0B72B}"/>
              </a:ext>
            </a:extLst>
          </p:cNvPr>
          <p:cNvSpPr/>
          <p:nvPr/>
        </p:nvSpPr>
        <p:spPr>
          <a:xfrm>
            <a:off x="1544445" y="3104921"/>
            <a:ext cx="2157760" cy="129477"/>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07EBC887-D1A7-41E1-A567-98CA3C9D1B83}"/>
              </a:ext>
            </a:extLst>
          </p:cNvPr>
          <p:cNvSpPr/>
          <p:nvPr/>
        </p:nvSpPr>
        <p:spPr>
          <a:xfrm>
            <a:off x="1544445" y="4685528"/>
            <a:ext cx="2157760" cy="129477"/>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8A7ECB0-9DE4-4534-A16A-D30ED2EB99A7}"/>
              </a:ext>
            </a:extLst>
          </p:cNvPr>
          <p:cNvSpPr txBox="1"/>
          <p:nvPr/>
        </p:nvSpPr>
        <p:spPr>
          <a:xfrm>
            <a:off x="650449" y="3494669"/>
            <a:ext cx="1938616" cy="830997"/>
          </a:xfrm>
          <a:prstGeom prst="rect">
            <a:avLst/>
          </a:prstGeom>
          <a:noFill/>
        </p:spPr>
        <p:txBody>
          <a:bodyPr wrap="square" rtlCol="0">
            <a:spAutoFit/>
          </a:bodyPr>
          <a:lstStyle/>
          <a:p>
            <a:pPr algn="ctr"/>
            <a:r>
              <a:rPr lang="fr-FR" sz="1600" dirty="0"/>
              <a:t>Flow of </a:t>
            </a:r>
            <a:r>
              <a:rPr lang="fr-FR" sz="1600" dirty="0" err="1"/>
              <a:t>goods</a:t>
            </a:r>
            <a:r>
              <a:rPr lang="fr-FR" sz="1600" dirty="0"/>
              <a:t> </a:t>
            </a:r>
            <a:r>
              <a:rPr lang="fr-FR" sz="1600" dirty="0" err="1"/>
              <a:t>from</a:t>
            </a:r>
            <a:endParaRPr lang="fr-FR" sz="1600" dirty="0"/>
          </a:p>
          <a:p>
            <a:pPr algn="ctr"/>
            <a:r>
              <a:rPr lang="fr-FR" sz="1600" dirty="0"/>
              <a:t> </a:t>
            </a:r>
          </a:p>
          <a:p>
            <a:pPr algn="ctr"/>
            <a:r>
              <a:rPr lang="fr-FR" sz="1600" dirty="0" err="1"/>
              <a:t>outside</a:t>
            </a:r>
            <a:r>
              <a:rPr lang="fr-FR" sz="1600" dirty="0"/>
              <a:t> the city</a:t>
            </a:r>
          </a:p>
        </p:txBody>
      </p:sp>
      <p:sp>
        <p:nvSpPr>
          <p:cNvPr id="22" name="5 Rectángulo">
            <a:extLst>
              <a:ext uri="{FF2B5EF4-FFF2-40B4-BE49-F238E27FC236}">
                <a16:creationId xmlns:a16="http://schemas.microsoft.com/office/drawing/2014/main" id="{CA4F63CD-A450-4FED-8F2B-132F24178771}"/>
              </a:ext>
            </a:extLst>
          </p:cNvPr>
          <p:cNvSpPr/>
          <p:nvPr/>
        </p:nvSpPr>
        <p:spPr>
          <a:xfrm>
            <a:off x="285529" y="5728272"/>
            <a:ext cx="8509997" cy="338554"/>
          </a:xfrm>
          <a:prstGeom prst="rect">
            <a:avLst/>
          </a:prstGeom>
        </p:spPr>
        <p:txBody>
          <a:bodyPr wrap="square">
            <a:spAutoFit/>
          </a:bodyPr>
          <a:lstStyle/>
          <a:p>
            <a:pPr algn="just"/>
            <a:r>
              <a:rPr lang="en-US" sz="1600" dirty="0">
                <a:solidFill>
                  <a:schemeClr val="tx1"/>
                </a:solidFill>
              </a:rPr>
              <a:t>And reverse logistic movements are also to be considered.</a:t>
            </a:r>
          </a:p>
        </p:txBody>
      </p:sp>
      <p:cxnSp>
        <p:nvCxnSpPr>
          <p:cNvPr id="7" name="Connecteur droit avec flèche 6">
            <a:extLst>
              <a:ext uri="{FF2B5EF4-FFF2-40B4-BE49-F238E27FC236}">
                <a16:creationId xmlns:a16="http://schemas.microsoft.com/office/drawing/2014/main" id="{F3775EA6-6E63-41D1-9DD4-8AD2B8F3CFA9}"/>
              </a:ext>
            </a:extLst>
          </p:cNvPr>
          <p:cNvCxnSpPr/>
          <p:nvPr/>
        </p:nvCxnSpPr>
        <p:spPr>
          <a:xfrm>
            <a:off x="5938886" y="3851508"/>
            <a:ext cx="0" cy="235875"/>
          </a:xfrm>
          <a:prstGeom prst="straightConnector1">
            <a:avLst/>
          </a:prstGeom>
          <a:ln w="12700">
            <a:solidFill>
              <a:schemeClr val="tx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5" name="Connecteur droit avec flèche 24">
            <a:extLst>
              <a:ext uri="{FF2B5EF4-FFF2-40B4-BE49-F238E27FC236}">
                <a16:creationId xmlns:a16="http://schemas.microsoft.com/office/drawing/2014/main" id="{74A466B1-4B81-4B99-AE81-071812F7100C}"/>
              </a:ext>
            </a:extLst>
          </p:cNvPr>
          <p:cNvCxnSpPr>
            <a:cxnSpLocks/>
          </p:cNvCxnSpPr>
          <p:nvPr/>
        </p:nvCxnSpPr>
        <p:spPr>
          <a:xfrm flipH="1">
            <a:off x="5090532" y="3041632"/>
            <a:ext cx="838323" cy="0"/>
          </a:xfrm>
          <a:prstGeom prst="straightConnector1">
            <a:avLst/>
          </a:prstGeom>
          <a:ln w="12700">
            <a:solidFill>
              <a:schemeClr val="tx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5" name="Connecteur droit 14">
            <a:extLst>
              <a:ext uri="{FF2B5EF4-FFF2-40B4-BE49-F238E27FC236}">
                <a16:creationId xmlns:a16="http://schemas.microsoft.com/office/drawing/2014/main" id="{C2F92427-9FDD-47B8-A425-5E166617F7E6}"/>
              </a:ext>
            </a:extLst>
          </p:cNvPr>
          <p:cNvCxnSpPr>
            <a:cxnSpLocks/>
          </p:cNvCxnSpPr>
          <p:nvPr/>
        </p:nvCxnSpPr>
        <p:spPr>
          <a:xfrm>
            <a:off x="5928855" y="3041632"/>
            <a:ext cx="0" cy="453037"/>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879BDB9E-7B21-41FE-8D83-9A9AA6F3B4C6}"/>
              </a:ext>
            </a:extLst>
          </p:cNvPr>
          <p:cNvCxnSpPr>
            <a:cxnSpLocks/>
          </p:cNvCxnSpPr>
          <p:nvPr/>
        </p:nvCxnSpPr>
        <p:spPr>
          <a:xfrm flipH="1">
            <a:off x="4388005" y="3746482"/>
            <a:ext cx="719254" cy="0"/>
          </a:xfrm>
          <a:prstGeom prst="straightConnector1">
            <a:avLst/>
          </a:prstGeom>
          <a:ln w="12700">
            <a:solidFill>
              <a:schemeClr val="tx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9" name="Connecteur droit avec flèche 38">
            <a:extLst>
              <a:ext uri="{FF2B5EF4-FFF2-40B4-BE49-F238E27FC236}">
                <a16:creationId xmlns:a16="http://schemas.microsoft.com/office/drawing/2014/main" id="{959ED7EF-7524-442E-ABD2-7A5891A2EE44}"/>
              </a:ext>
            </a:extLst>
          </p:cNvPr>
          <p:cNvCxnSpPr>
            <a:cxnSpLocks/>
          </p:cNvCxnSpPr>
          <p:nvPr/>
        </p:nvCxnSpPr>
        <p:spPr>
          <a:xfrm flipH="1">
            <a:off x="4388005" y="4179870"/>
            <a:ext cx="719254" cy="0"/>
          </a:xfrm>
          <a:prstGeom prst="straightConnector1">
            <a:avLst/>
          </a:prstGeom>
          <a:ln w="12700">
            <a:solidFill>
              <a:schemeClr val="tx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40" name="Connecteur droit avec flèche 39">
            <a:extLst>
              <a:ext uri="{FF2B5EF4-FFF2-40B4-BE49-F238E27FC236}">
                <a16:creationId xmlns:a16="http://schemas.microsoft.com/office/drawing/2014/main" id="{1C1538B2-AE9F-4EA5-B032-ADDB228D0F60}"/>
              </a:ext>
            </a:extLst>
          </p:cNvPr>
          <p:cNvCxnSpPr>
            <a:cxnSpLocks/>
          </p:cNvCxnSpPr>
          <p:nvPr/>
        </p:nvCxnSpPr>
        <p:spPr>
          <a:xfrm flipH="1">
            <a:off x="5073805" y="4815005"/>
            <a:ext cx="855050" cy="0"/>
          </a:xfrm>
          <a:prstGeom prst="straightConnector1">
            <a:avLst/>
          </a:prstGeom>
          <a:ln w="12700">
            <a:solidFill>
              <a:schemeClr val="tx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43" name="Connecteur droit 42">
            <a:extLst>
              <a:ext uri="{FF2B5EF4-FFF2-40B4-BE49-F238E27FC236}">
                <a16:creationId xmlns:a16="http://schemas.microsoft.com/office/drawing/2014/main" id="{D8E89F00-BE36-4B84-AE49-05F84CB06F02}"/>
              </a:ext>
            </a:extLst>
          </p:cNvPr>
          <p:cNvCxnSpPr>
            <a:cxnSpLocks/>
          </p:cNvCxnSpPr>
          <p:nvPr/>
        </p:nvCxnSpPr>
        <p:spPr>
          <a:xfrm>
            <a:off x="5928855" y="4444222"/>
            <a:ext cx="0" cy="370783"/>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0A5FAB53-86E5-482B-9C41-D91F21D57638}"/>
              </a:ext>
            </a:extLst>
          </p:cNvPr>
          <p:cNvCxnSpPr>
            <a:cxnSpLocks/>
          </p:cNvCxnSpPr>
          <p:nvPr/>
        </p:nvCxnSpPr>
        <p:spPr>
          <a:xfrm flipV="1">
            <a:off x="4248150" y="4265802"/>
            <a:ext cx="0" cy="306197"/>
          </a:xfrm>
          <a:prstGeom prst="straightConnector1">
            <a:avLst/>
          </a:prstGeom>
          <a:ln w="12700">
            <a:solidFill>
              <a:schemeClr val="tx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1" name="Connecteur droit avec flèche 50">
            <a:extLst>
              <a:ext uri="{FF2B5EF4-FFF2-40B4-BE49-F238E27FC236}">
                <a16:creationId xmlns:a16="http://schemas.microsoft.com/office/drawing/2014/main" id="{B682DCDE-7E87-4C3F-A97E-FAC4C35DEE19}"/>
              </a:ext>
            </a:extLst>
          </p:cNvPr>
          <p:cNvCxnSpPr>
            <a:cxnSpLocks/>
          </p:cNvCxnSpPr>
          <p:nvPr/>
        </p:nvCxnSpPr>
        <p:spPr>
          <a:xfrm>
            <a:off x="4235717" y="3322911"/>
            <a:ext cx="0" cy="350177"/>
          </a:xfrm>
          <a:prstGeom prst="straightConnector1">
            <a:avLst/>
          </a:prstGeom>
          <a:ln w="12700">
            <a:solidFill>
              <a:schemeClr val="tx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4" name="Connecteur droit avec flèche 53">
            <a:extLst>
              <a:ext uri="{FF2B5EF4-FFF2-40B4-BE49-F238E27FC236}">
                <a16:creationId xmlns:a16="http://schemas.microsoft.com/office/drawing/2014/main" id="{06D15915-01DA-4210-8E62-187B2553A0E2}"/>
              </a:ext>
            </a:extLst>
          </p:cNvPr>
          <p:cNvCxnSpPr>
            <a:cxnSpLocks/>
          </p:cNvCxnSpPr>
          <p:nvPr/>
        </p:nvCxnSpPr>
        <p:spPr>
          <a:xfrm flipH="1">
            <a:off x="2859823" y="3057296"/>
            <a:ext cx="838323" cy="0"/>
          </a:xfrm>
          <a:prstGeom prst="straightConnector1">
            <a:avLst/>
          </a:prstGeom>
          <a:ln w="28575">
            <a:solidFill>
              <a:schemeClr val="tx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5" name="Connecteur droit avec flèche 54">
            <a:extLst>
              <a:ext uri="{FF2B5EF4-FFF2-40B4-BE49-F238E27FC236}">
                <a16:creationId xmlns:a16="http://schemas.microsoft.com/office/drawing/2014/main" id="{7F31E0D6-7FC4-44D7-BE47-F0E246CD7E04}"/>
              </a:ext>
            </a:extLst>
          </p:cNvPr>
          <p:cNvCxnSpPr>
            <a:cxnSpLocks/>
          </p:cNvCxnSpPr>
          <p:nvPr/>
        </p:nvCxnSpPr>
        <p:spPr>
          <a:xfrm flipH="1">
            <a:off x="2168556" y="4020479"/>
            <a:ext cx="838323" cy="0"/>
          </a:xfrm>
          <a:prstGeom prst="straightConnector1">
            <a:avLst/>
          </a:prstGeom>
          <a:ln w="28575">
            <a:solidFill>
              <a:schemeClr val="tx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6" name="Connecteur droit avec flèche 55">
            <a:extLst>
              <a:ext uri="{FF2B5EF4-FFF2-40B4-BE49-F238E27FC236}">
                <a16:creationId xmlns:a16="http://schemas.microsoft.com/office/drawing/2014/main" id="{DE4F8AD1-E5A3-4DD1-B6D1-ACD46CB3192D}"/>
              </a:ext>
            </a:extLst>
          </p:cNvPr>
          <p:cNvCxnSpPr>
            <a:cxnSpLocks/>
          </p:cNvCxnSpPr>
          <p:nvPr/>
        </p:nvCxnSpPr>
        <p:spPr>
          <a:xfrm flipH="1">
            <a:off x="2854357" y="4648434"/>
            <a:ext cx="838323" cy="0"/>
          </a:xfrm>
          <a:prstGeom prst="straightConnector1">
            <a:avLst/>
          </a:prstGeom>
          <a:ln w="28575">
            <a:solidFill>
              <a:schemeClr val="tx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36" name="Google Shape;65;p9">
            <a:extLst>
              <a:ext uri="{FF2B5EF4-FFF2-40B4-BE49-F238E27FC236}">
                <a16:creationId xmlns:a16="http://schemas.microsoft.com/office/drawing/2014/main" id="{F319BF6A-0759-4013-82A2-3CFA180666E4}"/>
              </a:ext>
            </a:extLst>
          </p:cNvPr>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a:solidFill>
                  <a:schemeClr val="lt1"/>
                </a:solidFill>
                <a:latin typeface="Arial"/>
                <a:ea typeface="Arial"/>
                <a:cs typeface="Arial"/>
                <a:sym typeface="Arial"/>
              </a:rPr>
              <a:t>Introduction</a:t>
            </a:r>
            <a:endParaRPr lang="en-GB" sz="2800" b="0" i="0" u="none" strike="noStrike" cap="none" dirty="0">
              <a:solidFill>
                <a:schemeClr val="lt1"/>
              </a:solidFill>
              <a:latin typeface="Arial"/>
              <a:ea typeface="Arial"/>
              <a:cs typeface="Arial"/>
              <a:sym typeface="Arial"/>
            </a:endParaRPr>
          </a:p>
        </p:txBody>
      </p:sp>
      <p:sp>
        <p:nvSpPr>
          <p:cNvPr id="6" name="ZoneTexte 5">
            <a:extLst>
              <a:ext uri="{FF2B5EF4-FFF2-40B4-BE49-F238E27FC236}">
                <a16:creationId xmlns:a16="http://schemas.microsoft.com/office/drawing/2014/main" id="{09DDEE2C-B6EC-4B7C-9E08-3070E6EB37B1}"/>
              </a:ext>
            </a:extLst>
          </p:cNvPr>
          <p:cNvSpPr txBox="1"/>
          <p:nvPr/>
        </p:nvSpPr>
        <p:spPr>
          <a:xfrm>
            <a:off x="6746843" y="3234398"/>
            <a:ext cx="2007219" cy="1600438"/>
          </a:xfrm>
          <a:prstGeom prst="rect">
            <a:avLst/>
          </a:prstGeom>
          <a:noFill/>
        </p:spPr>
        <p:txBody>
          <a:bodyPr wrap="square" rtlCol="0">
            <a:spAutoFit/>
          </a:bodyPr>
          <a:lstStyle/>
          <a:p>
            <a:pPr algn="ctr"/>
            <a:r>
              <a:rPr lang="en-US" dirty="0"/>
              <a:t>Due to the high density of actors to position themselves close to the final consumers, it tends to generate lots of movements in a limited environment.</a:t>
            </a:r>
            <a:endParaRPr lang="fr-FR" dirty="0"/>
          </a:p>
        </p:txBody>
      </p:sp>
    </p:spTree>
    <p:extLst>
      <p:ext uri="{BB962C8B-B14F-4D97-AF65-F5344CB8AC3E}">
        <p14:creationId xmlns:p14="http://schemas.microsoft.com/office/powerpoint/2010/main" val="415823050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up)">
                                      <p:cBhvr>
                                        <p:cTn id="7" dur="3000"/>
                                        <p:tgtEl>
                                          <p:spTgt spid="29">
                                            <p:txEl>
                                              <p:pRg st="0" end="0"/>
                                            </p:txEl>
                                          </p:spTgt>
                                        </p:tgtEl>
                                      </p:cBhvr>
                                    </p:animEffect>
                                  </p:childTnLst>
                                </p:cTn>
                              </p:par>
                            </p:childTnLst>
                          </p:cTn>
                        </p:par>
                        <p:par>
                          <p:cTn id="8" fill="hold">
                            <p:stCondLst>
                              <p:cond delay="3500"/>
                            </p:stCondLst>
                            <p:childTnLst>
                              <p:par>
                                <p:cTn id="9" presetID="21" presetClass="entr" presetSubtype="1"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6500"/>
                            </p:stCondLst>
                            <p:childTnLst>
                              <p:par>
                                <p:cTn id="17" presetID="22" presetClass="entr" presetSubtype="4"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down)">
                                      <p:cBhvr>
                                        <p:cTn id="19" dur="500"/>
                                        <p:tgtEl>
                                          <p:spTgt spid="58"/>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8000"/>
                            </p:stCondLst>
                            <p:childTnLst>
                              <p:par>
                                <p:cTn id="29" presetID="22" presetClass="entr" presetSubtype="8"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par>
                          <p:cTn id="32" fill="hold">
                            <p:stCondLst>
                              <p:cond delay="8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9500"/>
                            </p:stCondLst>
                            <p:childTnLst>
                              <p:par>
                                <p:cTn id="41" presetID="2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childTnLst>
                          </p:cTn>
                        </p:par>
                        <p:par>
                          <p:cTn id="44" fill="hold">
                            <p:stCondLst>
                              <p:cond delay="10000"/>
                            </p:stCondLst>
                            <p:childTnLst>
                              <p:par>
                                <p:cTn id="45" presetID="22" presetClass="entr" presetSubtype="1"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par>
                          <p:cTn id="48" fill="hold">
                            <p:stCondLst>
                              <p:cond delay="10500"/>
                            </p:stCondLst>
                            <p:childTnLst>
                              <p:par>
                                <p:cTn id="49" presetID="22" presetClass="entr" presetSubtype="4"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ipe(down)">
                                      <p:cBhvr>
                                        <p:cTn id="51" dur="500"/>
                                        <p:tgtEl>
                                          <p:spTgt spid="67"/>
                                        </p:tgtEl>
                                      </p:cBhvr>
                                    </p:animEffect>
                                  </p:childTnLst>
                                </p:cTn>
                              </p:par>
                            </p:childTnLst>
                          </p:cTn>
                        </p:par>
                        <p:par>
                          <p:cTn id="52" fill="hold">
                            <p:stCondLst>
                              <p:cond delay="11000"/>
                            </p:stCondLst>
                            <p:childTnLst>
                              <p:par>
                                <p:cTn id="53" presetID="22" presetClass="entr" presetSubtype="8"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par>
                          <p:cTn id="56" fill="hold">
                            <p:stCondLst>
                              <p:cond delay="115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120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12500"/>
                            </p:stCondLst>
                            <p:childTnLst>
                              <p:par>
                                <p:cTn id="65" presetID="22" presetClass="entr" presetSubtype="8"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left)">
                                      <p:cBhvr>
                                        <p:cTn id="67" dur="500"/>
                                        <p:tgtEl>
                                          <p:spTgt spid="3"/>
                                        </p:tgtEl>
                                      </p:cBhvr>
                                    </p:animEffect>
                                  </p:childTnLst>
                                </p:cTn>
                              </p:par>
                            </p:childTnLst>
                          </p:cTn>
                        </p:par>
                        <p:par>
                          <p:cTn id="68" fill="hold">
                            <p:stCondLst>
                              <p:cond delay="130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1350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500"/>
                                        <p:tgtEl>
                                          <p:spTgt spid="5"/>
                                        </p:tgtEl>
                                      </p:cBhvr>
                                    </p:animEffect>
                                  </p:childTnLst>
                                </p:cTn>
                              </p:par>
                            </p:childTnLst>
                          </p:cTn>
                        </p:par>
                        <p:par>
                          <p:cTn id="76" fill="hold">
                            <p:stCondLst>
                              <p:cond delay="14000"/>
                            </p:stCondLst>
                            <p:childTnLst>
                              <p:par>
                                <p:cTn id="77" presetID="22" presetClass="entr" presetSubtype="1" fill="hold" grpId="0" nodeType="afterEffect">
                                  <p:stCondLst>
                                    <p:cond delay="500"/>
                                  </p:stCondLst>
                                  <p:childTnLst>
                                    <p:set>
                                      <p:cBhvr>
                                        <p:cTn id="78" dur="1" fill="hold">
                                          <p:stCondLst>
                                            <p:cond delay="0"/>
                                          </p:stCondLst>
                                        </p:cTn>
                                        <p:tgtEl>
                                          <p:spTgt spid="6"/>
                                        </p:tgtEl>
                                        <p:attrNameLst>
                                          <p:attrName>style.visibility</p:attrName>
                                        </p:attrNameLst>
                                      </p:cBhvr>
                                      <p:to>
                                        <p:strVal val="visible"/>
                                      </p:to>
                                    </p:set>
                                    <p:animEffect transition="in" filter="wipe(up)">
                                      <p:cBhvr>
                                        <p:cTn id="79" dur="3000"/>
                                        <p:tgtEl>
                                          <p:spTgt spid="6"/>
                                        </p:tgtEl>
                                      </p:cBhvr>
                                    </p:animEffect>
                                  </p:childTnLst>
                                </p:cTn>
                              </p:par>
                            </p:childTnLst>
                          </p:cTn>
                        </p:par>
                        <p:par>
                          <p:cTn id="80" fill="hold">
                            <p:stCondLst>
                              <p:cond delay="17500"/>
                            </p:stCondLst>
                            <p:childTnLst>
                              <p:par>
                                <p:cTn id="81" presetID="22" presetClass="entr" presetSubtype="1" fill="hold" grpId="0" nodeType="afterEffect">
                                  <p:stCondLst>
                                    <p:cond delay="100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1000"/>
                                        <p:tgtEl>
                                          <p:spTgt spid="22">
                                            <p:txEl>
                                              <p:pRg st="0" end="0"/>
                                            </p:txEl>
                                          </p:spTgt>
                                        </p:tgtEl>
                                      </p:cBhvr>
                                    </p:animEffect>
                                  </p:childTnLst>
                                </p:cTn>
                              </p:par>
                            </p:childTnLst>
                          </p:cTn>
                        </p:par>
                        <p:par>
                          <p:cTn id="84" fill="hold">
                            <p:stCondLst>
                              <p:cond delay="19500"/>
                            </p:stCondLst>
                            <p:childTnLst>
                              <p:par>
                                <p:cTn id="85" presetID="22" presetClass="entr" presetSubtype="1"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up)">
                                      <p:cBhvr>
                                        <p:cTn id="87" dur="500"/>
                                        <p:tgtEl>
                                          <p:spTgt spid="7"/>
                                        </p:tgtEl>
                                      </p:cBhvr>
                                    </p:animEffect>
                                  </p:childTnLst>
                                </p:cTn>
                              </p:par>
                            </p:childTnLst>
                          </p:cTn>
                        </p:par>
                        <p:par>
                          <p:cTn id="88" fill="hold">
                            <p:stCondLst>
                              <p:cond delay="20000"/>
                            </p:stCondLst>
                            <p:childTnLst>
                              <p:par>
                                <p:cTn id="89" presetID="22" presetClass="entr" presetSubtype="4"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00"/>
                                        <p:tgtEl>
                                          <p:spTgt spid="15"/>
                                        </p:tgtEl>
                                      </p:cBhvr>
                                    </p:animEffect>
                                  </p:childTnLst>
                                </p:cTn>
                              </p:par>
                            </p:childTnLst>
                          </p:cTn>
                        </p:par>
                        <p:par>
                          <p:cTn id="92" fill="hold">
                            <p:stCondLst>
                              <p:cond delay="20500"/>
                            </p:stCondLst>
                            <p:childTnLst>
                              <p:par>
                                <p:cTn id="93" presetID="22" presetClass="entr" presetSubtype="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right)">
                                      <p:cBhvr>
                                        <p:cTn id="95" dur="500"/>
                                        <p:tgtEl>
                                          <p:spTgt spid="25"/>
                                        </p:tgtEl>
                                      </p:cBhvr>
                                    </p:animEffect>
                                  </p:childTnLst>
                                </p:cTn>
                              </p:par>
                            </p:childTnLst>
                          </p:cTn>
                        </p:par>
                        <p:par>
                          <p:cTn id="96" fill="hold">
                            <p:stCondLst>
                              <p:cond delay="21000"/>
                            </p:stCondLst>
                            <p:childTnLst>
                              <p:par>
                                <p:cTn id="97" presetID="22" presetClass="entr" presetSubtype="1" fill="hold"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up)">
                                      <p:cBhvr>
                                        <p:cTn id="99" dur="500"/>
                                        <p:tgtEl>
                                          <p:spTgt spid="43"/>
                                        </p:tgtEl>
                                      </p:cBhvr>
                                    </p:animEffect>
                                  </p:childTnLst>
                                </p:cTn>
                              </p:par>
                            </p:childTnLst>
                          </p:cTn>
                        </p:par>
                        <p:par>
                          <p:cTn id="100" fill="hold">
                            <p:stCondLst>
                              <p:cond delay="21500"/>
                            </p:stCondLst>
                            <p:childTnLst>
                              <p:par>
                                <p:cTn id="101" presetID="22" presetClass="entr" presetSubtype="2"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right)">
                                      <p:cBhvr>
                                        <p:cTn id="103" dur="500"/>
                                        <p:tgtEl>
                                          <p:spTgt spid="40"/>
                                        </p:tgtEl>
                                      </p:cBhvr>
                                    </p:animEffect>
                                  </p:childTnLst>
                                </p:cTn>
                              </p:par>
                            </p:childTnLst>
                          </p:cTn>
                        </p:par>
                        <p:par>
                          <p:cTn id="104" fill="hold">
                            <p:stCondLst>
                              <p:cond delay="22000"/>
                            </p:stCondLst>
                            <p:childTnLst>
                              <p:par>
                                <p:cTn id="105" presetID="22" presetClass="entr" presetSubtype="2" fill="hold"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right)">
                                      <p:cBhvr>
                                        <p:cTn id="107" dur="500"/>
                                        <p:tgtEl>
                                          <p:spTgt spid="37"/>
                                        </p:tgtEl>
                                      </p:cBhvr>
                                    </p:animEffect>
                                  </p:childTnLst>
                                </p:cTn>
                              </p:par>
                            </p:childTnLst>
                          </p:cTn>
                        </p:par>
                        <p:par>
                          <p:cTn id="108" fill="hold">
                            <p:stCondLst>
                              <p:cond delay="22500"/>
                            </p:stCondLst>
                            <p:childTnLst>
                              <p:par>
                                <p:cTn id="109" presetID="22" presetClass="entr" presetSubtype="2" fill="hold"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right)">
                                      <p:cBhvr>
                                        <p:cTn id="111" dur="500"/>
                                        <p:tgtEl>
                                          <p:spTgt spid="39"/>
                                        </p:tgtEl>
                                      </p:cBhvr>
                                    </p:animEffect>
                                  </p:childTnLst>
                                </p:cTn>
                              </p:par>
                            </p:childTnLst>
                          </p:cTn>
                        </p:par>
                        <p:par>
                          <p:cTn id="112" fill="hold">
                            <p:stCondLst>
                              <p:cond delay="23000"/>
                            </p:stCondLst>
                            <p:childTnLst>
                              <p:par>
                                <p:cTn id="113" presetID="22" presetClass="entr" presetSubtype="4" fill="hold"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wipe(down)">
                                      <p:cBhvr>
                                        <p:cTn id="115" dur="500"/>
                                        <p:tgtEl>
                                          <p:spTgt spid="44"/>
                                        </p:tgtEl>
                                      </p:cBhvr>
                                    </p:animEffect>
                                  </p:childTnLst>
                                </p:cTn>
                              </p:par>
                            </p:childTnLst>
                          </p:cTn>
                        </p:par>
                        <p:par>
                          <p:cTn id="116" fill="hold">
                            <p:stCondLst>
                              <p:cond delay="23500"/>
                            </p:stCondLst>
                            <p:childTnLst>
                              <p:par>
                                <p:cTn id="117" presetID="22" presetClass="entr" presetSubtype="1" fill="hold" nodeType="after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wipe(up)">
                                      <p:cBhvr>
                                        <p:cTn id="119" dur="500"/>
                                        <p:tgtEl>
                                          <p:spTgt spid="51"/>
                                        </p:tgtEl>
                                      </p:cBhvr>
                                    </p:animEffect>
                                  </p:childTnLst>
                                </p:cTn>
                              </p:par>
                            </p:childTnLst>
                          </p:cTn>
                        </p:par>
                        <p:par>
                          <p:cTn id="120" fill="hold">
                            <p:stCondLst>
                              <p:cond delay="24000"/>
                            </p:stCondLst>
                            <p:childTnLst>
                              <p:par>
                                <p:cTn id="121" presetID="22" presetClass="entr" presetSubtype="2" fill="hold" nodeType="after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wipe(right)">
                                      <p:cBhvr>
                                        <p:cTn id="123" dur="500"/>
                                        <p:tgtEl>
                                          <p:spTgt spid="54"/>
                                        </p:tgtEl>
                                      </p:cBhvr>
                                    </p:animEffect>
                                  </p:childTnLst>
                                </p:cTn>
                              </p:par>
                            </p:childTnLst>
                          </p:cTn>
                        </p:par>
                        <p:par>
                          <p:cTn id="124" fill="hold">
                            <p:stCondLst>
                              <p:cond delay="24500"/>
                            </p:stCondLst>
                            <p:childTnLst>
                              <p:par>
                                <p:cTn id="125" presetID="22" presetClass="entr" presetSubtype="2"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right)">
                                      <p:cBhvr>
                                        <p:cTn id="127" dur="500"/>
                                        <p:tgtEl>
                                          <p:spTgt spid="55"/>
                                        </p:tgtEl>
                                      </p:cBhvr>
                                    </p:animEffect>
                                  </p:childTnLst>
                                </p:cTn>
                              </p:par>
                            </p:childTnLst>
                          </p:cTn>
                        </p:par>
                        <p:par>
                          <p:cTn id="128" fill="hold">
                            <p:stCondLst>
                              <p:cond delay="25000"/>
                            </p:stCondLst>
                            <p:childTnLst>
                              <p:par>
                                <p:cTn id="129" presetID="22" presetClass="entr" presetSubtype="2" fill="hold" nodeType="after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wipe(right)">
                                      <p:cBhvr>
                                        <p:cTn id="13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P spid="29" grpId="0" uiExpand="1" build="p"/>
      <p:bldP spid="4" grpId="0" animBg="1"/>
      <p:bldP spid="42" grpId="0" animBg="1"/>
      <p:bldP spid="45" grpId="0" animBg="1"/>
      <p:bldP spid="47" grpId="0" animBg="1"/>
      <p:bldP spid="3" grpId="0" animBg="1"/>
      <p:bldP spid="19" grpId="0" animBg="1"/>
      <p:bldP spid="20" grpId="0" animBg="1"/>
      <p:bldP spid="5" grpId="0"/>
      <p:bldP spid="22" grpId="0" uiExpand="1"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11</a:t>
            </a:fld>
            <a:endParaRPr/>
          </a:p>
        </p:txBody>
      </p:sp>
      <p:sp>
        <p:nvSpPr>
          <p:cNvPr id="29" name="5 Rectángulo">
            <a:extLst>
              <a:ext uri="{FF2B5EF4-FFF2-40B4-BE49-F238E27FC236}">
                <a16:creationId xmlns:a16="http://schemas.microsoft.com/office/drawing/2014/main" id="{AC9F065C-E5AB-4CED-A1D1-3CB6F415EE74}"/>
              </a:ext>
            </a:extLst>
          </p:cNvPr>
          <p:cNvSpPr/>
          <p:nvPr/>
        </p:nvSpPr>
        <p:spPr>
          <a:xfrm>
            <a:off x="285530" y="1852549"/>
            <a:ext cx="8509997" cy="584775"/>
          </a:xfrm>
          <a:prstGeom prst="rect">
            <a:avLst/>
          </a:prstGeom>
        </p:spPr>
        <p:txBody>
          <a:bodyPr wrap="square">
            <a:spAutoFit/>
          </a:bodyPr>
          <a:lstStyle/>
          <a:p>
            <a:pPr algn="just"/>
            <a:r>
              <a:rPr lang="en-US" sz="1600" dirty="0">
                <a:solidFill>
                  <a:schemeClr val="tx1"/>
                </a:solidFill>
              </a:rPr>
              <a:t>Which leads to clarifying…</a:t>
            </a:r>
          </a:p>
          <a:p>
            <a:pPr algn="just"/>
            <a:r>
              <a:rPr lang="en-US" sz="1600" dirty="0">
                <a:solidFill>
                  <a:schemeClr val="tx1"/>
                </a:solidFill>
              </a:rPr>
              <a:t>						…the flows exiting the city !</a:t>
            </a:r>
          </a:p>
        </p:txBody>
      </p:sp>
      <p:sp>
        <p:nvSpPr>
          <p:cNvPr id="35" name="ZoneTexte 34">
            <a:extLst>
              <a:ext uri="{FF2B5EF4-FFF2-40B4-BE49-F238E27FC236}">
                <a16:creationId xmlns:a16="http://schemas.microsoft.com/office/drawing/2014/main" id="{C92AE855-E739-43C3-ACB4-B4A878052FA0}"/>
              </a:ext>
            </a:extLst>
          </p:cNvPr>
          <p:cNvSpPr txBox="1"/>
          <p:nvPr/>
        </p:nvSpPr>
        <p:spPr>
          <a:xfrm>
            <a:off x="285530" y="3487161"/>
            <a:ext cx="8509997" cy="584775"/>
          </a:xfrm>
          <a:prstGeom prst="rect">
            <a:avLst/>
          </a:prstGeom>
          <a:noFill/>
        </p:spPr>
        <p:txBody>
          <a:bodyPr wrap="square" rtlCol="0">
            <a:spAutoFit/>
          </a:bodyPr>
          <a:lstStyle/>
          <a:p>
            <a:pPr algn="just"/>
            <a:r>
              <a:rPr lang="en-US" sz="1600" dirty="0"/>
              <a:t>The waste produced by the city is numerous, it comes from different types of actors and is treated or used differently afterwards.</a:t>
            </a:r>
            <a:endParaRPr lang="fr-FR" sz="1600" dirty="0"/>
          </a:p>
        </p:txBody>
      </p:sp>
      <p:grpSp>
        <p:nvGrpSpPr>
          <p:cNvPr id="5" name="Groupe 4">
            <a:extLst>
              <a:ext uri="{FF2B5EF4-FFF2-40B4-BE49-F238E27FC236}">
                <a16:creationId xmlns:a16="http://schemas.microsoft.com/office/drawing/2014/main" id="{3DB110D5-BC6E-4DE0-8045-1D061A7CF785}"/>
              </a:ext>
            </a:extLst>
          </p:cNvPr>
          <p:cNvGrpSpPr/>
          <p:nvPr/>
        </p:nvGrpSpPr>
        <p:grpSpPr>
          <a:xfrm>
            <a:off x="2932771" y="2542476"/>
            <a:ext cx="3021980" cy="847493"/>
            <a:chOff x="2932771" y="2453268"/>
            <a:chExt cx="3021980" cy="975732"/>
          </a:xfrm>
        </p:grpSpPr>
        <p:sp>
          <p:nvSpPr>
            <p:cNvPr id="2" name="Rectangle : avec coins arrondis en haut 1">
              <a:extLst>
                <a:ext uri="{FF2B5EF4-FFF2-40B4-BE49-F238E27FC236}">
                  <a16:creationId xmlns:a16="http://schemas.microsoft.com/office/drawing/2014/main" id="{2F246164-6B9B-42A0-8A5E-4D5BA149A70F}"/>
                </a:ext>
              </a:extLst>
            </p:cNvPr>
            <p:cNvSpPr/>
            <p:nvPr/>
          </p:nvSpPr>
          <p:spPr>
            <a:xfrm flipV="1">
              <a:off x="2932771" y="2453268"/>
              <a:ext cx="3021980" cy="975732"/>
            </a:xfrm>
            <a:prstGeom prst="round2Same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C4D6F91E-BCB7-4115-AC58-3ADECB5FEE31}"/>
                </a:ext>
              </a:extLst>
            </p:cNvPr>
            <p:cNvSpPr txBox="1"/>
            <p:nvPr/>
          </p:nvSpPr>
          <p:spPr>
            <a:xfrm>
              <a:off x="3367668" y="2765503"/>
              <a:ext cx="2163337" cy="389783"/>
            </a:xfrm>
            <a:prstGeom prst="rect">
              <a:avLst/>
            </a:prstGeom>
            <a:noFill/>
          </p:spPr>
          <p:txBody>
            <a:bodyPr wrap="square" rtlCol="0">
              <a:spAutoFit/>
            </a:bodyPr>
            <a:lstStyle/>
            <a:p>
              <a:pPr algn="ctr"/>
              <a:r>
                <a:rPr lang="fr-FR" sz="1600" b="1" dirty="0">
                  <a:solidFill>
                    <a:schemeClr val="bg1"/>
                  </a:solidFill>
                </a:rPr>
                <a:t>Waste</a:t>
              </a:r>
            </a:p>
          </p:txBody>
        </p:sp>
      </p:grpSp>
      <p:sp>
        <p:nvSpPr>
          <p:cNvPr id="6" name="Ellipse 5">
            <a:extLst>
              <a:ext uri="{FF2B5EF4-FFF2-40B4-BE49-F238E27FC236}">
                <a16:creationId xmlns:a16="http://schemas.microsoft.com/office/drawing/2014/main" id="{FA06665B-70C7-4478-B665-D42F65AEACE1}"/>
              </a:ext>
            </a:extLst>
          </p:cNvPr>
          <p:cNvSpPr/>
          <p:nvPr/>
        </p:nvSpPr>
        <p:spPr>
          <a:xfrm>
            <a:off x="769434" y="4231815"/>
            <a:ext cx="2029522" cy="584775"/>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Energy </a:t>
            </a:r>
            <a:r>
              <a:rPr lang="fr-FR" b="1" dirty="0" err="1"/>
              <a:t>wastes</a:t>
            </a:r>
            <a:endParaRPr lang="fr-FR" b="1" dirty="0"/>
          </a:p>
        </p:txBody>
      </p:sp>
      <p:sp>
        <p:nvSpPr>
          <p:cNvPr id="13" name="Ellipse 12">
            <a:extLst>
              <a:ext uri="{FF2B5EF4-FFF2-40B4-BE49-F238E27FC236}">
                <a16:creationId xmlns:a16="http://schemas.microsoft.com/office/drawing/2014/main" id="{C019C5C1-6980-4F69-9AF9-1DB0794698AC}"/>
              </a:ext>
            </a:extLst>
          </p:cNvPr>
          <p:cNvSpPr/>
          <p:nvPr/>
        </p:nvSpPr>
        <p:spPr>
          <a:xfrm>
            <a:off x="2170771" y="4968990"/>
            <a:ext cx="2029522" cy="584775"/>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Construction </a:t>
            </a:r>
            <a:r>
              <a:rPr lang="fr-FR" b="1" dirty="0" err="1"/>
              <a:t>residuals</a:t>
            </a:r>
            <a:endParaRPr lang="fr-FR" b="1" dirty="0"/>
          </a:p>
        </p:txBody>
      </p:sp>
      <p:sp>
        <p:nvSpPr>
          <p:cNvPr id="14" name="Ellipse 13">
            <a:extLst>
              <a:ext uri="{FF2B5EF4-FFF2-40B4-BE49-F238E27FC236}">
                <a16:creationId xmlns:a16="http://schemas.microsoft.com/office/drawing/2014/main" id="{2AD2A5AD-036A-4A70-A7AA-7B863D1D0A5C}"/>
              </a:ext>
            </a:extLst>
          </p:cNvPr>
          <p:cNvSpPr/>
          <p:nvPr/>
        </p:nvSpPr>
        <p:spPr>
          <a:xfrm>
            <a:off x="4200293" y="4231815"/>
            <a:ext cx="2029522" cy="584775"/>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Conditioning</a:t>
            </a:r>
            <a:r>
              <a:rPr lang="fr-FR" b="1" dirty="0"/>
              <a:t> &amp; packing</a:t>
            </a:r>
          </a:p>
        </p:txBody>
      </p:sp>
      <p:sp>
        <p:nvSpPr>
          <p:cNvPr id="15" name="Ellipse 14">
            <a:extLst>
              <a:ext uri="{FF2B5EF4-FFF2-40B4-BE49-F238E27FC236}">
                <a16:creationId xmlns:a16="http://schemas.microsoft.com/office/drawing/2014/main" id="{F4848976-D191-421A-B4C5-2A8B33986687}"/>
              </a:ext>
            </a:extLst>
          </p:cNvPr>
          <p:cNvSpPr/>
          <p:nvPr/>
        </p:nvSpPr>
        <p:spPr>
          <a:xfrm>
            <a:off x="6229815" y="4968989"/>
            <a:ext cx="2029522" cy="584775"/>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Damaged</a:t>
            </a:r>
            <a:r>
              <a:rPr lang="fr-FR" b="1" dirty="0"/>
              <a:t> </a:t>
            </a:r>
            <a:r>
              <a:rPr lang="fr-FR" b="1" dirty="0" err="1"/>
              <a:t>products</a:t>
            </a:r>
            <a:endParaRPr lang="fr-FR" b="1" dirty="0"/>
          </a:p>
        </p:txBody>
      </p:sp>
      <p:sp>
        <p:nvSpPr>
          <p:cNvPr id="16" name="ZoneTexte 15">
            <a:extLst>
              <a:ext uri="{FF2B5EF4-FFF2-40B4-BE49-F238E27FC236}">
                <a16:creationId xmlns:a16="http://schemas.microsoft.com/office/drawing/2014/main" id="{D81E2280-00AD-4514-BCCE-35DD328AC239}"/>
              </a:ext>
            </a:extLst>
          </p:cNvPr>
          <p:cNvSpPr txBox="1"/>
          <p:nvPr/>
        </p:nvSpPr>
        <p:spPr>
          <a:xfrm>
            <a:off x="317001" y="5860394"/>
            <a:ext cx="8509997" cy="584775"/>
          </a:xfrm>
          <a:prstGeom prst="rect">
            <a:avLst/>
          </a:prstGeom>
          <a:noFill/>
        </p:spPr>
        <p:txBody>
          <a:bodyPr wrap="square" rtlCol="0">
            <a:spAutoFit/>
          </a:bodyPr>
          <a:lstStyle/>
          <a:p>
            <a:pPr algn="just"/>
            <a:r>
              <a:rPr lang="en-US" sz="1600" dirty="0"/>
              <a:t>None of the above will be collected in the same way and even within a waste category, the actions to be taken to recover and recycle the waste are not standard.</a:t>
            </a:r>
            <a:endParaRPr lang="fr-FR" sz="1600" dirty="0"/>
          </a:p>
        </p:txBody>
      </p:sp>
      <p:sp>
        <p:nvSpPr>
          <p:cNvPr id="17" name="Google Shape;65;p9">
            <a:extLst>
              <a:ext uri="{FF2B5EF4-FFF2-40B4-BE49-F238E27FC236}">
                <a16:creationId xmlns:a16="http://schemas.microsoft.com/office/drawing/2014/main" id="{64F3813A-EDE1-421C-BEB9-AB5A59997690}"/>
              </a:ext>
            </a:extLst>
          </p:cNvPr>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a:solidFill>
                  <a:schemeClr val="lt1"/>
                </a:solidFill>
                <a:latin typeface="Arial"/>
                <a:ea typeface="Arial"/>
                <a:cs typeface="Arial"/>
                <a:sym typeface="Arial"/>
              </a:rPr>
              <a:t>Introduction</a:t>
            </a:r>
            <a:endParaRPr lang="en-GB" sz="2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505022355"/>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1000"/>
                                        <p:tgtEl>
                                          <p:spTgt spid="29">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29">
                                            <p:txEl>
                                              <p:pRg st="1" end="1"/>
                                            </p:txEl>
                                          </p:spTgt>
                                        </p:tgtEl>
                                        <p:attrNameLst>
                                          <p:attrName>style.visibility</p:attrName>
                                        </p:attrNameLst>
                                      </p:cBhvr>
                                      <p:to>
                                        <p:strVal val="visible"/>
                                      </p:to>
                                    </p:set>
                                    <p:animEffect transition="in" filter="wipe(left)">
                                      <p:cBhvr>
                                        <p:cTn id="11" dur="1000"/>
                                        <p:tgtEl>
                                          <p:spTgt spid="29">
                                            <p:txEl>
                                              <p:pRg st="1" end="1"/>
                                            </p:txEl>
                                          </p:spTgt>
                                        </p:tgtEl>
                                      </p:cBhvr>
                                    </p:animEffect>
                                  </p:childTnLst>
                                </p:cTn>
                              </p:par>
                            </p:childTnLst>
                          </p:cTn>
                        </p:par>
                        <p:par>
                          <p:cTn id="12" fill="hold">
                            <p:stCondLst>
                              <p:cond delay="3000"/>
                            </p:stCondLst>
                            <p:childTnLst>
                              <p:par>
                                <p:cTn id="13" presetID="2" presetClass="entr" presetSubtype="1"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4500"/>
                            </p:stCondLst>
                            <p:childTnLst>
                              <p:par>
                                <p:cTn id="18" presetID="22" presetClass="entr" presetSubtype="1" fill="hold" grpId="0" nodeType="afterEffect">
                                  <p:stCondLst>
                                    <p:cond delay="500"/>
                                  </p:stCondLst>
                                  <p:childTnLst>
                                    <p:set>
                                      <p:cBhvr>
                                        <p:cTn id="19" dur="1" fill="hold">
                                          <p:stCondLst>
                                            <p:cond delay="0"/>
                                          </p:stCondLst>
                                        </p:cTn>
                                        <p:tgtEl>
                                          <p:spTgt spid="35">
                                            <p:txEl>
                                              <p:pRg st="0" end="0"/>
                                            </p:txEl>
                                          </p:spTgt>
                                        </p:tgtEl>
                                        <p:attrNameLst>
                                          <p:attrName>style.visibility</p:attrName>
                                        </p:attrNameLst>
                                      </p:cBhvr>
                                      <p:to>
                                        <p:strVal val="visible"/>
                                      </p:to>
                                    </p:set>
                                    <p:animEffect transition="in" filter="wipe(up)">
                                      <p:cBhvr>
                                        <p:cTn id="20" dur="2000"/>
                                        <p:tgtEl>
                                          <p:spTgt spid="35">
                                            <p:txEl>
                                              <p:pRg st="0" end="0"/>
                                            </p:txEl>
                                          </p:spTgt>
                                        </p:tgtEl>
                                      </p:cBhvr>
                                    </p:animEffect>
                                  </p:childTnLst>
                                </p:cTn>
                              </p:par>
                            </p:childTnLst>
                          </p:cTn>
                        </p:par>
                        <p:par>
                          <p:cTn id="21" fill="hold">
                            <p:stCondLst>
                              <p:cond delay="7000"/>
                            </p:stCondLst>
                            <p:childTnLst>
                              <p:par>
                                <p:cTn id="22" presetID="42" presetClass="entr" presetSubtype="0"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85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95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10500"/>
                            </p:stCondLst>
                            <p:childTnLst>
                              <p:par>
                                <p:cTn id="40" presetID="42"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11500"/>
                            </p:stCondLst>
                            <p:childTnLst>
                              <p:par>
                                <p:cTn id="46" presetID="22" presetClass="entr" presetSubtype="1" fill="hold" grpId="0" nodeType="afterEffect">
                                  <p:stCondLst>
                                    <p:cond delay="500"/>
                                  </p:stCondLst>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wipe(up)">
                                      <p:cBhvr>
                                        <p:cTn id="48"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5" grpId="0" uiExpand="1" build="p"/>
      <p:bldP spid="6" grpId="0" animBg="1"/>
      <p:bldP spid="13" grpId="0" animBg="1"/>
      <p:bldP spid="14" grpId="0" animBg="1"/>
      <p:bldP spid="15" grpId="0" animBg="1"/>
      <p:bldP spid="1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12</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738664"/>
          </a:xfrm>
          <a:prstGeom prst="rect">
            <a:avLst/>
          </a:prstGeom>
        </p:spPr>
        <p:txBody>
          <a:bodyPr wrap="square">
            <a:spAutoFit/>
          </a:bodyPr>
          <a:lstStyle/>
          <a:p>
            <a:pPr algn="just"/>
            <a:r>
              <a:rPr lang="en-US" sz="2100" dirty="0">
                <a:solidFill>
                  <a:schemeClr val="tx1"/>
                </a:solidFill>
              </a:rPr>
              <a:t>What are the different types of logistic flows in the city:</a:t>
            </a:r>
          </a:p>
          <a:p>
            <a:pPr algn="just"/>
            <a:endParaRPr lang="en-US" sz="2100" dirty="0">
              <a:solidFill>
                <a:schemeClr val="tx1"/>
              </a:solidFill>
            </a:endParaRPr>
          </a:p>
        </p:txBody>
      </p:sp>
      <p:sp>
        <p:nvSpPr>
          <p:cNvPr id="2" name="ZoneTexte 1">
            <a:extLst>
              <a:ext uri="{FF2B5EF4-FFF2-40B4-BE49-F238E27FC236}">
                <a16:creationId xmlns:a16="http://schemas.microsoft.com/office/drawing/2014/main" id="{69F9BF4B-5902-4C03-A3D7-455094F92AFD}"/>
              </a:ext>
            </a:extLst>
          </p:cNvPr>
          <p:cNvSpPr txBox="1"/>
          <p:nvPr/>
        </p:nvSpPr>
        <p:spPr>
          <a:xfrm>
            <a:off x="2019300" y="2867782"/>
            <a:ext cx="4933950" cy="369332"/>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Forward</a:t>
            </a:r>
            <a:r>
              <a:rPr lang="fr-FR" sz="1800" dirty="0">
                <a:sym typeface="Wingdings" panose="05000000000000000000" pitchFamily="2" charset="2"/>
              </a:rPr>
              <a:t> and reverse flows</a:t>
            </a:r>
            <a:endParaRPr lang="fr-FR" sz="1800" dirty="0"/>
          </a:p>
        </p:txBody>
      </p:sp>
      <p:sp>
        <p:nvSpPr>
          <p:cNvPr id="6" name="ZoneTexte 5">
            <a:extLst>
              <a:ext uri="{FF2B5EF4-FFF2-40B4-BE49-F238E27FC236}">
                <a16:creationId xmlns:a16="http://schemas.microsoft.com/office/drawing/2014/main" id="{52B64AB6-FCFC-4DA5-8FA6-52AAE6ABAAEF}"/>
              </a:ext>
            </a:extLst>
          </p:cNvPr>
          <p:cNvSpPr txBox="1"/>
          <p:nvPr/>
        </p:nvSpPr>
        <p:spPr>
          <a:xfrm>
            <a:off x="2019300" y="3559578"/>
            <a:ext cx="5730798" cy="369332"/>
          </a:xfrm>
          <a:prstGeom prst="rect">
            <a:avLst/>
          </a:prstGeom>
          <a:noFill/>
        </p:spPr>
        <p:txBody>
          <a:bodyPr wrap="square" rtlCol="0">
            <a:spAutoFit/>
          </a:bodyPr>
          <a:lstStyle/>
          <a:p>
            <a:r>
              <a:rPr lang="fr-FR" sz="1800" dirty="0">
                <a:sym typeface="Wingdings" panose="05000000000000000000" pitchFamily="2" charset="2"/>
              </a:rPr>
              <a:t> Business to Business and Business to Customer</a:t>
            </a:r>
            <a:endParaRPr lang="fr-FR" sz="1800" dirty="0"/>
          </a:p>
        </p:txBody>
      </p:sp>
      <p:sp>
        <p:nvSpPr>
          <p:cNvPr id="7" name="ZoneTexte 6">
            <a:extLst>
              <a:ext uri="{FF2B5EF4-FFF2-40B4-BE49-F238E27FC236}">
                <a16:creationId xmlns:a16="http://schemas.microsoft.com/office/drawing/2014/main" id="{C4B15DA3-2DE8-4D0E-956E-7BAE356191A1}"/>
              </a:ext>
            </a:extLst>
          </p:cNvPr>
          <p:cNvSpPr txBox="1"/>
          <p:nvPr/>
        </p:nvSpPr>
        <p:spPr>
          <a:xfrm>
            <a:off x="2019300" y="4251374"/>
            <a:ext cx="4933950" cy="369332"/>
          </a:xfrm>
          <a:prstGeom prst="rect">
            <a:avLst/>
          </a:prstGeom>
          <a:noFill/>
        </p:spPr>
        <p:txBody>
          <a:bodyPr wrap="square" rtlCol="0">
            <a:spAutoFit/>
          </a:bodyPr>
          <a:lstStyle/>
          <a:p>
            <a:r>
              <a:rPr lang="fr-FR" sz="1800" dirty="0">
                <a:sym typeface="Wingdings" panose="05000000000000000000" pitchFamily="2" charset="2"/>
              </a:rPr>
              <a:t> Standard and Express </a:t>
            </a:r>
            <a:r>
              <a:rPr lang="fr-FR" sz="1800" dirty="0" err="1">
                <a:sym typeface="Wingdings" panose="05000000000000000000" pitchFamily="2" charset="2"/>
              </a:rPr>
              <a:t>deliveries</a:t>
            </a:r>
            <a:endParaRPr lang="fr-FR" sz="1800" dirty="0"/>
          </a:p>
        </p:txBody>
      </p:sp>
      <p:sp>
        <p:nvSpPr>
          <p:cNvPr id="8" name="ZoneTexte 7">
            <a:extLst>
              <a:ext uri="{FF2B5EF4-FFF2-40B4-BE49-F238E27FC236}">
                <a16:creationId xmlns:a16="http://schemas.microsoft.com/office/drawing/2014/main" id="{A66689D4-C93B-4EC4-BC4A-305877A1D021}"/>
              </a:ext>
            </a:extLst>
          </p:cNvPr>
          <p:cNvSpPr txBox="1"/>
          <p:nvPr/>
        </p:nvSpPr>
        <p:spPr>
          <a:xfrm>
            <a:off x="2019300" y="4943170"/>
            <a:ext cx="4933950" cy="369332"/>
          </a:xfrm>
          <a:prstGeom prst="rect">
            <a:avLst/>
          </a:prstGeom>
          <a:noFill/>
        </p:spPr>
        <p:txBody>
          <a:bodyPr wrap="square" rtlCol="0">
            <a:spAutoFit/>
          </a:bodyPr>
          <a:lstStyle/>
          <a:p>
            <a:r>
              <a:rPr lang="fr-FR" sz="1800" dirty="0">
                <a:sym typeface="Wingdings" panose="05000000000000000000" pitchFamily="2" charset="2"/>
              </a:rPr>
              <a:t> Normal distribution and </a:t>
            </a:r>
            <a:r>
              <a:rPr lang="fr-FR" sz="1800" dirty="0" err="1">
                <a:sym typeface="Wingdings" panose="05000000000000000000" pitchFamily="2" charset="2"/>
              </a:rPr>
              <a:t>waste</a:t>
            </a:r>
            <a:r>
              <a:rPr lang="fr-FR" sz="1800" dirty="0">
                <a:sym typeface="Wingdings" panose="05000000000000000000" pitchFamily="2" charset="2"/>
              </a:rPr>
              <a:t> management</a:t>
            </a:r>
            <a:endParaRPr lang="fr-FR" sz="1800" dirty="0"/>
          </a:p>
        </p:txBody>
      </p:sp>
      <p:pic>
        <p:nvPicPr>
          <p:cNvPr id="4" name="Image 3">
            <a:extLst>
              <a:ext uri="{FF2B5EF4-FFF2-40B4-BE49-F238E27FC236}">
                <a16:creationId xmlns:a16="http://schemas.microsoft.com/office/drawing/2014/main" id="{9B35A372-EC8E-4028-84B9-82173A18A2DA}"/>
              </a:ext>
            </a:extLst>
          </p:cNvPr>
          <p:cNvPicPr>
            <a:picLocks noChangeAspect="1"/>
          </p:cNvPicPr>
          <p:nvPr/>
        </p:nvPicPr>
        <p:blipFill rotWithShape="1">
          <a:blip r:embed="rId3"/>
          <a:srcRect t="15542" r="47614" b="22961"/>
          <a:stretch/>
        </p:blipFill>
        <p:spPr>
          <a:xfrm>
            <a:off x="2019300" y="3538345"/>
            <a:ext cx="374201" cy="342272"/>
          </a:xfrm>
          <a:prstGeom prst="rect">
            <a:avLst/>
          </a:prstGeom>
        </p:spPr>
      </p:pic>
    </p:spTree>
    <p:extLst>
      <p:ext uri="{BB962C8B-B14F-4D97-AF65-F5344CB8AC3E}">
        <p14:creationId xmlns:p14="http://schemas.microsoft.com/office/powerpoint/2010/main" val="310630348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13</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738664"/>
          </a:xfrm>
          <a:prstGeom prst="rect">
            <a:avLst/>
          </a:prstGeom>
        </p:spPr>
        <p:txBody>
          <a:bodyPr wrap="square">
            <a:spAutoFit/>
          </a:bodyPr>
          <a:lstStyle/>
          <a:p>
            <a:pPr algn="just"/>
            <a:r>
              <a:rPr lang="en-US" sz="2100" dirty="0">
                <a:solidFill>
                  <a:schemeClr val="tx1"/>
                </a:solidFill>
              </a:rPr>
              <a:t>Which trends are pushing for the development of urban logistics:</a:t>
            </a:r>
          </a:p>
          <a:p>
            <a:pPr algn="just"/>
            <a:endParaRPr lang="en-US" sz="2100" dirty="0">
              <a:solidFill>
                <a:schemeClr val="tx1"/>
              </a:solidFill>
            </a:endParaRPr>
          </a:p>
        </p:txBody>
      </p:sp>
      <p:sp>
        <p:nvSpPr>
          <p:cNvPr id="2" name="ZoneTexte 1">
            <a:extLst>
              <a:ext uri="{FF2B5EF4-FFF2-40B4-BE49-F238E27FC236}">
                <a16:creationId xmlns:a16="http://schemas.microsoft.com/office/drawing/2014/main" id="{69F9BF4B-5902-4C03-A3D7-455094F92AFD}"/>
              </a:ext>
            </a:extLst>
          </p:cNvPr>
          <p:cNvSpPr txBox="1"/>
          <p:nvPr/>
        </p:nvSpPr>
        <p:spPr>
          <a:xfrm>
            <a:off x="2019299" y="2844348"/>
            <a:ext cx="5791200" cy="369332"/>
          </a:xfrm>
          <a:prstGeom prst="rect">
            <a:avLst/>
          </a:prstGeom>
          <a:noFill/>
        </p:spPr>
        <p:txBody>
          <a:bodyPr wrap="square" rtlCol="0">
            <a:spAutoFit/>
          </a:bodyPr>
          <a:lstStyle/>
          <a:p>
            <a:r>
              <a:rPr lang="fr-FR" sz="1800" dirty="0">
                <a:sym typeface="Wingdings" panose="05000000000000000000" pitchFamily="2" charset="2"/>
              </a:rPr>
              <a:t> High population </a:t>
            </a:r>
            <a:r>
              <a:rPr lang="fr-FR" sz="1800" dirty="0" err="1">
                <a:sym typeface="Wingdings" panose="05000000000000000000" pitchFamily="2" charset="2"/>
              </a:rPr>
              <a:t>density</a:t>
            </a:r>
            <a:endParaRPr lang="fr-FR" sz="1800" dirty="0"/>
          </a:p>
        </p:txBody>
      </p:sp>
      <p:sp>
        <p:nvSpPr>
          <p:cNvPr id="6" name="ZoneTexte 5">
            <a:extLst>
              <a:ext uri="{FF2B5EF4-FFF2-40B4-BE49-F238E27FC236}">
                <a16:creationId xmlns:a16="http://schemas.microsoft.com/office/drawing/2014/main" id="{52B64AB6-FCFC-4DA5-8FA6-52AAE6ABAAEF}"/>
              </a:ext>
            </a:extLst>
          </p:cNvPr>
          <p:cNvSpPr txBox="1"/>
          <p:nvPr/>
        </p:nvSpPr>
        <p:spPr>
          <a:xfrm>
            <a:off x="2019299" y="3559578"/>
            <a:ext cx="6600825" cy="369332"/>
          </a:xfrm>
          <a:prstGeom prst="rect">
            <a:avLst/>
          </a:prstGeom>
          <a:noFill/>
        </p:spPr>
        <p:txBody>
          <a:bodyPr wrap="square" rtlCol="0">
            <a:spAutoFit/>
          </a:bodyPr>
          <a:lstStyle/>
          <a:p>
            <a:r>
              <a:rPr lang="fr-FR" sz="1800" dirty="0">
                <a:sym typeface="Wingdings" panose="05000000000000000000" pitchFamily="2" charset="2"/>
              </a:rPr>
              <a:t> e-commerce volume of </a:t>
            </a:r>
            <a:r>
              <a:rPr lang="fr-FR" sz="1800" dirty="0" err="1">
                <a:sym typeface="Wingdings" panose="05000000000000000000" pitchFamily="2" charset="2"/>
              </a:rPr>
              <a:t>activity</a:t>
            </a:r>
            <a:endParaRPr lang="fr-FR" sz="1800" dirty="0"/>
          </a:p>
        </p:txBody>
      </p:sp>
      <p:sp>
        <p:nvSpPr>
          <p:cNvPr id="7" name="ZoneTexte 6">
            <a:extLst>
              <a:ext uri="{FF2B5EF4-FFF2-40B4-BE49-F238E27FC236}">
                <a16:creationId xmlns:a16="http://schemas.microsoft.com/office/drawing/2014/main" id="{C4B15DA3-2DE8-4D0E-956E-7BAE356191A1}"/>
              </a:ext>
            </a:extLst>
          </p:cNvPr>
          <p:cNvSpPr txBox="1"/>
          <p:nvPr/>
        </p:nvSpPr>
        <p:spPr>
          <a:xfrm>
            <a:off x="2019300" y="4251374"/>
            <a:ext cx="6600824" cy="369332"/>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Modernizing</a:t>
            </a:r>
            <a:r>
              <a:rPr lang="fr-FR" sz="1800" dirty="0">
                <a:sym typeface="Wingdings" panose="05000000000000000000" pitchFamily="2" charset="2"/>
              </a:rPr>
              <a:t> city </a:t>
            </a:r>
            <a:r>
              <a:rPr lang="fr-FR" sz="1800" dirty="0" err="1">
                <a:sym typeface="Wingdings" panose="05000000000000000000" pitchFamily="2" charset="2"/>
              </a:rPr>
              <a:t>equipment</a:t>
            </a:r>
            <a:r>
              <a:rPr lang="fr-FR" sz="1800" dirty="0">
                <a:sym typeface="Wingdings" panose="05000000000000000000" pitchFamily="2" charset="2"/>
              </a:rPr>
              <a:t> and infrastructures</a:t>
            </a:r>
            <a:endParaRPr lang="fr-FR" sz="1800" dirty="0"/>
          </a:p>
        </p:txBody>
      </p:sp>
      <p:sp>
        <p:nvSpPr>
          <p:cNvPr id="8" name="ZoneTexte 7">
            <a:extLst>
              <a:ext uri="{FF2B5EF4-FFF2-40B4-BE49-F238E27FC236}">
                <a16:creationId xmlns:a16="http://schemas.microsoft.com/office/drawing/2014/main" id="{A66689D4-C93B-4EC4-BC4A-305877A1D021}"/>
              </a:ext>
            </a:extLst>
          </p:cNvPr>
          <p:cNvSpPr txBox="1"/>
          <p:nvPr/>
        </p:nvSpPr>
        <p:spPr>
          <a:xfrm>
            <a:off x="2019299" y="4978228"/>
            <a:ext cx="6600824" cy="369332"/>
          </a:xfrm>
          <a:prstGeom prst="rect">
            <a:avLst/>
          </a:prstGeom>
          <a:noFill/>
        </p:spPr>
        <p:txBody>
          <a:bodyPr wrap="square" rtlCol="0">
            <a:spAutoFit/>
          </a:bodyPr>
          <a:lstStyle/>
          <a:p>
            <a:r>
              <a:rPr lang="fr-FR" sz="1800" dirty="0">
                <a:sym typeface="Wingdings" panose="05000000000000000000" pitchFamily="2" charset="2"/>
              </a:rPr>
              <a:t> New technologies and transport modes</a:t>
            </a:r>
            <a:endParaRPr lang="fr-FR" sz="1800" dirty="0"/>
          </a:p>
        </p:txBody>
      </p:sp>
      <p:pic>
        <p:nvPicPr>
          <p:cNvPr id="4" name="Image 3">
            <a:extLst>
              <a:ext uri="{FF2B5EF4-FFF2-40B4-BE49-F238E27FC236}">
                <a16:creationId xmlns:a16="http://schemas.microsoft.com/office/drawing/2014/main" id="{9B35A372-EC8E-4028-84B9-82173A18A2DA}"/>
              </a:ext>
            </a:extLst>
          </p:cNvPr>
          <p:cNvPicPr>
            <a:picLocks noChangeAspect="1"/>
          </p:cNvPicPr>
          <p:nvPr/>
        </p:nvPicPr>
        <p:blipFill rotWithShape="1">
          <a:blip r:embed="rId3"/>
          <a:srcRect t="15542" r="47614" b="22961"/>
          <a:stretch/>
        </p:blipFill>
        <p:spPr>
          <a:xfrm>
            <a:off x="2019299" y="2831504"/>
            <a:ext cx="374201" cy="342272"/>
          </a:xfrm>
          <a:prstGeom prst="rect">
            <a:avLst/>
          </a:prstGeom>
        </p:spPr>
      </p:pic>
      <p:pic>
        <p:nvPicPr>
          <p:cNvPr id="11" name="Image 10">
            <a:extLst>
              <a:ext uri="{FF2B5EF4-FFF2-40B4-BE49-F238E27FC236}">
                <a16:creationId xmlns:a16="http://schemas.microsoft.com/office/drawing/2014/main" id="{5DDD7D1A-909B-495B-B910-82122D597484}"/>
              </a:ext>
            </a:extLst>
          </p:cNvPr>
          <p:cNvPicPr>
            <a:picLocks noChangeAspect="1"/>
          </p:cNvPicPr>
          <p:nvPr/>
        </p:nvPicPr>
        <p:blipFill rotWithShape="1">
          <a:blip r:embed="rId3"/>
          <a:srcRect t="15542" r="47614" b="22961"/>
          <a:stretch/>
        </p:blipFill>
        <p:spPr>
          <a:xfrm>
            <a:off x="2019298" y="3553063"/>
            <a:ext cx="374201" cy="342272"/>
          </a:xfrm>
          <a:prstGeom prst="rect">
            <a:avLst/>
          </a:prstGeom>
        </p:spPr>
      </p:pic>
      <p:pic>
        <p:nvPicPr>
          <p:cNvPr id="12" name="Image 11">
            <a:extLst>
              <a:ext uri="{FF2B5EF4-FFF2-40B4-BE49-F238E27FC236}">
                <a16:creationId xmlns:a16="http://schemas.microsoft.com/office/drawing/2014/main" id="{B56B5B06-D35A-4B83-A925-52B1F63A6D75}"/>
              </a:ext>
            </a:extLst>
          </p:cNvPr>
          <p:cNvPicPr>
            <a:picLocks noChangeAspect="1"/>
          </p:cNvPicPr>
          <p:nvPr/>
        </p:nvPicPr>
        <p:blipFill rotWithShape="1">
          <a:blip r:embed="rId3"/>
          <a:srcRect t="15542" r="47614" b="22961"/>
          <a:stretch/>
        </p:blipFill>
        <p:spPr>
          <a:xfrm>
            <a:off x="2019297" y="4243770"/>
            <a:ext cx="374201" cy="342272"/>
          </a:xfrm>
          <a:prstGeom prst="rect">
            <a:avLst/>
          </a:prstGeom>
        </p:spPr>
      </p:pic>
      <p:pic>
        <p:nvPicPr>
          <p:cNvPr id="13" name="Image 12">
            <a:extLst>
              <a:ext uri="{FF2B5EF4-FFF2-40B4-BE49-F238E27FC236}">
                <a16:creationId xmlns:a16="http://schemas.microsoft.com/office/drawing/2014/main" id="{1794BF85-3957-4CB5-8DF9-25CF20790226}"/>
              </a:ext>
            </a:extLst>
          </p:cNvPr>
          <p:cNvPicPr>
            <a:picLocks noChangeAspect="1"/>
          </p:cNvPicPr>
          <p:nvPr/>
        </p:nvPicPr>
        <p:blipFill rotWithShape="1">
          <a:blip r:embed="rId3"/>
          <a:srcRect t="15542" r="47614" b="22961"/>
          <a:stretch/>
        </p:blipFill>
        <p:spPr>
          <a:xfrm>
            <a:off x="2019296" y="4959000"/>
            <a:ext cx="374201" cy="342272"/>
          </a:xfrm>
          <a:prstGeom prst="rect">
            <a:avLst/>
          </a:prstGeom>
        </p:spPr>
      </p:pic>
    </p:spTree>
    <p:extLst>
      <p:ext uri="{BB962C8B-B14F-4D97-AF65-F5344CB8AC3E}">
        <p14:creationId xmlns:p14="http://schemas.microsoft.com/office/powerpoint/2010/main" val="292233372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2" name="ZoneTexte 21">
            <a:extLst>
              <a:ext uri="{FF2B5EF4-FFF2-40B4-BE49-F238E27FC236}">
                <a16:creationId xmlns:a16="http://schemas.microsoft.com/office/drawing/2014/main" id="{AF4DE2C3-118F-442B-98C8-67A20D33AB5F}"/>
              </a:ext>
            </a:extLst>
          </p:cNvPr>
          <p:cNvSpPr txBox="1"/>
          <p:nvPr/>
        </p:nvSpPr>
        <p:spPr>
          <a:xfrm>
            <a:off x="62534" y="5177092"/>
            <a:ext cx="1355640" cy="307777"/>
          </a:xfrm>
          <a:prstGeom prst="rect">
            <a:avLst/>
          </a:prstGeom>
          <a:noFill/>
        </p:spPr>
        <p:txBody>
          <a:bodyPr wrap="square" rtlCol="0">
            <a:spAutoFit/>
          </a:bodyPr>
          <a:lstStyle/>
          <a:p>
            <a:pPr algn="ctr"/>
            <a:r>
              <a:rPr lang="fr-FR" dirty="0">
                <a:solidFill>
                  <a:schemeClr val="bg2">
                    <a:lumMod val="60000"/>
                    <a:lumOff val="40000"/>
                  </a:schemeClr>
                </a:solidFill>
              </a:rPr>
              <a:t>Delivery staff</a:t>
            </a:r>
          </a:p>
        </p:txBody>
      </p:sp>
      <p:pic>
        <p:nvPicPr>
          <p:cNvPr id="1026" name="Picture 2" descr="la photographie,ville,Paysage urbain,ville,Gratte-ciel,banlieue">
            <a:extLst>
              <a:ext uri="{FF2B5EF4-FFF2-40B4-BE49-F238E27FC236}">
                <a16:creationId xmlns:a16="http://schemas.microsoft.com/office/drawing/2014/main" id="{E74FE681-20C1-40E8-9657-0E9102998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622" y="2972316"/>
            <a:ext cx="6134100" cy="3450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Forme libre : forme 22">
            <a:extLst>
              <a:ext uri="{FF2B5EF4-FFF2-40B4-BE49-F238E27FC236}">
                <a16:creationId xmlns:a16="http://schemas.microsoft.com/office/drawing/2014/main" id="{3A62F0DA-46EA-44B8-BE8C-44EFD4263982}"/>
              </a:ext>
            </a:extLst>
          </p:cNvPr>
          <p:cNvSpPr/>
          <p:nvPr/>
        </p:nvSpPr>
        <p:spPr>
          <a:xfrm>
            <a:off x="1313656" y="3665384"/>
            <a:ext cx="1353732" cy="2335366"/>
          </a:xfrm>
          <a:custGeom>
            <a:avLst/>
            <a:gdLst>
              <a:gd name="connsiteX0" fmla="*/ 3175 w 1247775"/>
              <a:gd name="connsiteY0" fmla="*/ 1643218 h 1735293"/>
              <a:gd name="connsiteX1" fmla="*/ 41275 w 1247775"/>
              <a:gd name="connsiteY1" fmla="*/ 1627343 h 1735293"/>
              <a:gd name="connsiteX2" fmla="*/ 95250 w 1247775"/>
              <a:gd name="connsiteY2" fmla="*/ 1611468 h 1735293"/>
              <a:gd name="connsiteX3" fmla="*/ 174625 w 1247775"/>
              <a:gd name="connsiteY3" fmla="*/ 1608293 h 1735293"/>
              <a:gd name="connsiteX4" fmla="*/ 349250 w 1247775"/>
              <a:gd name="connsiteY4" fmla="*/ 1614643 h 1735293"/>
              <a:gd name="connsiteX5" fmla="*/ 403225 w 1247775"/>
              <a:gd name="connsiteY5" fmla="*/ 1620993 h 1735293"/>
              <a:gd name="connsiteX6" fmla="*/ 428625 w 1247775"/>
              <a:gd name="connsiteY6" fmla="*/ 1627343 h 1735293"/>
              <a:gd name="connsiteX7" fmla="*/ 457200 w 1247775"/>
              <a:gd name="connsiteY7" fmla="*/ 1630518 h 1735293"/>
              <a:gd name="connsiteX8" fmla="*/ 479425 w 1247775"/>
              <a:gd name="connsiteY8" fmla="*/ 1636868 h 1735293"/>
              <a:gd name="connsiteX9" fmla="*/ 482600 w 1247775"/>
              <a:gd name="connsiteY9" fmla="*/ 1617818 h 1735293"/>
              <a:gd name="connsiteX10" fmla="*/ 479425 w 1247775"/>
              <a:gd name="connsiteY10" fmla="*/ 1525743 h 1735293"/>
              <a:gd name="connsiteX11" fmla="*/ 473075 w 1247775"/>
              <a:gd name="connsiteY11" fmla="*/ 1500343 h 1735293"/>
              <a:gd name="connsiteX12" fmla="*/ 479425 w 1247775"/>
              <a:gd name="connsiteY12" fmla="*/ 1424143 h 1735293"/>
              <a:gd name="connsiteX13" fmla="*/ 498475 w 1247775"/>
              <a:gd name="connsiteY13" fmla="*/ 1420968 h 1735293"/>
              <a:gd name="connsiteX14" fmla="*/ 469900 w 1247775"/>
              <a:gd name="connsiteY14" fmla="*/ 1357468 h 1735293"/>
              <a:gd name="connsiteX15" fmla="*/ 441325 w 1247775"/>
              <a:gd name="connsiteY15" fmla="*/ 1354293 h 1735293"/>
              <a:gd name="connsiteX16" fmla="*/ 447675 w 1247775"/>
              <a:gd name="connsiteY16" fmla="*/ 1309843 h 1735293"/>
              <a:gd name="connsiteX17" fmla="*/ 457200 w 1247775"/>
              <a:gd name="connsiteY17" fmla="*/ 1287618 h 1735293"/>
              <a:gd name="connsiteX18" fmla="*/ 463550 w 1247775"/>
              <a:gd name="connsiteY18" fmla="*/ 1268568 h 1735293"/>
              <a:gd name="connsiteX19" fmla="*/ 428625 w 1247775"/>
              <a:gd name="connsiteY19" fmla="*/ 1268568 h 1735293"/>
              <a:gd name="connsiteX20" fmla="*/ 422275 w 1247775"/>
              <a:gd name="connsiteY20" fmla="*/ 1284443 h 1735293"/>
              <a:gd name="connsiteX21" fmla="*/ 406400 w 1247775"/>
              <a:gd name="connsiteY21" fmla="*/ 1357468 h 1735293"/>
              <a:gd name="connsiteX22" fmla="*/ 400050 w 1247775"/>
              <a:gd name="connsiteY22" fmla="*/ 1370168 h 1735293"/>
              <a:gd name="connsiteX23" fmla="*/ 396875 w 1247775"/>
              <a:gd name="connsiteY23" fmla="*/ 1386043 h 1735293"/>
              <a:gd name="connsiteX24" fmla="*/ 377825 w 1247775"/>
              <a:gd name="connsiteY24" fmla="*/ 1382868 h 1735293"/>
              <a:gd name="connsiteX25" fmla="*/ 381000 w 1247775"/>
              <a:gd name="connsiteY25" fmla="*/ 1300318 h 1735293"/>
              <a:gd name="connsiteX26" fmla="*/ 387350 w 1247775"/>
              <a:gd name="connsiteY26" fmla="*/ 1255868 h 1735293"/>
              <a:gd name="connsiteX27" fmla="*/ 390525 w 1247775"/>
              <a:gd name="connsiteY27" fmla="*/ 1246343 h 1735293"/>
              <a:gd name="connsiteX28" fmla="*/ 400050 w 1247775"/>
              <a:gd name="connsiteY28" fmla="*/ 1230468 h 1735293"/>
              <a:gd name="connsiteX29" fmla="*/ 463550 w 1247775"/>
              <a:gd name="connsiteY29" fmla="*/ 1233643 h 1735293"/>
              <a:gd name="connsiteX30" fmla="*/ 450850 w 1247775"/>
              <a:gd name="connsiteY30" fmla="*/ 1186018 h 1735293"/>
              <a:gd name="connsiteX31" fmla="*/ 419100 w 1247775"/>
              <a:gd name="connsiteY31" fmla="*/ 1179668 h 1735293"/>
              <a:gd name="connsiteX32" fmla="*/ 422275 w 1247775"/>
              <a:gd name="connsiteY32" fmla="*/ 1122518 h 1735293"/>
              <a:gd name="connsiteX33" fmla="*/ 488950 w 1247775"/>
              <a:gd name="connsiteY33" fmla="*/ 1128868 h 1735293"/>
              <a:gd name="connsiteX34" fmla="*/ 508000 w 1247775"/>
              <a:gd name="connsiteY34" fmla="*/ 1122518 h 1735293"/>
              <a:gd name="connsiteX35" fmla="*/ 511175 w 1247775"/>
              <a:gd name="connsiteY35" fmla="*/ 1065368 h 1735293"/>
              <a:gd name="connsiteX36" fmla="*/ 517525 w 1247775"/>
              <a:gd name="connsiteY36" fmla="*/ 1055843 h 1735293"/>
              <a:gd name="connsiteX37" fmla="*/ 520700 w 1247775"/>
              <a:gd name="connsiteY37" fmla="*/ 1039968 h 1735293"/>
              <a:gd name="connsiteX38" fmla="*/ 523875 w 1247775"/>
              <a:gd name="connsiteY38" fmla="*/ 1027268 h 1735293"/>
              <a:gd name="connsiteX39" fmla="*/ 530225 w 1247775"/>
              <a:gd name="connsiteY39" fmla="*/ 1014568 h 1735293"/>
              <a:gd name="connsiteX40" fmla="*/ 536575 w 1247775"/>
              <a:gd name="connsiteY40" fmla="*/ 989168 h 1735293"/>
              <a:gd name="connsiteX41" fmla="*/ 539750 w 1247775"/>
              <a:gd name="connsiteY41" fmla="*/ 976468 h 1735293"/>
              <a:gd name="connsiteX42" fmla="*/ 542925 w 1247775"/>
              <a:gd name="connsiteY42" fmla="*/ 966943 h 1735293"/>
              <a:gd name="connsiteX43" fmla="*/ 549275 w 1247775"/>
              <a:gd name="connsiteY43" fmla="*/ 957418 h 1735293"/>
              <a:gd name="connsiteX44" fmla="*/ 552450 w 1247775"/>
              <a:gd name="connsiteY44" fmla="*/ 944718 h 1735293"/>
              <a:gd name="connsiteX45" fmla="*/ 568325 w 1247775"/>
              <a:gd name="connsiteY45" fmla="*/ 922493 h 1735293"/>
              <a:gd name="connsiteX46" fmla="*/ 574675 w 1247775"/>
              <a:gd name="connsiteY46" fmla="*/ 906618 h 1735293"/>
              <a:gd name="connsiteX47" fmla="*/ 581025 w 1247775"/>
              <a:gd name="connsiteY47" fmla="*/ 893918 h 1735293"/>
              <a:gd name="connsiteX48" fmla="*/ 590550 w 1247775"/>
              <a:gd name="connsiteY48" fmla="*/ 871693 h 1735293"/>
              <a:gd name="connsiteX49" fmla="*/ 593725 w 1247775"/>
              <a:gd name="connsiteY49" fmla="*/ 858993 h 1735293"/>
              <a:gd name="connsiteX50" fmla="*/ 600075 w 1247775"/>
              <a:gd name="connsiteY50" fmla="*/ 846293 h 1735293"/>
              <a:gd name="connsiteX51" fmla="*/ 603250 w 1247775"/>
              <a:gd name="connsiteY51" fmla="*/ 827243 h 1735293"/>
              <a:gd name="connsiteX52" fmla="*/ 619125 w 1247775"/>
              <a:gd name="connsiteY52" fmla="*/ 795493 h 1735293"/>
              <a:gd name="connsiteX53" fmla="*/ 625475 w 1247775"/>
              <a:gd name="connsiteY53" fmla="*/ 776443 h 1735293"/>
              <a:gd name="connsiteX54" fmla="*/ 565150 w 1247775"/>
              <a:gd name="connsiteY54" fmla="*/ 744693 h 1735293"/>
              <a:gd name="connsiteX55" fmla="*/ 571500 w 1247775"/>
              <a:gd name="connsiteY55" fmla="*/ 700243 h 1735293"/>
              <a:gd name="connsiteX56" fmla="*/ 644525 w 1247775"/>
              <a:gd name="connsiteY56" fmla="*/ 674843 h 1735293"/>
              <a:gd name="connsiteX57" fmla="*/ 635000 w 1247775"/>
              <a:gd name="connsiteY57" fmla="*/ 573243 h 1735293"/>
              <a:gd name="connsiteX58" fmla="*/ 647700 w 1247775"/>
              <a:gd name="connsiteY58" fmla="*/ 570068 h 1735293"/>
              <a:gd name="connsiteX59" fmla="*/ 666750 w 1247775"/>
              <a:gd name="connsiteY59" fmla="*/ 566893 h 1735293"/>
              <a:gd name="connsiteX60" fmla="*/ 727075 w 1247775"/>
              <a:gd name="connsiteY60" fmla="*/ 573243 h 1735293"/>
              <a:gd name="connsiteX61" fmla="*/ 781050 w 1247775"/>
              <a:gd name="connsiteY61" fmla="*/ 592293 h 1735293"/>
              <a:gd name="connsiteX62" fmla="*/ 790575 w 1247775"/>
              <a:gd name="connsiteY62" fmla="*/ 595468 h 1735293"/>
              <a:gd name="connsiteX63" fmla="*/ 806450 w 1247775"/>
              <a:gd name="connsiteY63" fmla="*/ 601818 h 1735293"/>
              <a:gd name="connsiteX64" fmla="*/ 815975 w 1247775"/>
              <a:gd name="connsiteY64" fmla="*/ 604993 h 1735293"/>
              <a:gd name="connsiteX65" fmla="*/ 831850 w 1247775"/>
              <a:gd name="connsiteY65" fmla="*/ 611343 h 1735293"/>
              <a:gd name="connsiteX66" fmla="*/ 857250 w 1247775"/>
              <a:gd name="connsiteY66" fmla="*/ 617693 h 1735293"/>
              <a:gd name="connsiteX67" fmla="*/ 854075 w 1247775"/>
              <a:gd name="connsiteY67" fmla="*/ 595468 h 1735293"/>
              <a:gd name="connsiteX68" fmla="*/ 857250 w 1247775"/>
              <a:gd name="connsiteY68" fmla="*/ 570068 h 1735293"/>
              <a:gd name="connsiteX69" fmla="*/ 923925 w 1247775"/>
              <a:gd name="connsiteY69" fmla="*/ 579593 h 1735293"/>
              <a:gd name="connsiteX70" fmla="*/ 952500 w 1247775"/>
              <a:gd name="connsiteY70" fmla="*/ 595468 h 1735293"/>
              <a:gd name="connsiteX71" fmla="*/ 962025 w 1247775"/>
              <a:gd name="connsiteY71" fmla="*/ 589118 h 1735293"/>
              <a:gd name="connsiteX72" fmla="*/ 1085850 w 1247775"/>
              <a:gd name="connsiteY72" fmla="*/ 446243 h 1735293"/>
              <a:gd name="connsiteX73" fmla="*/ 1139825 w 1247775"/>
              <a:gd name="connsiteY73" fmla="*/ 439893 h 1735293"/>
              <a:gd name="connsiteX74" fmla="*/ 1136650 w 1247775"/>
              <a:gd name="connsiteY74" fmla="*/ 427193 h 1735293"/>
              <a:gd name="connsiteX75" fmla="*/ 1133475 w 1247775"/>
              <a:gd name="connsiteY75" fmla="*/ 411318 h 1735293"/>
              <a:gd name="connsiteX76" fmla="*/ 1101725 w 1247775"/>
              <a:gd name="connsiteY76" fmla="*/ 379568 h 1735293"/>
              <a:gd name="connsiteX77" fmla="*/ 1082675 w 1247775"/>
              <a:gd name="connsiteY77" fmla="*/ 354168 h 1735293"/>
              <a:gd name="connsiteX78" fmla="*/ 1120775 w 1247775"/>
              <a:gd name="connsiteY78" fmla="*/ 347818 h 1735293"/>
              <a:gd name="connsiteX79" fmla="*/ 1111250 w 1247775"/>
              <a:gd name="connsiteY79" fmla="*/ 331943 h 1735293"/>
              <a:gd name="connsiteX80" fmla="*/ 1098550 w 1247775"/>
              <a:gd name="connsiteY80" fmla="*/ 312893 h 1735293"/>
              <a:gd name="connsiteX81" fmla="*/ 1092200 w 1247775"/>
              <a:gd name="connsiteY81" fmla="*/ 287493 h 1735293"/>
              <a:gd name="connsiteX82" fmla="*/ 1085850 w 1247775"/>
              <a:gd name="connsiteY82" fmla="*/ 268443 h 1735293"/>
              <a:gd name="connsiteX83" fmla="*/ 1082675 w 1247775"/>
              <a:gd name="connsiteY83" fmla="*/ 255743 h 1735293"/>
              <a:gd name="connsiteX84" fmla="*/ 1073150 w 1247775"/>
              <a:gd name="connsiteY84" fmla="*/ 246218 h 1735293"/>
              <a:gd name="connsiteX85" fmla="*/ 1041400 w 1247775"/>
              <a:gd name="connsiteY85" fmla="*/ 230343 h 1735293"/>
              <a:gd name="connsiteX86" fmla="*/ 1025525 w 1247775"/>
              <a:gd name="connsiteY86" fmla="*/ 195418 h 1735293"/>
              <a:gd name="connsiteX87" fmla="*/ 1022350 w 1247775"/>
              <a:gd name="connsiteY87" fmla="*/ 182718 h 1735293"/>
              <a:gd name="connsiteX88" fmla="*/ 971550 w 1247775"/>
              <a:gd name="connsiteY88" fmla="*/ 179543 h 1735293"/>
              <a:gd name="connsiteX89" fmla="*/ 968375 w 1247775"/>
              <a:gd name="connsiteY89" fmla="*/ 138268 h 1735293"/>
              <a:gd name="connsiteX90" fmla="*/ 965200 w 1247775"/>
              <a:gd name="connsiteY90" fmla="*/ 122393 h 1735293"/>
              <a:gd name="connsiteX91" fmla="*/ 1006475 w 1247775"/>
              <a:gd name="connsiteY91" fmla="*/ 119218 h 1735293"/>
              <a:gd name="connsiteX92" fmla="*/ 1016000 w 1247775"/>
              <a:gd name="connsiteY92" fmla="*/ 116043 h 1735293"/>
              <a:gd name="connsiteX93" fmla="*/ 1000125 w 1247775"/>
              <a:gd name="connsiteY93" fmla="*/ 46193 h 1735293"/>
              <a:gd name="connsiteX94" fmla="*/ 990600 w 1247775"/>
              <a:gd name="connsiteY94" fmla="*/ 20793 h 1735293"/>
              <a:gd name="connsiteX95" fmla="*/ 987425 w 1247775"/>
              <a:gd name="connsiteY95" fmla="*/ 11268 h 1735293"/>
              <a:gd name="connsiteX96" fmla="*/ 955675 w 1247775"/>
              <a:gd name="connsiteY96" fmla="*/ 4918 h 1735293"/>
              <a:gd name="connsiteX97" fmla="*/ 942975 w 1247775"/>
              <a:gd name="connsiteY97" fmla="*/ 1743 h 1735293"/>
              <a:gd name="connsiteX98" fmla="*/ 936625 w 1247775"/>
              <a:gd name="connsiteY98" fmla="*/ 20793 h 1735293"/>
              <a:gd name="connsiteX99" fmla="*/ 942975 w 1247775"/>
              <a:gd name="connsiteY99" fmla="*/ 33493 h 1735293"/>
              <a:gd name="connsiteX100" fmla="*/ 958850 w 1247775"/>
              <a:gd name="connsiteY100" fmla="*/ 62068 h 1735293"/>
              <a:gd name="connsiteX101" fmla="*/ 962025 w 1247775"/>
              <a:gd name="connsiteY101" fmla="*/ 71593 h 1735293"/>
              <a:gd name="connsiteX102" fmla="*/ 955675 w 1247775"/>
              <a:gd name="connsiteY102" fmla="*/ 46193 h 1735293"/>
              <a:gd name="connsiteX103" fmla="*/ 949325 w 1247775"/>
              <a:gd name="connsiteY103" fmla="*/ 33493 h 1735293"/>
              <a:gd name="connsiteX104" fmla="*/ 946150 w 1247775"/>
              <a:gd name="connsiteY104" fmla="*/ 23968 h 1735293"/>
              <a:gd name="connsiteX105" fmla="*/ 939800 w 1247775"/>
              <a:gd name="connsiteY105" fmla="*/ 1743 h 1735293"/>
              <a:gd name="connsiteX106" fmla="*/ 1000125 w 1247775"/>
              <a:gd name="connsiteY106" fmla="*/ 8093 h 1735293"/>
              <a:gd name="connsiteX107" fmla="*/ 1019175 w 1247775"/>
              <a:gd name="connsiteY107" fmla="*/ 36668 h 1735293"/>
              <a:gd name="connsiteX108" fmla="*/ 1035050 w 1247775"/>
              <a:gd name="connsiteY108" fmla="*/ 68418 h 1735293"/>
              <a:gd name="connsiteX109" fmla="*/ 1044575 w 1247775"/>
              <a:gd name="connsiteY109" fmla="*/ 100168 h 1735293"/>
              <a:gd name="connsiteX110" fmla="*/ 1047750 w 1247775"/>
              <a:gd name="connsiteY110" fmla="*/ 112868 h 1735293"/>
              <a:gd name="connsiteX111" fmla="*/ 1054100 w 1247775"/>
              <a:gd name="connsiteY111" fmla="*/ 135093 h 1735293"/>
              <a:gd name="connsiteX112" fmla="*/ 1060450 w 1247775"/>
              <a:gd name="connsiteY112" fmla="*/ 163668 h 1735293"/>
              <a:gd name="connsiteX113" fmla="*/ 1069975 w 1247775"/>
              <a:gd name="connsiteY113" fmla="*/ 201768 h 1735293"/>
              <a:gd name="connsiteX114" fmla="*/ 1076325 w 1247775"/>
              <a:gd name="connsiteY114" fmla="*/ 211293 h 1735293"/>
              <a:gd name="connsiteX115" fmla="*/ 1123950 w 1247775"/>
              <a:gd name="connsiteY115" fmla="*/ 227168 h 1735293"/>
              <a:gd name="connsiteX116" fmla="*/ 1181100 w 1247775"/>
              <a:gd name="connsiteY116" fmla="*/ 223993 h 1735293"/>
              <a:gd name="connsiteX117" fmla="*/ 1196975 w 1247775"/>
              <a:gd name="connsiteY117" fmla="*/ 230343 h 1735293"/>
              <a:gd name="connsiteX118" fmla="*/ 1203325 w 1247775"/>
              <a:gd name="connsiteY118" fmla="*/ 249393 h 1735293"/>
              <a:gd name="connsiteX119" fmla="*/ 1206500 w 1247775"/>
              <a:gd name="connsiteY119" fmla="*/ 350993 h 1735293"/>
              <a:gd name="connsiteX120" fmla="*/ 1216025 w 1247775"/>
              <a:gd name="connsiteY120" fmla="*/ 360518 h 1735293"/>
              <a:gd name="connsiteX121" fmla="*/ 1231900 w 1247775"/>
              <a:gd name="connsiteY121" fmla="*/ 382743 h 1735293"/>
              <a:gd name="connsiteX122" fmla="*/ 1238250 w 1247775"/>
              <a:gd name="connsiteY122" fmla="*/ 398618 h 1735293"/>
              <a:gd name="connsiteX123" fmla="*/ 1247775 w 1247775"/>
              <a:gd name="connsiteY123" fmla="*/ 420843 h 1735293"/>
              <a:gd name="connsiteX124" fmla="*/ 1244600 w 1247775"/>
              <a:gd name="connsiteY124" fmla="*/ 439893 h 1735293"/>
              <a:gd name="connsiteX125" fmla="*/ 1231900 w 1247775"/>
              <a:gd name="connsiteY125" fmla="*/ 458943 h 1735293"/>
              <a:gd name="connsiteX126" fmla="*/ 1209675 w 1247775"/>
              <a:gd name="connsiteY126" fmla="*/ 497043 h 1735293"/>
              <a:gd name="connsiteX127" fmla="*/ 1193800 w 1247775"/>
              <a:gd name="connsiteY127" fmla="*/ 522443 h 1735293"/>
              <a:gd name="connsiteX128" fmla="*/ 1184275 w 1247775"/>
              <a:gd name="connsiteY128" fmla="*/ 547843 h 1735293"/>
              <a:gd name="connsiteX129" fmla="*/ 1177925 w 1247775"/>
              <a:gd name="connsiteY129" fmla="*/ 557368 h 1735293"/>
              <a:gd name="connsiteX130" fmla="*/ 1174750 w 1247775"/>
              <a:gd name="connsiteY130" fmla="*/ 573243 h 1735293"/>
              <a:gd name="connsiteX131" fmla="*/ 1152525 w 1247775"/>
              <a:gd name="connsiteY131" fmla="*/ 608168 h 1735293"/>
              <a:gd name="connsiteX132" fmla="*/ 1136650 w 1247775"/>
              <a:gd name="connsiteY132" fmla="*/ 658968 h 1735293"/>
              <a:gd name="connsiteX133" fmla="*/ 1130300 w 1247775"/>
              <a:gd name="connsiteY133" fmla="*/ 678018 h 1735293"/>
              <a:gd name="connsiteX134" fmla="*/ 1127125 w 1247775"/>
              <a:gd name="connsiteY134" fmla="*/ 693893 h 1735293"/>
              <a:gd name="connsiteX135" fmla="*/ 1117600 w 1247775"/>
              <a:gd name="connsiteY135" fmla="*/ 719293 h 1735293"/>
              <a:gd name="connsiteX136" fmla="*/ 1111250 w 1247775"/>
              <a:gd name="connsiteY136" fmla="*/ 741518 h 1735293"/>
              <a:gd name="connsiteX137" fmla="*/ 1098550 w 1247775"/>
              <a:gd name="connsiteY137" fmla="*/ 763743 h 1735293"/>
              <a:gd name="connsiteX138" fmla="*/ 1089025 w 1247775"/>
              <a:gd name="connsiteY138" fmla="*/ 779618 h 1735293"/>
              <a:gd name="connsiteX139" fmla="*/ 1085850 w 1247775"/>
              <a:gd name="connsiteY139" fmla="*/ 789143 h 1735293"/>
              <a:gd name="connsiteX140" fmla="*/ 1079500 w 1247775"/>
              <a:gd name="connsiteY140" fmla="*/ 989168 h 1735293"/>
              <a:gd name="connsiteX141" fmla="*/ 1076325 w 1247775"/>
              <a:gd name="connsiteY141" fmla="*/ 1103468 h 1735293"/>
              <a:gd name="connsiteX142" fmla="*/ 1063625 w 1247775"/>
              <a:gd name="connsiteY142" fmla="*/ 1119343 h 1735293"/>
              <a:gd name="connsiteX143" fmla="*/ 1038225 w 1247775"/>
              <a:gd name="connsiteY143" fmla="*/ 1116168 h 1735293"/>
              <a:gd name="connsiteX144" fmla="*/ 1022350 w 1247775"/>
              <a:gd name="connsiteY144" fmla="*/ 1132043 h 1735293"/>
              <a:gd name="connsiteX145" fmla="*/ 1006475 w 1247775"/>
              <a:gd name="connsiteY145" fmla="*/ 1182843 h 1735293"/>
              <a:gd name="connsiteX146" fmla="*/ 962025 w 1247775"/>
              <a:gd name="connsiteY146" fmla="*/ 1176493 h 1735293"/>
              <a:gd name="connsiteX147" fmla="*/ 949325 w 1247775"/>
              <a:gd name="connsiteY147" fmla="*/ 1249518 h 1735293"/>
              <a:gd name="connsiteX148" fmla="*/ 949325 w 1247775"/>
              <a:gd name="connsiteY148" fmla="*/ 1132043 h 1735293"/>
              <a:gd name="connsiteX149" fmla="*/ 971550 w 1247775"/>
              <a:gd name="connsiteY149" fmla="*/ 1135218 h 1735293"/>
              <a:gd name="connsiteX150" fmla="*/ 1016000 w 1247775"/>
              <a:gd name="connsiteY150" fmla="*/ 1147918 h 1735293"/>
              <a:gd name="connsiteX151" fmla="*/ 996950 w 1247775"/>
              <a:gd name="connsiteY151" fmla="*/ 1195543 h 1735293"/>
              <a:gd name="connsiteX152" fmla="*/ 987425 w 1247775"/>
              <a:gd name="connsiteY152" fmla="*/ 1211418 h 1735293"/>
              <a:gd name="connsiteX153" fmla="*/ 984250 w 1247775"/>
              <a:gd name="connsiteY153" fmla="*/ 1220943 h 1735293"/>
              <a:gd name="connsiteX154" fmla="*/ 1003300 w 1247775"/>
              <a:gd name="connsiteY154" fmla="*/ 1217768 h 1735293"/>
              <a:gd name="connsiteX155" fmla="*/ 1035050 w 1247775"/>
              <a:gd name="connsiteY155" fmla="*/ 1220943 h 1735293"/>
              <a:gd name="connsiteX156" fmla="*/ 1022350 w 1247775"/>
              <a:gd name="connsiteY156" fmla="*/ 1363818 h 1735293"/>
              <a:gd name="connsiteX157" fmla="*/ 1028700 w 1247775"/>
              <a:gd name="connsiteY157" fmla="*/ 1373343 h 1735293"/>
              <a:gd name="connsiteX158" fmla="*/ 1050925 w 1247775"/>
              <a:gd name="connsiteY158" fmla="*/ 1379693 h 1735293"/>
              <a:gd name="connsiteX159" fmla="*/ 1066800 w 1247775"/>
              <a:gd name="connsiteY159" fmla="*/ 1386043 h 1735293"/>
              <a:gd name="connsiteX160" fmla="*/ 1089025 w 1247775"/>
              <a:gd name="connsiteY160" fmla="*/ 1392393 h 1735293"/>
              <a:gd name="connsiteX161" fmla="*/ 1092200 w 1247775"/>
              <a:gd name="connsiteY161" fmla="*/ 1405093 h 1735293"/>
              <a:gd name="connsiteX162" fmla="*/ 1098550 w 1247775"/>
              <a:gd name="connsiteY162" fmla="*/ 1443193 h 1735293"/>
              <a:gd name="connsiteX163" fmla="*/ 1101725 w 1247775"/>
              <a:gd name="connsiteY163" fmla="*/ 1455893 h 1735293"/>
              <a:gd name="connsiteX164" fmla="*/ 1104900 w 1247775"/>
              <a:gd name="connsiteY164" fmla="*/ 1493993 h 1735293"/>
              <a:gd name="connsiteX165" fmla="*/ 1108075 w 1247775"/>
              <a:gd name="connsiteY165" fmla="*/ 1519393 h 1735293"/>
              <a:gd name="connsiteX166" fmla="*/ 1101725 w 1247775"/>
              <a:gd name="connsiteY166" fmla="*/ 1538443 h 1735293"/>
              <a:gd name="connsiteX167" fmla="*/ 1000125 w 1247775"/>
              <a:gd name="connsiteY167" fmla="*/ 1522568 h 1735293"/>
              <a:gd name="connsiteX168" fmla="*/ 981075 w 1247775"/>
              <a:gd name="connsiteY168" fmla="*/ 1506693 h 1735293"/>
              <a:gd name="connsiteX169" fmla="*/ 968375 w 1247775"/>
              <a:gd name="connsiteY169" fmla="*/ 1509868 h 1735293"/>
              <a:gd name="connsiteX170" fmla="*/ 962025 w 1247775"/>
              <a:gd name="connsiteY170" fmla="*/ 1528918 h 1735293"/>
              <a:gd name="connsiteX171" fmla="*/ 955675 w 1247775"/>
              <a:gd name="connsiteY171" fmla="*/ 1538443 h 1735293"/>
              <a:gd name="connsiteX172" fmla="*/ 946150 w 1247775"/>
              <a:gd name="connsiteY172" fmla="*/ 1554318 h 1735293"/>
              <a:gd name="connsiteX173" fmla="*/ 936625 w 1247775"/>
              <a:gd name="connsiteY173" fmla="*/ 1563843 h 1735293"/>
              <a:gd name="connsiteX174" fmla="*/ 917575 w 1247775"/>
              <a:gd name="connsiteY174" fmla="*/ 1589243 h 1735293"/>
              <a:gd name="connsiteX175" fmla="*/ 911225 w 1247775"/>
              <a:gd name="connsiteY175" fmla="*/ 1598768 h 1735293"/>
              <a:gd name="connsiteX176" fmla="*/ 901700 w 1247775"/>
              <a:gd name="connsiteY176" fmla="*/ 1605118 h 1735293"/>
              <a:gd name="connsiteX177" fmla="*/ 892175 w 1247775"/>
              <a:gd name="connsiteY177" fmla="*/ 1614643 h 1735293"/>
              <a:gd name="connsiteX178" fmla="*/ 882650 w 1247775"/>
              <a:gd name="connsiteY178" fmla="*/ 1627343 h 1735293"/>
              <a:gd name="connsiteX179" fmla="*/ 860425 w 1247775"/>
              <a:gd name="connsiteY179" fmla="*/ 1630518 h 1735293"/>
              <a:gd name="connsiteX180" fmla="*/ 774700 w 1247775"/>
              <a:gd name="connsiteY180" fmla="*/ 1633693 h 1735293"/>
              <a:gd name="connsiteX181" fmla="*/ 720725 w 1247775"/>
              <a:gd name="connsiteY181" fmla="*/ 1646393 h 1735293"/>
              <a:gd name="connsiteX182" fmla="*/ 708025 w 1247775"/>
              <a:gd name="connsiteY182" fmla="*/ 1649568 h 1735293"/>
              <a:gd name="connsiteX183" fmla="*/ 676275 w 1247775"/>
              <a:gd name="connsiteY183" fmla="*/ 1652743 h 1735293"/>
              <a:gd name="connsiteX184" fmla="*/ 650875 w 1247775"/>
              <a:gd name="connsiteY184" fmla="*/ 1655918 h 1735293"/>
              <a:gd name="connsiteX185" fmla="*/ 628650 w 1247775"/>
              <a:gd name="connsiteY185" fmla="*/ 1659093 h 1735293"/>
              <a:gd name="connsiteX186" fmla="*/ 542925 w 1247775"/>
              <a:gd name="connsiteY186" fmla="*/ 1665443 h 1735293"/>
              <a:gd name="connsiteX187" fmla="*/ 368300 w 1247775"/>
              <a:gd name="connsiteY187" fmla="*/ 1662268 h 1735293"/>
              <a:gd name="connsiteX188" fmla="*/ 355600 w 1247775"/>
              <a:gd name="connsiteY188" fmla="*/ 1655918 h 1735293"/>
              <a:gd name="connsiteX189" fmla="*/ 292100 w 1247775"/>
              <a:gd name="connsiteY189" fmla="*/ 1649568 h 1735293"/>
              <a:gd name="connsiteX190" fmla="*/ 273050 w 1247775"/>
              <a:gd name="connsiteY190" fmla="*/ 1646393 h 1735293"/>
              <a:gd name="connsiteX191" fmla="*/ 38100 w 1247775"/>
              <a:gd name="connsiteY191" fmla="*/ 1655918 h 1735293"/>
              <a:gd name="connsiteX192" fmla="*/ 25400 w 1247775"/>
              <a:gd name="connsiteY192" fmla="*/ 1671793 h 1735293"/>
              <a:gd name="connsiteX193" fmla="*/ 9525 w 1247775"/>
              <a:gd name="connsiteY193" fmla="*/ 1687668 h 1735293"/>
              <a:gd name="connsiteX194" fmla="*/ 3175 w 1247775"/>
              <a:gd name="connsiteY194" fmla="*/ 1732118 h 1735293"/>
              <a:gd name="connsiteX195" fmla="*/ 0 w 1247775"/>
              <a:gd name="connsiteY195" fmla="*/ 1735293 h 1735293"/>
              <a:gd name="connsiteX0" fmla="*/ 3175 w 1247775"/>
              <a:gd name="connsiteY0" fmla="*/ 1643218 h 1900407"/>
              <a:gd name="connsiteX1" fmla="*/ 41275 w 1247775"/>
              <a:gd name="connsiteY1" fmla="*/ 1627343 h 1900407"/>
              <a:gd name="connsiteX2" fmla="*/ 95250 w 1247775"/>
              <a:gd name="connsiteY2" fmla="*/ 1611468 h 1900407"/>
              <a:gd name="connsiteX3" fmla="*/ 174625 w 1247775"/>
              <a:gd name="connsiteY3" fmla="*/ 1608293 h 1900407"/>
              <a:gd name="connsiteX4" fmla="*/ 349250 w 1247775"/>
              <a:gd name="connsiteY4" fmla="*/ 1614643 h 1900407"/>
              <a:gd name="connsiteX5" fmla="*/ 403225 w 1247775"/>
              <a:gd name="connsiteY5" fmla="*/ 1620993 h 1900407"/>
              <a:gd name="connsiteX6" fmla="*/ 428625 w 1247775"/>
              <a:gd name="connsiteY6" fmla="*/ 1627343 h 1900407"/>
              <a:gd name="connsiteX7" fmla="*/ 457200 w 1247775"/>
              <a:gd name="connsiteY7" fmla="*/ 1630518 h 1900407"/>
              <a:gd name="connsiteX8" fmla="*/ 479425 w 1247775"/>
              <a:gd name="connsiteY8" fmla="*/ 1636868 h 1900407"/>
              <a:gd name="connsiteX9" fmla="*/ 482600 w 1247775"/>
              <a:gd name="connsiteY9" fmla="*/ 1617818 h 1900407"/>
              <a:gd name="connsiteX10" fmla="*/ 479425 w 1247775"/>
              <a:gd name="connsiteY10" fmla="*/ 1525743 h 1900407"/>
              <a:gd name="connsiteX11" fmla="*/ 473075 w 1247775"/>
              <a:gd name="connsiteY11" fmla="*/ 1500343 h 1900407"/>
              <a:gd name="connsiteX12" fmla="*/ 479425 w 1247775"/>
              <a:gd name="connsiteY12" fmla="*/ 1424143 h 1900407"/>
              <a:gd name="connsiteX13" fmla="*/ 498475 w 1247775"/>
              <a:gd name="connsiteY13" fmla="*/ 1420968 h 1900407"/>
              <a:gd name="connsiteX14" fmla="*/ 469900 w 1247775"/>
              <a:gd name="connsiteY14" fmla="*/ 1357468 h 1900407"/>
              <a:gd name="connsiteX15" fmla="*/ 441325 w 1247775"/>
              <a:gd name="connsiteY15" fmla="*/ 1354293 h 1900407"/>
              <a:gd name="connsiteX16" fmla="*/ 447675 w 1247775"/>
              <a:gd name="connsiteY16" fmla="*/ 1309843 h 1900407"/>
              <a:gd name="connsiteX17" fmla="*/ 457200 w 1247775"/>
              <a:gd name="connsiteY17" fmla="*/ 1287618 h 1900407"/>
              <a:gd name="connsiteX18" fmla="*/ 463550 w 1247775"/>
              <a:gd name="connsiteY18" fmla="*/ 1268568 h 1900407"/>
              <a:gd name="connsiteX19" fmla="*/ 428625 w 1247775"/>
              <a:gd name="connsiteY19" fmla="*/ 1268568 h 1900407"/>
              <a:gd name="connsiteX20" fmla="*/ 422275 w 1247775"/>
              <a:gd name="connsiteY20" fmla="*/ 1284443 h 1900407"/>
              <a:gd name="connsiteX21" fmla="*/ 406400 w 1247775"/>
              <a:gd name="connsiteY21" fmla="*/ 1357468 h 1900407"/>
              <a:gd name="connsiteX22" fmla="*/ 400050 w 1247775"/>
              <a:gd name="connsiteY22" fmla="*/ 1370168 h 1900407"/>
              <a:gd name="connsiteX23" fmla="*/ 396875 w 1247775"/>
              <a:gd name="connsiteY23" fmla="*/ 1386043 h 1900407"/>
              <a:gd name="connsiteX24" fmla="*/ 377825 w 1247775"/>
              <a:gd name="connsiteY24" fmla="*/ 1382868 h 1900407"/>
              <a:gd name="connsiteX25" fmla="*/ 381000 w 1247775"/>
              <a:gd name="connsiteY25" fmla="*/ 1300318 h 1900407"/>
              <a:gd name="connsiteX26" fmla="*/ 387350 w 1247775"/>
              <a:gd name="connsiteY26" fmla="*/ 1255868 h 1900407"/>
              <a:gd name="connsiteX27" fmla="*/ 390525 w 1247775"/>
              <a:gd name="connsiteY27" fmla="*/ 1246343 h 1900407"/>
              <a:gd name="connsiteX28" fmla="*/ 400050 w 1247775"/>
              <a:gd name="connsiteY28" fmla="*/ 1230468 h 1900407"/>
              <a:gd name="connsiteX29" fmla="*/ 463550 w 1247775"/>
              <a:gd name="connsiteY29" fmla="*/ 1233643 h 1900407"/>
              <a:gd name="connsiteX30" fmla="*/ 450850 w 1247775"/>
              <a:gd name="connsiteY30" fmla="*/ 1186018 h 1900407"/>
              <a:gd name="connsiteX31" fmla="*/ 419100 w 1247775"/>
              <a:gd name="connsiteY31" fmla="*/ 1179668 h 1900407"/>
              <a:gd name="connsiteX32" fmla="*/ 422275 w 1247775"/>
              <a:gd name="connsiteY32" fmla="*/ 1122518 h 1900407"/>
              <a:gd name="connsiteX33" fmla="*/ 488950 w 1247775"/>
              <a:gd name="connsiteY33" fmla="*/ 1128868 h 1900407"/>
              <a:gd name="connsiteX34" fmla="*/ 508000 w 1247775"/>
              <a:gd name="connsiteY34" fmla="*/ 1122518 h 1900407"/>
              <a:gd name="connsiteX35" fmla="*/ 511175 w 1247775"/>
              <a:gd name="connsiteY35" fmla="*/ 1065368 h 1900407"/>
              <a:gd name="connsiteX36" fmla="*/ 517525 w 1247775"/>
              <a:gd name="connsiteY36" fmla="*/ 1055843 h 1900407"/>
              <a:gd name="connsiteX37" fmla="*/ 520700 w 1247775"/>
              <a:gd name="connsiteY37" fmla="*/ 1039968 h 1900407"/>
              <a:gd name="connsiteX38" fmla="*/ 523875 w 1247775"/>
              <a:gd name="connsiteY38" fmla="*/ 1027268 h 1900407"/>
              <a:gd name="connsiteX39" fmla="*/ 530225 w 1247775"/>
              <a:gd name="connsiteY39" fmla="*/ 1014568 h 1900407"/>
              <a:gd name="connsiteX40" fmla="*/ 536575 w 1247775"/>
              <a:gd name="connsiteY40" fmla="*/ 989168 h 1900407"/>
              <a:gd name="connsiteX41" fmla="*/ 539750 w 1247775"/>
              <a:gd name="connsiteY41" fmla="*/ 976468 h 1900407"/>
              <a:gd name="connsiteX42" fmla="*/ 542925 w 1247775"/>
              <a:gd name="connsiteY42" fmla="*/ 966943 h 1900407"/>
              <a:gd name="connsiteX43" fmla="*/ 549275 w 1247775"/>
              <a:gd name="connsiteY43" fmla="*/ 957418 h 1900407"/>
              <a:gd name="connsiteX44" fmla="*/ 552450 w 1247775"/>
              <a:gd name="connsiteY44" fmla="*/ 944718 h 1900407"/>
              <a:gd name="connsiteX45" fmla="*/ 568325 w 1247775"/>
              <a:gd name="connsiteY45" fmla="*/ 922493 h 1900407"/>
              <a:gd name="connsiteX46" fmla="*/ 574675 w 1247775"/>
              <a:gd name="connsiteY46" fmla="*/ 906618 h 1900407"/>
              <a:gd name="connsiteX47" fmla="*/ 581025 w 1247775"/>
              <a:gd name="connsiteY47" fmla="*/ 893918 h 1900407"/>
              <a:gd name="connsiteX48" fmla="*/ 590550 w 1247775"/>
              <a:gd name="connsiteY48" fmla="*/ 871693 h 1900407"/>
              <a:gd name="connsiteX49" fmla="*/ 593725 w 1247775"/>
              <a:gd name="connsiteY49" fmla="*/ 858993 h 1900407"/>
              <a:gd name="connsiteX50" fmla="*/ 600075 w 1247775"/>
              <a:gd name="connsiteY50" fmla="*/ 846293 h 1900407"/>
              <a:gd name="connsiteX51" fmla="*/ 603250 w 1247775"/>
              <a:gd name="connsiteY51" fmla="*/ 827243 h 1900407"/>
              <a:gd name="connsiteX52" fmla="*/ 619125 w 1247775"/>
              <a:gd name="connsiteY52" fmla="*/ 795493 h 1900407"/>
              <a:gd name="connsiteX53" fmla="*/ 625475 w 1247775"/>
              <a:gd name="connsiteY53" fmla="*/ 776443 h 1900407"/>
              <a:gd name="connsiteX54" fmla="*/ 565150 w 1247775"/>
              <a:gd name="connsiteY54" fmla="*/ 744693 h 1900407"/>
              <a:gd name="connsiteX55" fmla="*/ 571500 w 1247775"/>
              <a:gd name="connsiteY55" fmla="*/ 700243 h 1900407"/>
              <a:gd name="connsiteX56" fmla="*/ 644525 w 1247775"/>
              <a:gd name="connsiteY56" fmla="*/ 674843 h 1900407"/>
              <a:gd name="connsiteX57" fmla="*/ 635000 w 1247775"/>
              <a:gd name="connsiteY57" fmla="*/ 573243 h 1900407"/>
              <a:gd name="connsiteX58" fmla="*/ 647700 w 1247775"/>
              <a:gd name="connsiteY58" fmla="*/ 570068 h 1900407"/>
              <a:gd name="connsiteX59" fmla="*/ 666750 w 1247775"/>
              <a:gd name="connsiteY59" fmla="*/ 566893 h 1900407"/>
              <a:gd name="connsiteX60" fmla="*/ 727075 w 1247775"/>
              <a:gd name="connsiteY60" fmla="*/ 573243 h 1900407"/>
              <a:gd name="connsiteX61" fmla="*/ 781050 w 1247775"/>
              <a:gd name="connsiteY61" fmla="*/ 592293 h 1900407"/>
              <a:gd name="connsiteX62" fmla="*/ 790575 w 1247775"/>
              <a:gd name="connsiteY62" fmla="*/ 595468 h 1900407"/>
              <a:gd name="connsiteX63" fmla="*/ 806450 w 1247775"/>
              <a:gd name="connsiteY63" fmla="*/ 601818 h 1900407"/>
              <a:gd name="connsiteX64" fmla="*/ 815975 w 1247775"/>
              <a:gd name="connsiteY64" fmla="*/ 604993 h 1900407"/>
              <a:gd name="connsiteX65" fmla="*/ 831850 w 1247775"/>
              <a:gd name="connsiteY65" fmla="*/ 611343 h 1900407"/>
              <a:gd name="connsiteX66" fmla="*/ 857250 w 1247775"/>
              <a:gd name="connsiteY66" fmla="*/ 617693 h 1900407"/>
              <a:gd name="connsiteX67" fmla="*/ 854075 w 1247775"/>
              <a:gd name="connsiteY67" fmla="*/ 595468 h 1900407"/>
              <a:gd name="connsiteX68" fmla="*/ 857250 w 1247775"/>
              <a:gd name="connsiteY68" fmla="*/ 570068 h 1900407"/>
              <a:gd name="connsiteX69" fmla="*/ 923925 w 1247775"/>
              <a:gd name="connsiteY69" fmla="*/ 579593 h 1900407"/>
              <a:gd name="connsiteX70" fmla="*/ 952500 w 1247775"/>
              <a:gd name="connsiteY70" fmla="*/ 595468 h 1900407"/>
              <a:gd name="connsiteX71" fmla="*/ 962025 w 1247775"/>
              <a:gd name="connsiteY71" fmla="*/ 589118 h 1900407"/>
              <a:gd name="connsiteX72" fmla="*/ 1085850 w 1247775"/>
              <a:gd name="connsiteY72" fmla="*/ 446243 h 1900407"/>
              <a:gd name="connsiteX73" fmla="*/ 1139825 w 1247775"/>
              <a:gd name="connsiteY73" fmla="*/ 439893 h 1900407"/>
              <a:gd name="connsiteX74" fmla="*/ 1136650 w 1247775"/>
              <a:gd name="connsiteY74" fmla="*/ 427193 h 1900407"/>
              <a:gd name="connsiteX75" fmla="*/ 1133475 w 1247775"/>
              <a:gd name="connsiteY75" fmla="*/ 411318 h 1900407"/>
              <a:gd name="connsiteX76" fmla="*/ 1101725 w 1247775"/>
              <a:gd name="connsiteY76" fmla="*/ 379568 h 1900407"/>
              <a:gd name="connsiteX77" fmla="*/ 1082675 w 1247775"/>
              <a:gd name="connsiteY77" fmla="*/ 354168 h 1900407"/>
              <a:gd name="connsiteX78" fmla="*/ 1120775 w 1247775"/>
              <a:gd name="connsiteY78" fmla="*/ 347818 h 1900407"/>
              <a:gd name="connsiteX79" fmla="*/ 1111250 w 1247775"/>
              <a:gd name="connsiteY79" fmla="*/ 331943 h 1900407"/>
              <a:gd name="connsiteX80" fmla="*/ 1098550 w 1247775"/>
              <a:gd name="connsiteY80" fmla="*/ 312893 h 1900407"/>
              <a:gd name="connsiteX81" fmla="*/ 1092200 w 1247775"/>
              <a:gd name="connsiteY81" fmla="*/ 287493 h 1900407"/>
              <a:gd name="connsiteX82" fmla="*/ 1085850 w 1247775"/>
              <a:gd name="connsiteY82" fmla="*/ 268443 h 1900407"/>
              <a:gd name="connsiteX83" fmla="*/ 1082675 w 1247775"/>
              <a:gd name="connsiteY83" fmla="*/ 255743 h 1900407"/>
              <a:gd name="connsiteX84" fmla="*/ 1073150 w 1247775"/>
              <a:gd name="connsiteY84" fmla="*/ 246218 h 1900407"/>
              <a:gd name="connsiteX85" fmla="*/ 1041400 w 1247775"/>
              <a:gd name="connsiteY85" fmla="*/ 230343 h 1900407"/>
              <a:gd name="connsiteX86" fmla="*/ 1025525 w 1247775"/>
              <a:gd name="connsiteY86" fmla="*/ 195418 h 1900407"/>
              <a:gd name="connsiteX87" fmla="*/ 1022350 w 1247775"/>
              <a:gd name="connsiteY87" fmla="*/ 182718 h 1900407"/>
              <a:gd name="connsiteX88" fmla="*/ 971550 w 1247775"/>
              <a:gd name="connsiteY88" fmla="*/ 179543 h 1900407"/>
              <a:gd name="connsiteX89" fmla="*/ 968375 w 1247775"/>
              <a:gd name="connsiteY89" fmla="*/ 138268 h 1900407"/>
              <a:gd name="connsiteX90" fmla="*/ 965200 w 1247775"/>
              <a:gd name="connsiteY90" fmla="*/ 122393 h 1900407"/>
              <a:gd name="connsiteX91" fmla="*/ 1006475 w 1247775"/>
              <a:gd name="connsiteY91" fmla="*/ 119218 h 1900407"/>
              <a:gd name="connsiteX92" fmla="*/ 1016000 w 1247775"/>
              <a:gd name="connsiteY92" fmla="*/ 116043 h 1900407"/>
              <a:gd name="connsiteX93" fmla="*/ 1000125 w 1247775"/>
              <a:gd name="connsiteY93" fmla="*/ 46193 h 1900407"/>
              <a:gd name="connsiteX94" fmla="*/ 990600 w 1247775"/>
              <a:gd name="connsiteY94" fmla="*/ 20793 h 1900407"/>
              <a:gd name="connsiteX95" fmla="*/ 987425 w 1247775"/>
              <a:gd name="connsiteY95" fmla="*/ 11268 h 1900407"/>
              <a:gd name="connsiteX96" fmla="*/ 955675 w 1247775"/>
              <a:gd name="connsiteY96" fmla="*/ 4918 h 1900407"/>
              <a:gd name="connsiteX97" fmla="*/ 942975 w 1247775"/>
              <a:gd name="connsiteY97" fmla="*/ 1743 h 1900407"/>
              <a:gd name="connsiteX98" fmla="*/ 936625 w 1247775"/>
              <a:gd name="connsiteY98" fmla="*/ 20793 h 1900407"/>
              <a:gd name="connsiteX99" fmla="*/ 942975 w 1247775"/>
              <a:gd name="connsiteY99" fmla="*/ 33493 h 1900407"/>
              <a:gd name="connsiteX100" fmla="*/ 958850 w 1247775"/>
              <a:gd name="connsiteY100" fmla="*/ 62068 h 1900407"/>
              <a:gd name="connsiteX101" fmla="*/ 962025 w 1247775"/>
              <a:gd name="connsiteY101" fmla="*/ 71593 h 1900407"/>
              <a:gd name="connsiteX102" fmla="*/ 955675 w 1247775"/>
              <a:gd name="connsiteY102" fmla="*/ 46193 h 1900407"/>
              <a:gd name="connsiteX103" fmla="*/ 949325 w 1247775"/>
              <a:gd name="connsiteY103" fmla="*/ 33493 h 1900407"/>
              <a:gd name="connsiteX104" fmla="*/ 946150 w 1247775"/>
              <a:gd name="connsiteY104" fmla="*/ 23968 h 1900407"/>
              <a:gd name="connsiteX105" fmla="*/ 939800 w 1247775"/>
              <a:gd name="connsiteY105" fmla="*/ 1743 h 1900407"/>
              <a:gd name="connsiteX106" fmla="*/ 1000125 w 1247775"/>
              <a:gd name="connsiteY106" fmla="*/ 8093 h 1900407"/>
              <a:gd name="connsiteX107" fmla="*/ 1019175 w 1247775"/>
              <a:gd name="connsiteY107" fmla="*/ 36668 h 1900407"/>
              <a:gd name="connsiteX108" fmla="*/ 1035050 w 1247775"/>
              <a:gd name="connsiteY108" fmla="*/ 68418 h 1900407"/>
              <a:gd name="connsiteX109" fmla="*/ 1044575 w 1247775"/>
              <a:gd name="connsiteY109" fmla="*/ 100168 h 1900407"/>
              <a:gd name="connsiteX110" fmla="*/ 1047750 w 1247775"/>
              <a:gd name="connsiteY110" fmla="*/ 112868 h 1900407"/>
              <a:gd name="connsiteX111" fmla="*/ 1054100 w 1247775"/>
              <a:gd name="connsiteY111" fmla="*/ 135093 h 1900407"/>
              <a:gd name="connsiteX112" fmla="*/ 1060450 w 1247775"/>
              <a:gd name="connsiteY112" fmla="*/ 163668 h 1900407"/>
              <a:gd name="connsiteX113" fmla="*/ 1069975 w 1247775"/>
              <a:gd name="connsiteY113" fmla="*/ 201768 h 1900407"/>
              <a:gd name="connsiteX114" fmla="*/ 1076325 w 1247775"/>
              <a:gd name="connsiteY114" fmla="*/ 211293 h 1900407"/>
              <a:gd name="connsiteX115" fmla="*/ 1123950 w 1247775"/>
              <a:gd name="connsiteY115" fmla="*/ 227168 h 1900407"/>
              <a:gd name="connsiteX116" fmla="*/ 1181100 w 1247775"/>
              <a:gd name="connsiteY116" fmla="*/ 223993 h 1900407"/>
              <a:gd name="connsiteX117" fmla="*/ 1196975 w 1247775"/>
              <a:gd name="connsiteY117" fmla="*/ 230343 h 1900407"/>
              <a:gd name="connsiteX118" fmla="*/ 1203325 w 1247775"/>
              <a:gd name="connsiteY118" fmla="*/ 249393 h 1900407"/>
              <a:gd name="connsiteX119" fmla="*/ 1206500 w 1247775"/>
              <a:gd name="connsiteY119" fmla="*/ 350993 h 1900407"/>
              <a:gd name="connsiteX120" fmla="*/ 1216025 w 1247775"/>
              <a:gd name="connsiteY120" fmla="*/ 360518 h 1900407"/>
              <a:gd name="connsiteX121" fmla="*/ 1231900 w 1247775"/>
              <a:gd name="connsiteY121" fmla="*/ 382743 h 1900407"/>
              <a:gd name="connsiteX122" fmla="*/ 1238250 w 1247775"/>
              <a:gd name="connsiteY122" fmla="*/ 398618 h 1900407"/>
              <a:gd name="connsiteX123" fmla="*/ 1247775 w 1247775"/>
              <a:gd name="connsiteY123" fmla="*/ 420843 h 1900407"/>
              <a:gd name="connsiteX124" fmla="*/ 1244600 w 1247775"/>
              <a:gd name="connsiteY124" fmla="*/ 439893 h 1900407"/>
              <a:gd name="connsiteX125" fmla="*/ 1231900 w 1247775"/>
              <a:gd name="connsiteY125" fmla="*/ 458943 h 1900407"/>
              <a:gd name="connsiteX126" fmla="*/ 1209675 w 1247775"/>
              <a:gd name="connsiteY126" fmla="*/ 497043 h 1900407"/>
              <a:gd name="connsiteX127" fmla="*/ 1193800 w 1247775"/>
              <a:gd name="connsiteY127" fmla="*/ 522443 h 1900407"/>
              <a:gd name="connsiteX128" fmla="*/ 1184275 w 1247775"/>
              <a:gd name="connsiteY128" fmla="*/ 547843 h 1900407"/>
              <a:gd name="connsiteX129" fmla="*/ 1177925 w 1247775"/>
              <a:gd name="connsiteY129" fmla="*/ 557368 h 1900407"/>
              <a:gd name="connsiteX130" fmla="*/ 1174750 w 1247775"/>
              <a:gd name="connsiteY130" fmla="*/ 573243 h 1900407"/>
              <a:gd name="connsiteX131" fmla="*/ 1152525 w 1247775"/>
              <a:gd name="connsiteY131" fmla="*/ 608168 h 1900407"/>
              <a:gd name="connsiteX132" fmla="*/ 1136650 w 1247775"/>
              <a:gd name="connsiteY132" fmla="*/ 658968 h 1900407"/>
              <a:gd name="connsiteX133" fmla="*/ 1130300 w 1247775"/>
              <a:gd name="connsiteY133" fmla="*/ 678018 h 1900407"/>
              <a:gd name="connsiteX134" fmla="*/ 1127125 w 1247775"/>
              <a:gd name="connsiteY134" fmla="*/ 693893 h 1900407"/>
              <a:gd name="connsiteX135" fmla="*/ 1117600 w 1247775"/>
              <a:gd name="connsiteY135" fmla="*/ 719293 h 1900407"/>
              <a:gd name="connsiteX136" fmla="*/ 1111250 w 1247775"/>
              <a:gd name="connsiteY136" fmla="*/ 741518 h 1900407"/>
              <a:gd name="connsiteX137" fmla="*/ 1098550 w 1247775"/>
              <a:gd name="connsiteY137" fmla="*/ 763743 h 1900407"/>
              <a:gd name="connsiteX138" fmla="*/ 1089025 w 1247775"/>
              <a:gd name="connsiteY138" fmla="*/ 779618 h 1900407"/>
              <a:gd name="connsiteX139" fmla="*/ 1085850 w 1247775"/>
              <a:gd name="connsiteY139" fmla="*/ 789143 h 1900407"/>
              <a:gd name="connsiteX140" fmla="*/ 1079500 w 1247775"/>
              <a:gd name="connsiteY140" fmla="*/ 989168 h 1900407"/>
              <a:gd name="connsiteX141" fmla="*/ 1076325 w 1247775"/>
              <a:gd name="connsiteY141" fmla="*/ 1103468 h 1900407"/>
              <a:gd name="connsiteX142" fmla="*/ 1063625 w 1247775"/>
              <a:gd name="connsiteY142" fmla="*/ 1119343 h 1900407"/>
              <a:gd name="connsiteX143" fmla="*/ 1038225 w 1247775"/>
              <a:gd name="connsiteY143" fmla="*/ 1116168 h 1900407"/>
              <a:gd name="connsiteX144" fmla="*/ 1022350 w 1247775"/>
              <a:gd name="connsiteY144" fmla="*/ 1132043 h 1900407"/>
              <a:gd name="connsiteX145" fmla="*/ 1006475 w 1247775"/>
              <a:gd name="connsiteY145" fmla="*/ 1182843 h 1900407"/>
              <a:gd name="connsiteX146" fmla="*/ 962025 w 1247775"/>
              <a:gd name="connsiteY146" fmla="*/ 1176493 h 1900407"/>
              <a:gd name="connsiteX147" fmla="*/ 949325 w 1247775"/>
              <a:gd name="connsiteY147" fmla="*/ 1249518 h 1900407"/>
              <a:gd name="connsiteX148" fmla="*/ 949325 w 1247775"/>
              <a:gd name="connsiteY148" fmla="*/ 1132043 h 1900407"/>
              <a:gd name="connsiteX149" fmla="*/ 971550 w 1247775"/>
              <a:gd name="connsiteY149" fmla="*/ 1135218 h 1900407"/>
              <a:gd name="connsiteX150" fmla="*/ 1016000 w 1247775"/>
              <a:gd name="connsiteY150" fmla="*/ 1147918 h 1900407"/>
              <a:gd name="connsiteX151" fmla="*/ 996950 w 1247775"/>
              <a:gd name="connsiteY151" fmla="*/ 1195543 h 1900407"/>
              <a:gd name="connsiteX152" fmla="*/ 987425 w 1247775"/>
              <a:gd name="connsiteY152" fmla="*/ 1211418 h 1900407"/>
              <a:gd name="connsiteX153" fmla="*/ 984250 w 1247775"/>
              <a:gd name="connsiteY153" fmla="*/ 1220943 h 1900407"/>
              <a:gd name="connsiteX154" fmla="*/ 1003300 w 1247775"/>
              <a:gd name="connsiteY154" fmla="*/ 1217768 h 1900407"/>
              <a:gd name="connsiteX155" fmla="*/ 1035050 w 1247775"/>
              <a:gd name="connsiteY155" fmla="*/ 1220943 h 1900407"/>
              <a:gd name="connsiteX156" fmla="*/ 1022350 w 1247775"/>
              <a:gd name="connsiteY156" fmla="*/ 1363818 h 1900407"/>
              <a:gd name="connsiteX157" fmla="*/ 1028700 w 1247775"/>
              <a:gd name="connsiteY157" fmla="*/ 1373343 h 1900407"/>
              <a:gd name="connsiteX158" fmla="*/ 1050925 w 1247775"/>
              <a:gd name="connsiteY158" fmla="*/ 1379693 h 1900407"/>
              <a:gd name="connsiteX159" fmla="*/ 1066800 w 1247775"/>
              <a:gd name="connsiteY159" fmla="*/ 1386043 h 1900407"/>
              <a:gd name="connsiteX160" fmla="*/ 1089025 w 1247775"/>
              <a:gd name="connsiteY160" fmla="*/ 1392393 h 1900407"/>
              <a:gd name="connsiteX161" fmla="*/ 1092200 w 1247775"/>
              <a:gd name="connsiteY161" fmla="*/ 1405093 h 1900407"/>
              <a:gd name="connsiteX162" fmla="*/ 1098550 w 1247775"/>
              <a:gd name="connsiteY162" fmla="*/ 1443193 h 1900407"/>
              <a:gd name="connsiteX163" fmla="*/ 1101725 w 1247775"/>
              <a:gd name="connsiteY163" fmla="*/ 1455893 h 1900407"/>
              <a:gd name="connsiteX164" fmla="*/ 1104900 w 1247775"/>
              <a:gd name="connsiteY164" fmla="*/ 1493993 h 1900407"/>
              <a:gd name="connsiteX165" fmla="*/ 1108075 w 1247775"/>
              <a:gd name="connsiteY165" fmla="*/ 1519393 h 1900407"/>
              <a:gd name="connsiteX166" fmla="*/ 1101725 w 1247775"/>
              <a:gd name="connsiteY166" fmla="*/ 1538443 h 1900407"/>
              <a:gd name="connsiteX167" fmla="*/ 1123950 w 1247775"/>
              <a:gd name="connsiteY167" fmla="*/ 1900393 h 1900407"/>
              <a:gd name="connsiteX168" fmla="*/ 1000125 w 1247775"/>
              <a:gd name="connsiteY168" fmla="*/ 1522568 h 1900407"/>
              <a:gd name="connsiteX169" fmla="*/ 981075 w 1247775"/>
              <a:gd name="connsiteY169" fmla="*/ 1506693 h 1900407"/>
              <a:gd name="connsiteX170" fmla="*/ 968375 w 1247775"/>
              <a:gd name="connsiteY170" fmla="*/ 1509868 h 1900407"/>
              <a:gd name="connsiteX171" fmla="*/ 962025 w 1247775"/>
              <a:gd name="connsiteY171" fmla="*/ 1528918 h 1900407"/>
              <a:gd name="connsiteX172" fmla="*/ 955675 w 1247775"/>
              <a:gd name="connsiteY172" fmla="*/ 1538443 h 1900407"/>
              <a:gd name="connsiteX173" fmla="*/ 946150 w 1247775"/>
              <a:gd name="connsiteY173" fmla="*/ 1554318 h 1900407"/>
              <a:gd name="connsiteX174" fmla="*/ 936625 w 1247775"/>
              <a:gd name="connsiteY174" fmla="*/ 1563843 h 1900407"/>
              <a:gd name="connsiteX175" fmla="*/ 917575 w 1247775"/>
              <a:gd name="connsiteY175" fmla="*/ 1589243 h 1900407"/>
              <a:gd name="connsiteX176" fmla="*/ 911225 w 1247775"/>
              <a:gd name="connsiteY176" fmla="*/ 1598768 h 1900407"/>
              <a:gd name="connsiteX177" fmla="*/ 901700 w 1247775"/>
              <a:gd name="connsiteY177" fmla="*/ 1605118 h 1900407"/>
              <a:gd name="connsiteX178" fmla="*/ 892175 w 1247775"/>
              <a:gd name="connsiteY178" fmla="*/ 1614643 h 1900407"/>
              <a:gd name="connsiteX179" fmla="*/ 882650 w 1247775"/>
              <a:gd name="connsiteY179" fmla="*/ 1627343 h 1900407"/>
              <a:gd name="connsiteX180" fmla="*/ 860425 w 1247775"/>
              <a:gd name="connsiteY180" fmla="*/ 1630518 h 1900407"/>
              <a:gd name="connsiteX181" fmla="*/ 774700 w 1247775"/>
              <a:gd name="connsiteY181" fmla="*/ 1633693 h 1900407"/>
              <a:gd name="connsiteX182" fmla="*/ 720725 w 1247775"/>
              <a:gd name="connsiteY182" fmla="*/ 1646393 h 1900407"/>
              <a:gd name="connsiteX183" fmla="*/ 708025 w 1247775"/>
              <a:gd name="connsiteY183" fmla="*/ 1649568 h 1900407"/>
              <a:gd name="connsiteX184" fmla="*/ 676275 w 1247775"/>
              <a:gd name="connsiteY184" fmla="*/ 1652743 h 1900407"/>
              <a:gd name="connsiteX185" fmla="*/ 650875 w 1247775"/>
              <a:gd name="connsiteY185" fmla="*/ 1655918 h 1900407"/>
              <a:gd name="connsiteX186" fmla="*/ 628650 w 1247775"/>
              <a:gd name="connsiteY186" fmla="*/ 1659093 h 1900407"/>
              <a:gd name="connsiteX187" fmla="*/ 542925 w 1247775"/>
              <a:gd name="connsiteY187" fmla="*/ 1665443 h 1900407"/>
              <a:gd name="connsiteX188" fmla="*/ 368300 w 1247775"/>
              <a:gd name="connsiteY188" fmla="*/ 1662268 h 1900407"/>
              <a:gd name="connsiteX189" fmla="*/ 355600 w 1247775"/>
              <a:gd name="connsiteY189" fmla="*/ 1655918 h 1900407"/>
              <a:gd name="connsiteX190" fmla="*/ 292100 w 1247775"/>
              <a:gd name="connsiteY190" fmla="*/ 1649568 h 1900407"/>
              <a:gd name="connsiteX191" fmla="*/ 273050 w 1247775"/>
              <a:gd name="connsiteY191" fmla="*/ 1646393 h 1900407"/>
              <a:gd name="connsiteX192" fmla="*/ 38100 w 1247775"/>
              <a:gd name="connsiteY192" fmla="*/ 1655918 h 1900407"/>
              <a:gd name="connsiteX193" fmla="*/ 25400 w 1247775"/>
              <a:gd name="connsiteY193" fmla="*/ 1671793 h 1900407"/>
              <a:gd name="connsiteX194" fmla="*/ 9525 w 1247775"/>
              <a:gd name="connsiteY194" fmla="*/ 1687668 h 1900407"/>
              <a:gd name="connsiteX195" fmla="*/ 3175 w 1247775"/>
              <a:gd name="connsiteY195" fmla="*/ 1732118 h 1900407"/>
              <a:gd name="connsiteX196" fmla="*/ 0 w 1247775"/>
              <a:gd name="connsiteY196" fmla="*/ 1735293 h 1900407"/>
              <a:gd name="connsiteX0" fmla="*/ 3175 w 1247775"/>
              <a:gd name="connsiteY0" fmla="*/ 1643218 h 1967528"/>
              <a:gd name="connsiteX1" fmla="*/ 41275 w 1247775"/>
              <a:gd name="connsiteY1" fmla="*/ 1627343 h 1967528"/>
              <a:gd name="connsiteX2" fmla="*/ 95250 w 1247775"/>
              <a:gd name="connsiteY2" fmla="*/ 1611468 h 1967528"/>
              <a:gd name="connsiteX3" fmla="*/ 174625 w 1247775"/>
              <a:gd name="connsiteY3" fmla="*/ 1608293 h 1967528"/>
              <a:gd name="connsiteX4" fmla="*/ 349250 w 1247775"/>
              <a:gd name="connsiteY4" fmla="*/ 1614643 h 1967528"/>
              <a:gd name="connsiteX5" fmla="*/ 403225 w 1247775"/>
              <a:gd name="connsiteY5" fmla="*/ 1620993 h 1967528"/>
              <a:gd name="connsiteX6" fmla="*/ 428625 w 1247775"/>
              <a:gd name="connsiteY6" fmla="*/ 1627343 h 1967528"/>
              <a:gd name="connsiteX7" fmla="*/ 457200 w 1247775"/>
              <a:gd name="connsiteY7" fmla="*/ 1630518 h 1967528"/>
              <a:gd name="connsiteX8" fmla="*/ 479425 w 1247775"/>
              <a:gd name="connsiteY8" fmla="*/ 1636868 h 1967528"/>
              <a:gd name="connsiteX9" fmla="*/ 482600 w 1247775"/>
              <a:gd name="connsiteY9" fmla="*/ 1617818 h 1967528"/>
              <a:gd name="connsiteX10" fmla="*/ 479425 w 1247775"/>
              <a:gd name="connsiteY10" fmla="*/ 1525743 h 1967528"/>
              <a:gd name="connsiteX11" fmla="*/ 473075 w 1247775"/>
              <a:gd name="connsiteY11" fmla="*/ 1500343 h 1967528"/>
              <a:gd name="connsiteX12" fmla="*/ 479425 w 1247775"/>
              <a:gd name="connsiteY12" fmla="*/ 1424143 h 1967528"/>
              <a:gd name="connsiteX13" fmla="*/ 498475 w 1247775"/>
              <a:gd name="connsiteY13" fmla="*/ 1420968 h 1967528"/>
              <a:gd name="connsiteX14" fmla="*/ 469900 w 1247775"/>
              <a:gd name="connsiteY14" fmla="*/ 1357468 h 1967528"/>
              <a:gd name="connsiteX15" fmla="*/ 441325 w 1247775"/>
              <a:gd name="connsiteY15" fmla="*/ 1354293 h 1967528"/>
              <a:gd name="connsiteX16" fmla="*/ 447675 w 1247775"/>
              <a:gd name="connsiteY16" fmla="*/ 1309843 h 1967528"/>
              <a:gd name="connsiteX17" fmla="*/ 457200 w 1247775"/>
              <a:gd name="connsiteY17" fmla="*/ 1287618 h 1967528"/>
              <a:gd name="connsiteX18" fmla="*/ 463550 w 1247775"/>
              <a:gd name="connsiteY18" fmla="*/ 1268568 h 1967528"/>
              <a:gd name="connsiteX19" fmla="*/ 428625 w 1247775"/>
              <a:gd name="connsiteY19" fmla="*/ 1268568 h 1967528"/>
              <a:gd name="connsiteX20" fmla="*/ 422275 w 1247775"/>
              <a:gd name="connsiteY20" fmla="*/ 1284443 h 1967528"/>
              <a:gd name="connsiteX21" fmla="*/ 406400 w 1247775"/>
              <a:gd name="connsiteY21" fmla="*/ 1357468 h 1967528"/>
              <a:gd name="connsiteX22" fmla="*/ 400050 w 1247775"/>
              <a:gd name="connsiteY22" fmla="*/ 1370168 h 1967528"/>
              <a:gd name="connsiteX23" fmla="*/ 396875 w 1247775"/>
              <a:gd name="connsiteY23" fmla="*/ 1386043 h 1967528"/>
              <a:gd name="connsiteX24" fmla="*/ 377825 w 1247775"/>
              <a:gd name="connsiteY24" fmla="*/ 1382868 h 1967528"/>
              <a:gd name="connsiteX25" fmla="*/ 381000 w 1247775"/>
              <a:gd name="connsiteY25" fmla="*/ 1300318 h 1967528"/>
              <a:gd name="connsiteX26" fmla="*/ 387350 w 1247775"/>
              <a:gd name="connsiteY26" fmla="*/ 1255868 h 1967528"/>
              <a:gd name="connsiteX27" fmla="*/ 390525 w 1247775"/>
              <a:gd name="connsiteY27" fmla="*/ 1246343 h 1967528"/>
              <a:gd name="connsiteX28" fmla="*/ 400050 w 1247775"/>
              <a:gd name="connsiteY28" fmla="*/ 1230468 h 1967528"/>
              <a:gd name="connsiteX29" fmla="*/ 463550 w 1247775"/>
              <a:gd name="connsiteY29" fmla="*/ 1233643 h 1967528"/>
              <a:gd name="connsiteX30" fmla="*/ 450850 w 1247775"/>
              <a:gd name="connsiteY30" fmla="*/ 1186018 h 1967528"/>
              <a:gd name="connsiteX31" fmla="*/ 419100 w 1247775"/>
              <a:gd name="connsiteY31" fmla="*/ 1179668 h 1967528"/>
              <a:gd name="connsiteX32" fmla="*/ 422275 w 1247775"/>
              <a:gd name="connsiteY32" fmla="*/ 1122518 h 1967528"/>
              <a:gd name="connsiteX33" fmla="*/ 488950 w 1247775"/>
              <a:gd name="connsiteY33" fmla="*/ 1128868 h 1967528"/>
              <a:gd name="connsiteX34" fmla="*/ 508000 w 1247775"/>
              <a:gd name="connsiteY34" fmla="*/ 1122518 h 1967528"/>
              <a:gd name="connsiteX35" fmla="*/ 511175 w 1247775"/>
              <a:gd name="connsiteY35" fmla="*/ 1065368 h 1967528"/>
              <a:gd name="connsiteX36" fmla="*/ 517525 w 1247775"/>
              <a:gd name="connsiteY36" fmla="*/ 1055843 h 1967528"/>
              <a:gd name="connsiteX37" fmla="*/ 520700 w 1247775"/>
              <a:gd name="connsiteY37" fmla="*/ 1039968 h 1967528"/>
              <a:gd name="connsiteX38" fmla="*/ 523875 w 1247775"/>
              <a:gd name="connsiteY38" fmla="*/ 1027268 h 1967528"/>
              <a:gd name="connsiteX39" fmla="*/ 530225 w 1247775"/>
              <a:gd name="connsiteY39" fmla="*/ 1014568 h 1967528"/>
              <a:gd name="connsiteX40" fmla="*/ 536575 w 1247775"/>
              <a:gd name="connsiteY40" fmla="*/ 989168 h 1967528"/>
              <a:gd name="connsiteX41" fmla="*/ 539750 w 1247775"/>
              <a:gd name="connsiteY41" fmla="*/ 976468 h 1967528"/>
              <a:gd name="connsiteX42" fmla="*/ 542925 w 1247775"/>
              <a:gd name="connsiteY42" fmla="*/ 966943 h 1967528"/>
              <a:gd name="connsiteX43" fmla="*/ 549275 w 1247775"/>
              <a:gd name="connsiteY43" fmla="*/ 957418 h 1967528"/>
              <a:gd name="connsiteX44" fmla="*/ 552450 w 1247775"/>
              <a:gd name="connsiteY44" fmla="*/ 944718 h 1967528"/>
              <a:gd name="connsiteX45" fmla="*/ 568325 w 1247775"/>
              <a:gd name="connsiteY45" fmla="*/ 922493 h 1967528"/>
              <a:gd name="connsiteX46" fmla="*/ 574675 w 1247775"/>
              <a:gd name="connsiteY46" fmla="*/ 906618 h 1967528"/>
              <a:gd name="connsiteX47" fmla="*/ 581025 w 1247775"/>
              <a:gd name="connsiteY47" fmla="*/ 893918 h 1967528"/>
              <a:gd name="connsiteX48" fmla="*/ 590550 w 1247775"/>
              <a:gd name="connsiteY48" fmla="*/ 871693 h 1967528"/>
              <a:gd name="connsiteX49" fmla="*/ 593725 w 1247775"/>
              <a:gd name="connsiteY49" fmla="*/ 858993 h 1967528"/>
              <a:gd name="connsiteX50" fmla="*/ 600075 w 1247775"/>
              <a:gd name="connsiteY50" fmla="*/ 846293 h 1967528"/>
              <a:gd name="connsiteX51" fmla="*/ 603250 w 1247775"/>
              <a:gd name="connsiteY51" fmla="*/ 827243 h 1967528"/>
              <a:gd name="connsiteX52" fmla="*/ 619125 w 1247775"/>
              <a:gd name="connsiteY52" fmla="*/ 795493 h 1967528"/>
              <a:gd name="connsiteX53" fmla="*/ 625475 w 1247775"/>
              <a:gd name="connsiteY53" fmla="*/ 776443 h 1967528"/>
              <a:gd name="connsiteX54" fmla="*/ 565150 w 1247775"/>
              <a:gd name="connsiteY54" fmla="*/ 744693 h 1967528"/>
              <a:gd name="connsiteX55" fmla="*/ 571500 w 1247775"/>
              <a:gd name="connsiteY55" fmla="*/ 700243 h 1967528"/>
              <a:gd name="connsiteX56" fmla="*/ 644525 w 1247775"/>
              <a:gd name="connsiteY56" fmla="*/ 674843 h 1967528"/>
              <a:gd name="connsiteX57" fmla="*/ 635000 w 1247775"/>
              <a:gd name="connsiteY57" fmla="*/ 573243 h 1967528"/>
              <a:gd name="connsiteX58" fmla="*/ 647700 w 1247775"/>
              <a:gd name="connsiteY58" fmla="*/ 570068 h 1967528"/>
              <a:gd name="connsiteX59" fmla="*/ 666750 w 1247775"/>
              <a:gd name="connsiteY59" fmla="*/ 566893 h 1967528"/>
              <a:gd name="connsiteX60" fmla="*/ 727075 w 1247775"/>
              <a:gd name="connsiteY60" fmla="*/ 573243 h 1967528"/>
              <a:gd name="connsiteX61" fmla="*/ 781050 w 1247775"/>
              <a:gd name="connsiteY61" fmla="*/ 592293 h 1967528"/>
              <a:gd name="connsiteX62" fmla="*/ 790575 w 1247775"/>
              <a:gd name="connsiteY62" fmla="*/ 595468 h 1967528"/>
              <a:gd name="connsiteX63" fmla="*/ 806450 w 1247775"/>
              <a:gd name="connsiteY63" fmla="*/ 601818 h 1967528"/>
              <a:gd name="connsiteX64" fmla="*/ 815975 w 1247775"/>
              <a:gd name="connsiteY64" fmla="*/ 604993 h 1967528"/>
              <a:gd name="connsiteX65" fmla="*/ 831850 w 1247775"/>
              <a:gd name="connsiteY65" fmla="*/ 611343 h 1967528"/>
              <a:gd name="connsiteX66" fmla="*/ 857250 w 1247775"/>
              <a:gd name="connsiteY66" fmla="*/ 617693 h 1967528"/>
              <a:gd name="connsiteX67" fmla="*/ 854075 w 1247775"/>
              <a:gd name="connsiteY67" fmla="*/ 595468 h 1967528"/>
              <a:gd name="connsiteX68" fmla="*/ 857250 w 1247775"/>
              <a:gd name="connsiteY68" fmla="*/ 570068 h 1967528"/>
              <a:gd name="connsiteX69" fmla="*/ 923925 w 1247775"/>
              <a:gd name="connsiteY69" fmla="*/ 579593 h 1967528"/>
              <a:gd name="connsiteX70" fmla="*/ 952500 w 1247775"/>
              <a:gd name="connsiteY70" fmla="*/ 595468 h 1967528"/>
              <a:gd name="connsiteX71" fmla="*/ 962025 w 1247775"/>
              <a:gd name="connsiteY71" fmla="*/ 589118 h 1967528"/>
              <a:gd name="connsiteX72" fmla="*/ 1085850 w 1247775"/>
              <a:gd name="connsiteY72" fmla="*/ 446243 h 1967528"/>
              <a:gd name="connsiteX73" fmla="*/ 1139825 w 1247775"/>
              <a:gd name="connsiteY73" fmla="*/ 439893 h 1967528"/>
              <a:gd name="connsiteX74" fmla="*/ 1136650 w 1247775"/>
              <a:gd name="connsiteY74" fmla="*/ 427193 h 1967528"/>
              <a:gd name="connsiteX75" fmla="*/ 1133475 w 1247775"/>
              <a:gd name="connsiteY75" fmla="*/ 411318 h 1967528"/>
              <a:gd name="connsiteX76" fmla="*/ 1101725 w 1247775"/>
              <a:gd name="connsiteY76" fmla="*/ 379568 h 1967528"/>
              <a:gd name="connsiteX77" fmla="*/ 1082675 w 1247775"/>
              <a:gd name="connsiteY77" fmla="*/ 354168 h 1967528"/>
              <a:gd name="connsiteX78" fmla="*/ 1120775 w 1247775"/>
              <a:gd name="connsiteY78" fmla="*/ 347818 h 1967528"/>
              <a:gd name="connsiteX79" fmla="*/ 1111250 w 1247775"/>
              <a:gd name="connsiteY79" fmla="*/ 331943 h 1967528"/>
              <a:gd name="connsiteX80" fmla="*/ 1098550 w 1247775"/>
              <a:gd name="connsiteY80" fmla="*/ 312893 h 1967528"/>
              <a:gd name="connsiteX81" fmla="*/ 1092200 w 1247775"/>
              <a:gd name="connsiteY81" fmla="*/ 287493 h 1967528"/>
              <a:gd name="connsiteX82" fmla="*/ 1085850 w 1247775"/>
              <a:gd name="connsiteY82" fmla="*/ 268443 h 1967528"/>
              <a:gd name="connsiteX83" fmla="*/ 1082675 w 1247775"/>
              <a:gd name="connsiteY83" fmla="*/ 255743 h 1967528"/>
              <a:gd name="connsiteX84" fmla="*/ 1073150 w 1247775"/>
              <a:gd name="connsiteY84" fmla="*/ 246218 h 1967528"/>
              <a:gd name="connsiteX85" fmla="*/ 1041400 w 1247775"/>
              <a:gd name="connsiteY85" fmla="*/ 230343 h 1967528"/>
              <a:gd name="connsiteX86" fmla="*/ 1025525 w 1247775"/>
              <a:gd name="connsiteY86" fmla="*/ 195418 h 1967528"/>
              <a:gd name="connsiteX87" fmla="*/ 1022350 w 1247775"/>
              <a:gd name="connsiteY87" fmla="*/ 182718 h 1967528"/>
              <a:gd name="connsiteX88" fmla="*/ 971550 w 1247775"/>
              <a:gd name="connsiteY88" fmla="*/ 179543 h 1967528"/>
              <a:gd name="connsiteX89" fmla="*/ 968375 w 1247775"/>
              <a:gd name="connsiteY89" fmla="*/ 138268 h 1967528"/>
              <a:gd name="connsiteX90" fmla="*/ 965200 w 1247775"/>
              <a:gd name="connsiteY90" fmla="*/ 122393 h 1967528"/>
              <a:gd name="connsiteX91" fmla="*/ 1006475 w 1247775"/>
              <a:gd name="connsiteY91" fmla="*/ 119218 h 1967528"/>
              <a:gd name="connsiteX92" fmla="*/ 1016000 w 1247775"/>
              <a:gd name="connsiteY92" fmla="*/ 116043 h 1967528"/>
              <a:gd name="connsiteX93" fmla="*/ 1000125 w 1247775"/>
              <a:gd name="connsiteY93" fmla="*/ 46193 h 1967528"/>
              <a:gd name="connsiteX94" fmla="*/ 990600 w 1247775"/>
              <a:gd name="connsiteY94" fmla="*/ 20793 h 1967528"/>
              <a:gd name="connsiteX95" fmla="*/ 987425 w 1247775"/>
              <a:gd name="connsiteY95" fmla="*/ 11268 h 1967528"/>
              <a:gd name="connsiteX96" fmla="*/ 955675 w 1247775"/>
              <a:gd name="connsiteY96" fmla="*/ 4918 h 1967528"/>
              <a:gd name="connsiteX97" fmla="*/ 942975 w 1247775"/>
              <a:gd name="connsiteY97" fmla="*/ 1743 h 1967528"/>
              <a:gd name="connsiteX98" fmla="*/ 936625 w 1247775"/>
              <a:gd name="connsiteY98" fmla="*/ 20793 h 1967528"/>
              <a:gd name="connsiteX99" fmla="*/ 942975 w 1247775"/>
              <a:gd name="connsiteY99" fmla="*/ 33493 h 1967528"/>
              <a:gd name="connsiteX100" fmla="*/ 958850 w 1247775"/>
              <a:gd name="connsiteY100" fmla="*/ 62068 h 1967528"/>
              <a:gd name="connsiteX101" fmla="*/ 962025 w 1247775"/>
              <a:gd name="connsiteY101" fmla="*/ 71593 h 1967528"/>
              <a:gd name="connsiteX102" fmla="*/ 955675 w 1247775"/>
              <a:gd name="connsiteY102" fmla="*/ 46193 h 1967528"/>
              <a:gd name="connsiteX103" fmla="*/ 949325 w 1247775"/>
              <a:gd name="connsiteY103" fmla="*/ 33493 h 1967528"/>
              <a:gd name="connsiteX104" fmla="*/ 946150 w 1247775"/>
              <a:gd name="connsiteY104" fmla="*/ 23968 h 1967528"/>
              <a:gd name="connsiteX105" fmla="*/ 939800 w 1247775"/>
              <a:gd name="connsiteY105" fmla="*/ 1743 h 1967528"/>
              <a:gd name="connsiteX106" fmla="*/ 1000125 w 1247775"/>
              <a:gd name="connsiteY106" fmla="*/ 8093 h 1967528"/>
              <a:gd name="connsiteX107" fmla="*/ 1019175 w 1247775"/>
              <a:gd name="connsiteY107" fmla="*/ 36668 h 1967528"/>
              <a:gd name="connsiteX108" fmla="*/ 1035050 w 1247775"/>
              <a:gd name="connsiteY108" fmla="*/ 68418 h 1967528"/>
              <a:gd name="connsiteX109" fmla="*/ 1044575 w 1247775"/>
              <a:gd name="connsiteY109" fmla="*/ 100168 h 1967528"/>
              <a:gd name="connsiteX110" fmla="*/ 1047750 w 1247775"/>
              <a:gd name="connsiteY110" fmla="*/ 112868 h 1967528"/>
              <a:gd name="connsiteX111" fmla="*/ 1054100 w 1247775"/>
              <a:gd name="connsiteY111" fmla="*/ 135093 h 1967528"/>
              <a:gd name="connsiteX112" fmla="*/ 1060450 w 1247775"/>
              <a:gd name="connsiteY112" fmla="*/ 163668 h 1967528"/>
              <a:gd name="connsiteX113" fmla="*/ 1069975 w 1247775"/>
              <a:gd name="connsiteY113" fmla="*/ 201768 h 1967528"/>
              <a:gd name="connsiteX114" fmla="*/ 1076325 w 1247775"/>
              <a:gd name="connsiteY114" fmla="*/ 211293 h 1967528"/>
              <a:gd name="connsiteX115" fmla="*/ 1123950 w 1247775"/>
              <a:gd name="connsiteY115" fmla="*/ 227168 h 1967528"/>
              <a:gd name="connsiteX116" fmla="*/ 1181100 w 1247775"/>
              <a:gd name="connsiteY116" fmla="*/ 223993 h 1967528"/>
              <a:gd name="connsiteX117" fmla="*/ 1196975 w 1247775"/>
              <a:gd name="connsiteY117" fmla="*/ 230343 h 1967528"/>
              <a:gd name="connsiteX118" fmla="*/ 1203325 w 1247775"/>
              <a:gd name="connsiteY118" fmla="*/ 249393 h 1967528"/>
              <a:gd name="connsiteX119" fmla="*/ 1206500 w 1247775"/>
              <a:gd name="connsiteY119" fmla="*/ 350993 h 1967528"/>
              <a:gd name="connsiteX120" fmla="*/ 1216025 w 1247775"/>
              <a:gd name="connsiteY120" fmla="*/ 360518 h 1967528"/>
              <a:gd name="connsiteX121" fmla="*/ 1231900 w 1247775"/>
              <a:gd name="connsiteY121" fmla="*/ 382743 h 1967528"/>
              <a:gd name="connsiteX122" fmla="*/ 1238250 w 1247775"/>
              <a:gd name="connsiteY122" fmla="*/ 398618 h 1967528"/>
              <a:gd name="connsiteX123" fmla="*/ 1247775 w 1247775"/>
              <a:gd name="connsiteY123" fmla="*/ 420843 h 1967528"/>
              <a:gd name="connsiteX124" fmla="*/ 1244600 w 1247775"/>
              <a:gd name="connsiteY124" fmla="*/ 439893 h 1967528"/>
              <a:gd name="connsiteX125" fmla="*/ 1231900 w 1247775"/>
              <a:gd name="connsiteY125" fmla="*/ 458943 h 1967528"/>
              <a:gd name="connsiteX126" fmla="*/ 1209675 w 1247775"/>
              <a:gd name="connsiteY126" fmla="*/ 497043 h 1967528"/>
              <a:gd name="connsiteX127" fmla="*/ 1193800 w 1247775"/>
              <a:gd name="connsiteY127" fmla="*/ 522443 h 1967528"/>
              <a:gd name="connsiteX128" fmla="*/ 1184275 w 1247775"/>
              <a:gd name="connsiteY128" fmla="*/ 547843 h 1967528"/>
              <a:gd name="connsiteX129" fmla="*/ 1177925 w 1247775"/>
              <a:gd name="connsiteY129" fmla="*/ 557368 h 1967528"/>
              <a:gd name="connsiteX130" fmla="*/ 1174750 w 1247775"/>
              <a:gd name="connsiteY130" fmla="*/ 573243 h 1967528"/>
              <a:gd name="connsiteX131" fmla="*/ 1152525 w 1247775"/>
              <a:gd name="connsiteY131" fmla="*/ 608168 h 1967528"/>
              <a:gd name="connsiteX132" fmla="*/ 1136650 w 1247775"/>
              <a:gd name="connsiteY132" fmla="*/ 658968 h 1967528"/>
              <a:gd name="connsiteX133" fmla="*/ 1130300 w 1247775"/>
              <a:gd name="connsiteY133" fmla="*/ 678018 h 1967528"/>
              <a:gd name="connsiteX134" fmla="*/ 1127125 w 1247775"/>
              <a:gd name="connsiteY134" fmla="*/ 693893 h 1967528"/>
              <a:gd name="connsiteX135" fmla="*/ 1117600 w 1247775"/>
              <a:gd name="connsiteY135" fmla="*/ 719293 h 1967528"/>
              <a:gd name="connsiteX136" fmla="*/ 1111250 w 1247775"/>
              <a:gd name="connsiteY136" fmla="*/ 741518 h 1967528"/>
              <a:gd name="connsiteX137" fmla="*/ 1098550 w 1247775"/>
              <a:gd name="connsiteY137" fmla="*/ 763743 h 1967528"/>
              <a:gd name="connsiteX138" fmla="*/ 1089025 w 1247775"/>
              <a:gd name="connsiteY138" fmla="*/ 779618 h 1967528"/>
              <a:gd name="connsiteX139" fmla="*/ 1085850 w 1247775"/>
              <a:gd name="connsiteY139" fmla="*/ 789143 h 1967528"/>
              <a:gd name="connsiteX140" fmla="*/ 1079500 w 1247775"/>
              <a:gd name="connsiteY140" fmla="*/ 989168 h 1967528"/>
              <a:gd name="connsiteX141" fmla="*/ 1076325 w 1247775"/>
              <a:gd name="connsiteY141" fmla="*/ 1103468 h 1967528"/>
              <a:gd name="connsiteX142" fmla="*/ 1063625 w 1247775"/>
              <a:gd name="connsiteY142" fmla="*/ 1119343 h 1967528"/>
              <a:gd name="connsiteX143" fmla="*/ 1038225 w 1247775"/>
              <a:gd name="connsiteY143" fmla="*/ 1116168 h 1967528"/>
              <a:gd name="connsiteX144" fmla="*/ 1022350 w 1247775"/>
              <a:gd name="connsiteY144" fmla="*/ 1132043 h 1967528"/>
              <a:gd name="connsiteX145" fmla="*/ 1006475 w 1247775"/>
              <a:gd name="connsiteY145" fmla="*/ 1182843 h 1967528"/>
              <a:gd name="connsiteX146" fmla="*/ 962025 w 1247775"/>
              <a:gd name="connsiteY146" fmla="*/ 1176493 h 1967528"/>
              <a:gd name="connsiteX147" fmla="*/ 949325 w 1247775"/>
              <a:gd name="connsiteY147" fmla="*/ 1249518 h 1967528"/>
              <a:gd name="connsiteX148" fmla="*/ 949325 w 1247775"/>
              <a:gd name="connsiteY148" fmla="*/ 1132043 h 1967528"/>
              <a:gd name="connsiteX149" fmla="*/ 971550 w 1247775"/>
              <a:gd name="connsiteY149" fmla="*/ 1135218 h 1967528"/>
              <a:gd name="connsiteX150" fmla="*/ 1016000 w 1247775"/>
              <a:gd name="connsiteY150" fmla="*/ 1147918 h 1967528"/>
              <a:gd name="connsiteX151" fmla="*/ 996950 w 1247775"/>
              <a:gd name="connsiteY151" fmla="*/ 1195543 h 1967528"/>
              <a:gd name="connsiteX152" fmla="*/ 987425 w 1247775"/>
              <a:gd name="connsiteY152" fmla="*/ 1211418 h 1967528"/>
              <a:gd name="connsiteX153" fmla="*/ 984250 w 1247775"/>
              <a:gd name="connsiteY153" fmla="*/ 1220943 h 1967528"/>
              <a:gd name="connsiteX154" fmla="*/ 1003300 w 1247775"/>
              <a:gd name="connsiteY154" fmla="*/ 1217768 h 1967528"/>
              <a:gd name="connsiteX155" fmla="*/ 1035050 w 1247775"/>
              <a:gd name="connsiteY155" fmla="*/ 1220943 h 1967528"/>
              <a:gd name="connsiteX156" fmla="*/ 1022350 w 1247775"/>
              <a:gd name="connsiteY156" fmla="*/ 1363818 h 1967528"/>
              <a:gd name="connsiteX157" fmla="*/ 1028700 w 1247775"/>
              <a:gd name="connsiteY157" fmla="*/ 1373343 h 1967528"/>
              <a:gd name="connsiteX158" fmla="*/ 1050925 w 1247775"/>
              <a:gd name="connsiteY158" fmla="*/ 1379693 h 1967528"/>
              <a:gd name="connsiteX159" fmla="*/ 1066800 w 1247775"/>
              <a:gd name="connsiteY159" fmla="*/ 1386043 h 1967528"/>
              <a:gd name="connsiteX160" fmla="*/ 1089025 w 1247775"/>
              <a:gd name="connsiteY160" fmla="*/ 1392393 h 1967528"/>
              <a:gd name="connsiteX161" fmla="*/ 1092200 w 1247775"/>
              <a:gd name="connsiteY161" fmla="*/ 1405093 h 1967528"/>
              <a:gd name="connsiteX162" fmla="*/ 1098550 w 1247775"/>
              <a:gd name="connsiteY162" fmla="*/ 1443193 h 1967528"/>
              <a:gd name="connsiteX163" fmla="*/ 1101725 w 1247775"/>
              <a:gd name="connsiteY163" fmla="*/ 1455893 h 1967528"/>
              <a:gd name="connsiteX164" fmla="*/ 1104900 w 1247775"/>
              <a:gd name="connsiteY164" fmla="*/ 1493993 h 1967528"/>
              <a:gd name="connsiteX165" fmla="*/ 1108075 w 1247775"/>
              <a:gd name="connsiteY165" fmla="*/ 1519393 h 1967528"/>
              <a:gd name="connsiteX166" fmla="*/ 1101725 w 1247775"/>
              <a:gd name="connsiteY166" fmla="*/ 1538443 h 1967528"/>
              <a:gd name="connsiteX167" fmla="*/ 1123950 w 1247775"/>
              <a:gd name="connsiteY167" fmla="*/ 1900393 h 1967528"/>
              <a:gd name="connsiteX168" fmla="*/ 1171575 w 1247775"/>
              <a:gd name="connsiteY168" fmla="*/ 1941668 h 1967528"/>
              <a:gd name="connsiteX169" fmla="*/ 1000125 w 1247775"/>
              <a:gd name="connsiteY169" fmla="*/ 1522568 h 1967528"/>
              <a:gd name="connsiteX170" fmla="*/ 981075 w 1247775"/>
              <a:gd name="connsiteY170" fmla="*/ 1506693 h 1967528"/>
              <a:gd name="connsiteX171" fmla="*/ 968375 w 1247775"/>
              <a:gd name="connsiteY171" fmla="*/ 1509868 h 1967528"/>
              <a:gd name="connsiteX172" fmla="*/ 962025 w 1247775"/>
              <a:gd name="connsiteY172" fmla="*/ 1528918 h 1967528"/>
              <a:gd name="connsiteX173" fmla="*/ 955675 w 1247775"/>
              <a:gd name="connsiteY173" fmla="*/ 1538443 h 1967528"/>
              <a:gd name="connsiteX174" fmla="*/ 946150 w 1247775"/>
              <a:gd name="connsiteY174" fmla="*/ 1554318 h 1967528"/>
              <a:gd name="connsiteX175" fmla="*/ 936625 w 1247775"/>
              <a:gd name="connsiteY175" fmla="*/ 1563843 h 1967528"/>
              <a:gd name="connsiteX176" fmla="*/ 917575 w 1247775"/>
              <a:gd name="connsiteY176" fmla="*/ 1589243 h 1967528"/>
              <a:gd name="connsiteX177" fmla="*/ 911225 w 1247775"/>
              <a:gd name="connsiteY177" fmla="*/ 1598768 h 1967528"/>
              <a:gd name="connsiteX178" fmla="*/ 901700 w 1247775"/>
              <a:gd name="connsiteY178" fmla="*/ 1605118 h 1967528"/>
              <a:gd name="connsiteX179" fmla="*/ 892175 w 1247775"/>
              <a:gd name="connsiteY179" fmla="*/ 1614643 h 1967528"/>
              <a:gd name="connsiteX180" fmla="*/ 882650 w 1247775"/>
              <a:gd name="connsiteY180" fmla="*/ 1627343 h 1967528"/>
              <a:gd name="connsiteX181" fmla="*/ 860425 w 1247775"/>
              <a:gd name="connsiteY181" fmla="*/ 1630518 h 1967528"/>
              <a:gd name="connsiteX182" fmla="*/ 774700 w 1247775"/>
              <a:gd name="connsiteY182" fmla="*/ 1633693 h 1967528"/>
              <a:gd name="connsiteX183" fmla="*/ 720725 w 1247775"/>
              <a:gd name="connsiteY183" fmla="*/ 1646393 h 1967528"/>
              <a:gd name="connsiteX184" fmla="*/ 708025 w 1247775"/>
              <a:gd name="connsiteY184" fmla="*/ 1649568 h 1967528"/>
              <a:gd name="connsiteX185" fmla="*/ 676275 w 1247775"/>
              <a:gd name="connsiteY185" fmla="*/ 1652743 h 1967528"/>
              <a:gd name="connsiteX186" fmla="*/ 650875 w 1247775"/>
              <a:gd name="connsiteY186" fmla="*/ 1655918 h 1967528"/>
              <a:gd name="connsiteX187" fmla="*/ 628650 w 1247775"/>
              <a:gd name="connsiteY187" fmla="*/ 1659093 h 1967528"/>
              <a:gd name="connsiteX188" fmla="*/ 542925 w 1247775"/>
              <a:gd name="connsiteY188" fmla="*/ 1665443 h 1967528"/>
              <a:gd name="connsiteX189" fmla="*/ 368300 w 1247775"/>
              <a:gd name="connsiteY189" fmla="*/ 1662268 h 1967528"/>
              <a:gd name="connsiteX190" fmla="*/ 355600 w 1247775"/>
              <a:gd name="connsiteY190" fmla="*/ 1655918 h 1967528"/>
              <a:gd name="connsiteX191" fmla="*/ 292100 w 1247775"/>
              <a:gd name="connsiteY191" fmla="*/ 1649568 h 1967528"/>
              <a:gd name="connsiteX192" fmla="*/ 273050 w 1247775"/>
              <a:gd name="connsiteY192" fmla="*/ 1646393 h 1967528"/>
              <a:gd name="connsiteX193" fmla="*/ 38100 w 1247775"/>
              <a:gd name="connsiteY193" fmla="*/ 1655918 h 1967528"/>
              <a:gd name="connsiteX194" fmla="*/ 25400 w 1247775"/>
              <a:gd name="connsiteY194" fmla="*/ 1671793 h 1967528"/>
              <a:gd name="connsiteX195" fmla="*/ 9525 w 1247775"/>
              <a:gd name="connsiteY195" fmla="*/ 1687668 h 1967528"/>
              <a:gd name="connsiteX196" fmla="*/ 3175 w 1247775"/>
              <a:gd name="connsiteY196" fmla="*/ 1732118 h 1967528"/>
              <a:gd name="connsiteX197" fmla="*/ 0 w 1247775"/>
              <a:gd name="connsiteY197" fmla="*/ 1735293 h 1967528"/>
              <a:gd name="connsiteX0" fmla="*/ 3175 w 1247775"/>
              <a:gd name="connsiteY0" fmla="*/ 1643218 h 2140303"/>
              <a:gd name="connsiteX1" fmla="*/ 41275 w 1247775"/>
              <a:gd name="connsiteY1" fmla="*/ 1627343 h 2140303"/>
              <a:gd name="connsiteX2" fmla="*/ 95250 w 1247775"/>
              <a:gd name="connsiteY2" fmla="*/ 1611468 h 2140303"/>
              <a:gd name="connsiteX3" fmla="*/ 174625 w 1247775"/>
              <a:gd name="connsiteY3" fmla="*/ 1608293 h 2140303"/>
              <a:gd name="connsiteX4" fmla="*/ 349250 w 1247775"/>
              <a:gd name="connsiteY4" fmla="*/ 1614643 h 2140303"/>
              <a:gd name="connsiteX5" fmla="*/ 403225 w 1247775"/>
              <a:gd name="connsiteY5" fmla="*/ 1620993 h 2140303"/>
              <a:gd name="connsiteX6" fmla="*/ 428625 w 1247775"/>
              <a:gd name="connsiteY6" fmla="*/ 1627343 h 2140303"/>
              <a:gd name="connsiteX7" fmla="*/ 457200 w 1247775"/>
              <a:gd name="connsiteY7" fmla="*/ 1630518 h 2140303"/>
              <a:gd name="connsiteX8" fmla="*/ 479425 w 1247775"/>
              <a:gd name="connsiteY8" fmla="*/ 1636868 h 2140303"/>
              <a:gd name="connsiteX9" fmla="*/ 482600 w 1247775"/>
              <a:gd name="connsiteY9" fmla="*/ 1617818 h 2140303"/>
              <a:gd name="connsiteX10" fmla="*/ 479425 w 1247775"/>
              <a:gd name="connsiteY10" fmla="*/ 1525743 h 2140303"/>
              <a:gd name="connsiteX11" fmla="*/ 473075 w 1247775"/>
              <a:gd name="connsiteY11" fmla="*/ 1500343 h 2140303"/>
              <a:gd name="connsiteX12" fmla="*/ 479425 w 1247775"/>
              <a:gd name="connsiteY12" fmla="*/ 1424143 h 2140303"/>
              <a:gd name="connsiteX13" fmla="*/ 498475 w 1247775"/>
              <a:gd name="connsiteY13" fmla="*/ 1420968 h 2140303"/>
              <a:gd name="connsiteX14" fmla="*/ 469900 w 1247775"/>
              <a:gd name="connsiteY14" fmla="*/ 1357468 h 2140303"/>
              <a:gd name="connsiteX15" fmla="*/ 441325 w 1247775"/>
              <a:gd name="connsiteY15" fmla="*/ 1354293 h 2140303"/>
              <a:gd name="connsiteX16" fmla="*/ 447675 w 1247775"/>
              <a:gd name="connsiteY16" fmla="*/ 1309843 h 2140303"/>
              <a:gd name="connsiteX17" fmla="*/ 457200 w 1247775"/>
              <a:gd name="connsiteY17" fmla="*/ 1287618 h 2140303"/>
              <a:gd name="connsiteX18" fmla="*/ 463550 w 1247775"/>
              <a:gd name="connsiteY18" fmla="*/ 1268568 h 2140303"/>
              <a:gd name="connsiteX19" fmla="*/ 428625 w 1247775"/>
              <a:gd name="connsiteY19" fmla="*/ 1268568 h 2140303"/>
              <a:gd name="connsiteX20" fmla="*/ 422275 w 1247775"/>
              <a:gd name="connsiteY20" fmla="*/ 1284443 h 2140303"/>
              <a:gd name="connsiteX21" fmla="*/ 406400 w 1247775"/>
              <a:gd name="connsiteY21" fmla="*/ 1357468 h 2140303"/>
              <a:gd name="connsiteX22" fmla="*/ 400050 w 1247775"/>
              <a:gd name="connsiteY22" fmla="*/ 1370168 h 2140303"/>
              <a:gd name="connsiteX23" fmla="*/ 396875 w 1247775"/>
              <a:gd name="connsiteY23" fmla="*/ 1386043 h 2140303"/>
              <a:gd name="connsiteX24" fmla="*/ 377825 w 1247775"/>
              <a:gd name="connsiteY24" fmla="*/ 1382868 h 2140303"/>
              <a:gd name="connsiteX25" fmla="*/ 381000 w 1247775"/>
              <a:gd name="connsiteY25" fmla="*/ 1300318 h 2140303"/>
              <a:gd name="connsiteX26" fmla="*/ 387350 w 1247775"/>
              <a:gd name="connsiteY26" fmla="*/ 1255868 h 2140303"/>
              <a:gd name="connsiteX27" fmla="*/ 390525 w 1247775"/>
              <a:gd name="connsiteY27" fmla="*/ 1246343 h 2140303"/>
              <a:gd name="connsiteX28" fmla="*/ 400050 w 1247775"/>
              <a:gd name="connsiteY28" fmla="*/ 1230468 h 2140303"/>
              <a:gd name="connsiteX29" fmla="*/ 463550 w 1247775"/>
              <a:gd name="connsiteY29" fmla="*/ 1233643 h 2140303"/>
              <a:gd name="connsiteX30" fmla="*/ 450850 w 1247775"/>
              <a:gd name="connsiteY30" fmla="*/ 1186018 h 2140303"/>
              <a:gd name="connsiteX31" fmla="*/ 419100 w 1247775"/>
              <a:gd name="connsiteY31" fmla="*/ 1179668 h 2140303"/>
              <a:gd name="connsiteX32" fmla="*/ 422275 w 1247775"/>
              <a:gd name="connsiteY32" fmla="*/ 1122518 h 2140303"/>
              <a:gd name="connsiteX33" fmla="*/ 488950 w 1247775"/>
              <a:gd name="connsiteY33" fmla="*/ 1128868 h 2140303"/>
              <a:gd name="connsiteX34" fmla="*/ 508000 w 1247775"/>
              <a:gd name="connsiteY34" fmla="*/ 1122518 h 2140303"/>
              <a:gd name="connsiteX35" fmla="*/ 511175 w 1247775"/>
              <a:gd name="connsiteY35" fmla="*/ 1065368 h 2140303"/>
              <a:gd name="connsiteX36" fmla="*/ 517525 w 1247775"/>
              <a:gd name="connsiteY36" fmla="*/ 1055843 h 2140303"/>
              <a:gd name="connsiteX37" fmla="*/ 520700 w 1247775"/>
              <a:gd name="connsiteY37" fmla="*/ 1039968 h 2140303"/>
              <a:gd name="connsiteX38" fmla="*/ 523875 w 1247775"/>
              <a:gd name="connsiteY38" fmla="*/ 1027268 h 2140303"/>
              <a:gd name="connsiteX39" fmla="*/ 530225 w 1247775"/>
              <a:gd name="connsiteY39" fmla="*/ 1014568 h 2140303"/>
              <a:gd name="connsiteX40" fmla="*/ 536575 w 1247775"/>
              <a:gd name="connsiteY40" fmla="*/ 989168 h 2140303"/>
              <a:gd name="connsiteX41" fmla="*/ 539750 w 1247775"/>
              <a:gd name="connsiteY41" fmla="*/ 976468 h 2140303"/>
              <a:gd name="connsiteX42" fmla="*/ 542925 w 1247775"/>
              <a:gd name="connsiteY42" fmla="*/ 966943 h 2140303"/>
              <a:gd name="connsiteX43" fmla="*/ 549275 w 1247775"/>
              <a:gd name="connsiteY43" fmla="*/ 957418 h 2140303"/>
              <a:gd name="connsiteX44" fmla="*/ 552450 w 1247775"/>
              <a:gd name="connsiteY44" fmla="*/ 944718 h 2140303"/>
              <a:gd name="connsiteX45" fmla="*/ 568325 w 1247775"/>
              <a:gd name="connsiteY45" fmla="*/ 922493 h 2140303"/>
              <a:gd name="connsiteX46" fmla="*/ 574675 w 1247775"/>
              <a:gd name="connsiteY46" fmla="*/ 906618 h 2140303"/>
              <a:gd name="connsiteX47" fmla="*/ 581025 w 1247775"/>
              <a:gd name="connsiteY47" fmla="*/ 893918 h 2140303"/>
              <a:gd name="connsiteX48" fmla="*/ 590550 w 1247775"/>
              <a:gd name="connsiteY48" fmla="*/ 871693 h 2140303"/>
              <a:gd name="connsiteX49" fmla="*/ 593725 w 1247775"/>
              <a:gd name="connsiteY49" fmla="*/ 858993 h 2140303"/>
              <a:gd name="connsiteX50" fmla="*/ 600075 w 1247775"/>
              <a:gd name="connsiteY50" fmla="*/ 846293 h 2140303"/>
              <a:gd name="connsiteX51" fmla="*/ 603250 w 1247775"/>
              <a:gd name="connsiteY51" fmla="*/ 827243 h 2140303"/>
              <a:gd name="connsiteX52" fmla="*/ 619125 w 1247775"/>
              <a:gd name="connsiteY52" fmla="*/ 795493 h 2140303"/>
              <a:gd name="connsiteX53" fmla="*/ 625475 w 1247775"/>
              <a:gd name="connsiteY53" fmla="*/ 776443 h 2140303"/>
              <a:gd name="connsiteX54" fmla="*/ 565150 w 1247775"/>
              <a:gd name="connsiteY54" fmla="*/ 744693 h 2140303"/>
              <a:gd name="connsiteX55" fmla="*/ 571500 w 1247775"/>
              <a:gd name="connsiteY55" fmla="*/ 700243 h 2140303"/>
              <a:gd name="connsiteX56" fmla="*/ 644525 w 1247775"/>
              <a:gd name="connsiteY56" fmla="*/ 674843 h 2140303"/>
              <a:gd name="connsiteX57" fmla="*/ 635000 w 1247775"/>
              <a:gd name="connsiteY57" fmla="*/ 573243 h 2140303"/>
              <a:gd name="connsiteX58" fmla="*/ 647700 w 1247775"/>
              <a:gd name="connsiteY58" fmla="*/ 570068 h 2140303"/>
              <a:gd name="connsiteX59" fmla="*/ 666750 w 1247775"/>
              <a:gd name="connsiteY59" fmla="*/ 566893 h 2140303"/>
              <a:gd name="connsiteX60" fmla="*/ 727075 w 1247775"/>
              <a:gd name="connsiteY60" fmla="*/ 573243 h 2140303"/>
              <a:gd name="connsiteX61" fmla="*/ 781050 w 1247775"/>
              <a:gd name="connsiteY61" fmla="*/ 592293 h 2140303"/>
              <a:gd name="connsiteX62" fmla="*/ 790575 w 1247775"/>
              <a:gd name="connsiteY62" fmla="*/ 595468 h 2140303"/>
              <a:gd name="connsiteX63" fmla="*/ 806450 w 1247775"/>
              <a:gd name="connsiteY63" fmla="*/ 601818 h 2140303"/>
              <a:gd name="connsiteX64" fmla="*/ 815975 w 1247775"/>
              <a:gd name="connsiteY64" fmla="*/ 604993 h 2140303"/>
              <a:gd name="connsiteX65" fmla="*/ 831850 w 1247775"/>
              <a:gd name="connsiteY65" fmla="*/ 611343 h 2140303"/>
              <a:gd name="connsiteX66" fmla="*/ 857250 w 1247775"/>
              <a:gd name="connsiteY66" fmla="*/ 617693 h 2140303"/>
              <a:gd name="connsiteX67" fmla="*/ 854075 w 1247775"/>
              <a:gd name="connsiteY67" fmla="*/ 595468 h 2140303"/>
              <a:gd name="connsiteX68" fmla="*/ 857250 w 1247775"/>
              <a:gd name="connsiteY68" fmla="*/ 570068 h 2140303"/>
              <a:gd name="connsiteX69" fmla="*/ 923925 w 1247775"/>
              <a:gd name="connsiteY69" fmla="*/ 579593 h 2140303"/>
              <a:gd name="connsiteX70" fmla="*/ 952500 w 1247775"/>
              <a:gd name="connsiteY70" fmla="*/ 595468 h 2140303"/>
              <a:gd name="connsiteX71" fmla="*/ 962025 w 1247775"/>
              <a:gd name="connsiteY71" fmla="*/ 589118 h 2140303"/>
              <a:gd name="connsiteX72" fmla="*/ 1085850 w 1247775"/>
              <a:gd name="connsiteY72" fmla="*/ 446243 h 2140303"/>
              <a:gd name="connsiteX73" fmla="*/ 1139825 w 1247775"/>
              <a:gd name="connsiteY73" fmla="*/ 439893 h 2140303"/>
              <a:gd name="connsiteX74" fmla="*/ 1136650 w 1247775"/>
              <a:gd name="connsiteY74" fmla="*/ 427193 h 2140303"/>
              <a:gd name="connsiteX75" fmla="*/ 1133475 w 1247775"/>
              <a:gd name="connsiteY75" fmla="*/ 411318 h 2140303"/>
              <a:gd name="connsiteX76" fmla="*/ 1101725 w 1247775"/>
              <a:gd name="connsiteY76" fmla="*/ 379568 h 2140303"/>
              <a:gd name="connsiteX77" fmla="*/ 1082675 w 1247775"/>
              <a:gd name="connsiteY77" fmla="*/ 354168 h 2140303"/>
              <a:gd name="connsiteX78" fmla="*/ 1120775 w 1247775"/>
              <a:gd name="connsiteY78" fmla="*/ 347818 h 2140303"/>
              <a:gd name="connsiteX79" fmla="*/ 1111250 w 1247775"/>
              <a:gd name="connsiteY79" fmla="*/ 331943 h 2140303"/>
              <a:gd name="connsiteX80" fmla="*/ 1098550 w 1247775"/>
              <a:gd name="connsiteY80" fmla="*/ 312893 h 2140303"/>
              <a:gd name="connsiteX81" fmla="*/ 1092200 w 1247775"/>
              <a:gd name="connsiteY81" fmla="*/ 287493 h 2140303"/>
              <a:gd name="connsiteX82" fmla="*/ 1085850 w 1247775"/>
              <a:gd name="connsiteY82" fmla="*/ 268443 h 2140303"/>
              <a:gd name="connsiteX83" fmla="*/ 1082675 w 1247775"/>
              <a:gd name="connsiteY83" fmla="*/ 255743 h 2140303"/>
              <a:gd name="connsiteX84" fmla="*/ 1073150 w 1247775"/>
              <a:gd name="connsiteY84" fmla="*/ 246218 h 2140303"/>
              <a:gd name="connsiteX85" fmla="*/ 1041400 w 1247775"/>
              <a:gd name="connsiteY85" fmla="*/ 230343 h 2140303"/>
              <a:gd name="connsiteX86" fmla="*/ 1025525 w 1247775"/>
              <a:gd name="connsiteY86" fmla="*/ 195418 h 2140303"/>
              <a:gd name="connsiteX87" fmla="*/ 1022350 w 1247775"/>
              <a:gd name="connsiteY87" fmla="*/ 182718 h 2140303"/>
              <a:gd name="connsiteX88" fmla="*/ 971550 w 1247775"/>
              <a:gd name="connsiteY88" fmla="*/ 179543 h 2140303"/>
              <a:gd name="connsiteX89" fmla="*/ 968375 w 1247775"/>
              <a:gd name="connsiteY89" fmla="*/ 138268 h 2140303"/>
              <a:gd name="connsiteX90" fmla="*/ 965200 w 1247775"/>
              <a:gd name="connsiteY90" fmla="*/ 122393 h 2140303"/>
              <a:gd name="connsiteX91" fmla="*/ 1006475 w 1247775"/>
              <a:gd name="connsiteY91" fmla="*/ 119218 h 2140303"/>
              <a:gd name="connsiteX92" fmla="*/ 1016000 w 1247775"/>
              <a:gd name="connsiteY92" fmla="*/ 116043 h 2140303"/>
              <a:gd name="connsiteX93" fmla="*/ 1000125 w 1247775"/>
              <a:gd name="connsiteY93" fmla="*/ 46193 h 2140303"/>
              <a:gd name="connsiteX94" fmla="*/ 990600 w 1247775"/>
              <a:gd name="connsiteY94" fmla="*/ 20793 h 2140303"/>
              <a:gd name="connsiteX95" fmla="*/ 987425 w 1247775"/>
              <a:gd name="connsiteY95" fmla="*/ 11268 h 2140303"/>
              <a:gd name="connsiteX96" fmla="*/ 955675 w 1247775"/>
              <a:gd name="connsiteY96" fmla="*/ 4918 h 2140303"/>
              <a:gd name="connsiteX97" fmla="*/ 942975 w 1247775"/>
              <a:gd name="connsiteY97" fmla="*/ 1743 h 2140303"/>
              <a:gd name="connsiteX98" fmla="*/ 936625 w 1247775"/>
              <a:gd name="connsiteY98" fmla="*/ 20793 h 2140303"/>
              <a:gd name="connsiteX99" fmla="*/ 942975 w 1247775"/>
              <a:gd name="connsiteY99" fmla="*/ 33493 h 2140303"/>
              <a:gd name="connsiteX100" fmla="*/ 958850 w 1247775"/>
              <a:gd name="connsiteY100" fmla="*/ 62068 h 2140303"/>
              <a:gd name="connsiteX101" fmla="*/ 962025 w 1247775"/>
              <a:gd name="connsiteY101" fmla="*/ 71593 h 2140303"/>
              <a:gd name="connsiteX102" fmla="*/ 955675 w 1247775"/>
              <a:gd name="connsiteY102" fmla="*/ 46193 h 2140303"/>
              <a:gd name="connsiteX103" fmla="*/ 949325 w 1247775"/>
              <a:gd name="connsiteY103" fmla="*/ 33493 h 2140303"/>
              <a:gd name="connsiteX104" fmla="*/ 946150 w 1247775"/>
              <a:gd name="connsiteY104" fmla="*/ 23968 h 2140303"/>
              <a:gd name="connsiteX105" fmla="*/ 939800 w 1247775"/>
              <a:gd name="connsiteY105" fmla="*/ 1743 h 2140303"/>
              <a:gd name="connsiteX106" fmla="*/ 1000125 w 1247775"/>
              <a:gd name="connsiteY106" fmla="*/ 8093 h 2140303"/>
              <a:gd name="connsiteX107" fmla="*/ 1019175 w 1247775"/>
              <a:gd name="connsiteY107" fmla="*/ 36668 h 2140303"/>
              <a:gd name="connsiteX108" fmla="*/ 1035050 w 1247775"/>
              <a:gd name="connsiteY108" fmla="*/ 68418 h 2140303"/>
              <a:gd name="connsiteX109" fmla="*/ 1044575 w 1247775"/>
              <a:gd name="connsiteY109" fmla="*/ 100168 h 2140303"/>
              <a:gd name="connsiteX110" fmla="*/ 1047750 w 1247775"/>
              <a:gd name="connsiteY110" fmla="*/ 112868 h 2140303"/>
              <a:gd name="connsiteX111" fmla="*/ 1054100 w 1247775"/>
              <a:gd name="connsiteY111" fmla="*/ 135093 h 2140303"/>
              <a:gd name="connsiteX112" fmla="*/ 1060450 w 1247775"/>
              <a:gd name="connsiteY112" fmla="*/ 163668 h 2140303"/>
              <a:gd name="connsiteX113" fmla="*/ 1069975 w 1247775"/>
              <a:gd name="connsiteY113" fmla="*/ 201768 h 2140303"/>
              <a:gd name="connsiteX114" fmla="*/ 1076325 w 1247775"/>
              <a:gd name="connsiteY114" fmla="*/ 211293 h 2140303"/>
              <a:gd name="connsiteX115" fmla="*/ 1123950 w 1247775"/>
              <a:gd name="connsiteY115" fmla="*/ 227168 h 2140303"/>
              <a:gd name="connsiteX116" fmla="*/ 1181100 w 1247775"/>
              <a:gd name="connsiteY116" fmla="*/ 223993 h 2140303"/>
              <a:gd name="connsiteX117" fmla="*/ 1196975 w 1247775"/>
              <a:gd name="connsiteY117" fmla="*/ 230343 h 2140303"/>
              <a:gd name="connsiteX118" fmla="*/ 1203325 w 1247775"/>
              <a:gd name="connsiteY118" fmla="*/ 249393 h 2140303"/>
              <a:gd name="connsiteX119" fmla="*/ 1206500 w 1247775"/>
              <a:gd name="connsiteY119" fmla="*/ 350993 h 2140303"/>
              <a:gd name="connsiteX120" fmla="*/ 1216025 w 1247775"/>
              <a:gd name="connsiteY120" fmla="*/ 360518 h 2140303"/>
              <a:gd name="connsiteX121" fmla="*/ 1231900 w 1247775"/>
              <a:gd name="connsiteY121" fmla="*/ 382743 h 2140303"/>
              <a:gd name="connsiteX122" fmla="*/ 1238250 w 1247775"/>
              <a:gd name="connsiteY122" fmla="*/ 398618 h 2140303"/>
              <a:gd name="connsiteX123" fmla="*/ 1247775 w 1247775"/>
              <a:gd name="connsiteY123" fmla="*/ 420843 h 2140303"/>
              <a:gd name="connsiteX124" fmla="*/ 1244600 w 1247775"/>
              <a:gd name="connsiteY124" fmla="*/ 439893 h 2140303"/>
              <a:gd name="connsiteX125" fmla="*/ 1231900 w 1247775"/>
              <a:gd name="connsiteY125" fmla="*/ 458943 h 2140303"/>
              <a:gd name="connsiteX126" fmla="*/ 1209675 w 1247775"/>
              <a:gd name="connsiteY126" fmla="*/ 497043 h 2140303"/>
              <a:gd name="connsiteX127" fmla="*/ 1193800 w 1247775"/>
              <a:gd name="connsiteY127" fmla="*/ 522443 h 2140303"/>
              <a:gd name="connsiteX128" fmla="*/ 1184275 w 1247775"/>
              <a:gd name="connsiteY128" fmla="*/ 547843 h 2140303"/>
              <a:gd name="connsiteX129" fmla="*/ 1177925 w 1247775"/>
              <a:gd name="connsiteY129" fmla="*/ 557368 h 2140303"/>
              <a:gd name="connsiteX130" fmla="*/ 1174750 w 1247775"/>
              <a:gd name="connsiteY130" fmla="*/ 573243 h 2140303"/>
              <a:gd name="connsiteX131" fmla="*/ 1152525 w 1247775"/>
              <a:gd name="connsiteY131" fmla="*/ 608168 h 2140303"/>
              <a:gd name="connsiteX132" fmla="*/ 1136650 w 1247775"/>
              <a:gd name="connsiteY132" fmla="*/ 658968 h 2140303"/>
              <a:gd name="connsiteX133" fmla="*/ 1130300 w 1247775"/>
              <a:gd name="connsiteY133" fmla="*/ 678018 h 2140303"/>
              <a:gd name="connsiteX134" fmla="*/ 1127125 w 1247775"/>
              <a:gd name="connsiteY134" fmla="*/ 693893 h 2140303"/>
              <a:gd name="connsiteX135" fmla="*/ 1117600 w 1247775"/>
              <a:gd name="connsiteY135" fmla="*/ 719293 h 2140303"/>
              <a:gd name="connsiteX136" fmla="*/ 1111250 w 1247775"/>
              <a:gd name="connsiteY136" fmla="*/ 741518 h 2140303"/>
              <a:gd name="connsiteX137" fmla="*/ 1098550 w 1247775"/>
              <a:gd name="connsiteY137" fmla="*/ 763743 h 2140303"/>
              <a:gd name="connsiteX138" fmla="*/ 1089025 w 1247775"/>
              <a:gd name="connsiteY138" fmla="*/ 779618 h 2140303"/>
              <a:gd name="connsiteX139" fmla="*/ 1085850 w 1247775"/>
              <a:gd name="connsiteY139" fmla="*/ 789143 h 2140303"/>
              <a:gd name="connsiteX140" fmla="*/ 1079500 w 1247775"/>
              <a:gd name="connsiteY140" fmla="*/ 989168 h 2140303"/>
              <a:gd name="connsiteX141" fmla="*/ 1076325 w 1247775"/>
              <a:gd name="connsiteY141" fmla="*/ 1103468 h 2140303"/>
              <a:gd name="connsiteX142" fmla="*/ 1063625 w 1247775"/>
              <a:gd name="connsiteY142" fmla="*/ 1119343 h 2140303"/>
              <a:gd name="connsiteX143" fmla="*/ 1038225 w 1247775"/>
              <a:gd name="connsiteY143" fmla="*/ 1116168 h 2140303"/>
              <a:gd name="connsiteX144" fmla="*/ 1022350 w 1247775"/>
              <a:gd name="connsiteY144" fmla="*/ 1132043 h 2140303"/>
              <a:gd name="connsiteX145" fmla="*/ 1006475 w 1247775"/>
              <a:gd name="connsiteY145" fmla="*/ 1182843 h 2140303"/>
              <a:gd name="connsiteX146" fmla="*/ 962025 w 1247775"/>
              <a:gd name="connsiteY146" fmla="*/ 1176493 h 2140303"/>
              <a:gd name="connsiteX147" fmla="*/ 949325 w 1247775"/>
              <a:gd name="connsiteY147" fmla="*/ 1249518 h 2140303"/>
              <a:gd name="connsiteX148" fmla="*/ 949325 w 1247775"/>
              <a:gd name="connsiteY148" fmla="*/ 1132043 h 2140303"/>
              <a:gd name="connsiteX149" fmla="*/ 971550 w 1247775"/>
              <a:gd name="connsiteY149" fmla="*/ 1135218 h 2140303"/>
              <a:gd name="connsiteX150" fmla="*/ 1016000 w 1247775"/>
              <a:gd name="connsiteY150" fmla="*/ 1147918 h 2140303"/>
              <a:gd name="connsiteX151" fmla="*/ 996950 w 1247775"/>
              <a:gd name="connsiteY151" fmla="*/ 1195543 h 2140303"/>
              <a:gd name="connsiteX152" fmla="*/ 987425 w 1247775"/>
              <a:gd name="connsiteY152" fmla="*/ 1211418 h 2140303"/>
              <a:gd name="connsiteX153" fmla="*/ 984250 w 1247775"/>
              <a:gd name="connsiteY153" fmla="*/ 1220943 h 2140303"/>
              <a:gd name="connsiteX154" fmla="*/ 1003300 w 1247775"/>
              <a:gd name="connsiteY154" fmla="*/ 1217768 h 2140303"/>
              <a:gd name="connsiteX155" fmla="*/ 1035050 w 1247775"/>
              <a:gd name="connsiteY155" fmla="*/ 1220943 h 2140303"/>
              <a:gd name="connsiteX156" fmla="*/ 1022350 w 1247775"/>
              <a:gd name="connsiteY156" fmla="*/ 1363818 h 2140303"/>
              <a:gd name="connsiteX157" fmla="*/ 1028700 w 1247775"/>
              <a:gd name="connsiteY157" fmla="*/ 1373343 h 2140303"/>
              <a:gd name="connsiteX158" fmla="*/ 1050925 w 1247775"/>
              <a:gd name="connsiteY158" fmla="*/ 1379693 h 2140303"/>
              <a:gd name="connsiteX159" fmla="*/ 1066800 w 1247775"/>
              <a:gd name="connsiteY159" fmla="*/ 1386043 h 2140303"/>
              <a:gd name="connsiteX160" fmla="*/ 1089025 w 1247775"/>
              <a:gd name="connsiteY160" fmla="*/ 1392393 h 2140303"/>
              <a:gd name="connsiteX161" fmla="*/ 1092200 w 1247775"/>
              <a:gd name="connsiteY161" fmla="*/ 1405093 h 2140303"/>
              <a:gd name="connsiteX162" fmla="*/ 1098550 w 1247775"/>
              <a:gd name="connsiteY162" fmla="*/ 1443193 h 2140303"/>
              <a:gd name="connsiteX163" fmla="*/ 1101725 w 1247775"/>
              <a:gd name="connsiteY163" fmla="*/ 1455893 h 2140303"/>
              <a:gd name="connsiteX164" fmla="*/ 1104900 w 1247775"/>
              <a:gd name="connsiteY164" fmla="*/ 1493993 h 2140303"/>
              <a:gd name="connsiteX165" fmla="*/ 1108075 w 1247775"/>
              <a:gd name="connsiteY165" fmla="*/ 1519393 h 2140303"/>
              <a:gd name="connsiteX166" fmla="*/ 1101725 w 1247775"/>
              <a:gd name="connsiteY166" fmla="*/ 1538443 h 2140303"/>
              <a:gd name="connsiteX167" fmla="*/ 1123950 w 1247775"/>
              <a:gd name="connsiteY167" fmla="*/ 1900393 h 2140303"/>
              <a:gd name="connsiteX168" fmla="*/ 1171575 w 1247775"/>
              <a:gd name="connsiteY168" fmla="*/ 1941668 h 2140303"/>
              <a:gd name="connsiteX169" fmla="*/ 1209675 w 1247775"/>
              <a:gd name="connsiteY169" fmla="*/ 2128992 h 2140303"/>
              <a:gd name="connsiteX170" fmla="*/ 1000125 w 1247775"/>
              <a:gd name="connsiteY170" fmla="*/ 1522568 h 2140303"/>
              <a:gd name="connsiteX171" fmla="*/ 981075 w 1247775"/>
              <a:gd name="connsiteY171" fmla="*/ 1506693 h 2140303"/>
              <a:gd name="connsiteX172" fmla="*/ 968375 w 1247775"/>
              <a:gd name="connsiteY172" fmla="*/ 1509868 h 2140303"/>
              <a:gd name="connsiteX173" fmla="*/ 962025 w 1247775"/>
              <a:gd name="connsiteY173" fmla="*/ 1528918 h 2140303"/>
              <a:gd name="connsiteX174" fmla="*/ 955675 w 1247775"/>
              <a:gd name="connsiteY174" fmla="*/ 1538443 h 2140303"/>
              <a:gd name="connsiteX175" fmla="*/ 946150 w 1247775"/>
              <a:gd name="connsiteY175" fmla="*/ 1554318 h 2140303"/>
              <a:gd name="connsiteX176" fmla="*/ 936625 w 1247775"/>
              <a:gd name="connsiteY176" fmla="*/ 1563843 h 2140303"/>
              <a:gd name="connsiteX177" fmla="*/ 917575 w 1247775"/>
              <a:gd name="connsiteY177" fmla="*/ 1589243 h 2140303"/>
              <a:gd name="connsiteX178" fmla="*/ 911225 w 1247775"/>
              <a:gd name="connsiteY178" fmla="*/ 1598768 h 2140303"/>
              <a:gd name="connsiteX179" fmla="*/ 901700 w 1247775"/>
              <a:gd name="connsiteY179" fmla="*/ 1605118 h 2140303"/>
              <a:gd name="connsiteX180" fmla="*/ 892175 w 1247775"/>
              <a:gd name="connsiteY180" fmla="*/ 1614643 h 2140303"/>
              <a:gd name="connsiteX181" fmla="*/ 882650 w 1247775"/>
              <a:gd name="connsiteY181" fmla="*/ 1627343 h 2140303"/>
              <a:gd name="connsiteX182" fmla="*/ 860425 w 1247775"/>
              <a:gd name="connsiteY182" fmla="*/ 1630518 h 2140303"/>
              <a:gd name="connsiteX183" fmla="*/ 774700 w 1247775"/>
              <a:gd name="connsiteY183" fmla="*/ 1633693 h 2140303"/>
              <a:gd name="connsiteX184" fmla="*/ 720725 w 1247775"/>
              <a:gd name="connsiteY184" fmla="*/ 1646393 h 2140303"/>
              <a:gd name="connsiteX185" fmla="*/ 708025 w 1247775"/>
              <a:gd name="connsiteY185" fmla="*/ 1649568 h 2140303"/>
              <a:gd name="connsiteX186" fmla="*/ 676275 w 1247775"/>
              <a:gd name="connsiteY186" fmla="*/ 1652743 h 2140303"/>
              <a:gd name="connsiteX187" fmla="*/ 650875 w 1247775"/>
              <a:gd name="connsiteY187" fmla="*/ 1655918 h 2140303"/>
              <a:gd name="connsiteX188" fmla="*/ 628650 w 1247775"/>
              <a:gd name="connsiteY188" fmla="*/ 1659093 h 2140303"/>
              <a:gd name="connsiteX189" fmla="*/ 542925 w 1247775"/>
              <a:gd name="connsiteY189" fmla="*/ 1665443 h 2140303"/>
              <a:gd name="connsiteX190" fmla="*/ 368300 w 1247775"/>
              <a:gd name="connsiteY190" fmla="*/ 1662268 h 2140303"/>
              <a:gd name="connsiteX191" fmla="*/ 355600 w 1247775"/>
              <a:gd name="connsiteY191" fmla="*/ 1655918 h 2140303"/>
              <a:gd name="connsiteX192" fmla="*/ 292100 w 1247775"/>
              <a:gd name="connsiteY192" fmla="*/ 1649568 h 2140303"/>
              <a:gd name="connsiteX193" fmla="*/ 273050 w 1247775"/>
              <a:gd name="connsiteY193" fmla="*/ 1646393 h 2140303"/>
              <a:gd name="connsiteX194" fmla="*/ 38100 w 1247775"/>
              <a:gd name="connsiteY194" fmla="*/ 1655918 h 2140303"/>
              <a:gd name="connsiteX195" fmla="*/ 25400 w 1247775"/>
              <a:gd name="connsiteY195" fmla="*/ 1671793 h 2140303"/>
              <a:gd name="connsiteX196" fmla="*/ 9525 w 1247775"/>
              <a:gd name="connsiteY196" fmla="*/ 1687668 h 2140303"/>
              <a:gd name="connsiteX197" fmla="*/ 3175 w 1247775"/>
              <a:gd name="connsiteY197" fmla="*/ 1732118 h 2140303"/>
              <a:gd name="connsiteX198" fmla="*/ 0 w 1247775"/>
              <a:gd name="connsiteY198" fmla="*/ 1735293 h 2140303"/>
              <a:gd name="connsiteX0" fmla="*/ 3175 w 1247775"/>
              <a:gd name="connsiteY0" fmla="*/ 1643218 h 2140303"/>
              <a:gd name="connsiteX1" fmla="*/ 41275 w 1247775"/>
              <a:gd name="connsiteY1" fmla="*/ 1627343 h 2140303"/>
              <a:gd name="connsiteX2" fmla="*/ 95250 w 1247775"/>
              <a:gd name="connsiteY2" fmla="*/ 1611468 h 2140303"/>
              <a:gd name="connsiteX3" fmla="*/ 174625 w 1247775"/>
              <a:gd name="connsiteY3" fmla="*/ 1608293 h 2140303"/>
              <a:gd name="connsiteX4" fmla="*/ 349250 w 1247775"/>
              <a:gd name="connsiteY4" fmla="*/ 1614643 h 2140303"/>
              <a:gd name="connsiteX5" fmla="*/ 403225 w 1247775"/>
              <a:gd name="connsiteY5" fmla="*/ 1620993 h 2140303"/>
              <a:gd name="connsiteX6" fmla="*/ 428625 w 1247775"/>
              <a:gd name="connsiteY6" fmla="*/ 1627343 h 2140303"/>
              <a:gd name="connsiteX7" fmla="*/ 457200 w 1247775"/>
              <a:gd name="connsiteY7" fmla="*/ 1630518 h 2140303"/>
              <a:gd name="connsiteX8" fmla="*/ 479425 w 1247775"/>
              <a:gd name="connsiteY8" fmla="*/ 1636868 h 2140303"/>
              <a:gd name="connsiteX9" fmla="*/ 482600 w 1247775"/>
              <a:gd name="connsiteY9" fmla="*/ 1617818 h 2140303"/>
              <a:gd name="connsiteX10" fmla="*/ 479425 w 1247775"/>
              <a:gd name="connsiteY10" fmla="*/ 1525743 h 2140303"/>
              <a:gd name="connsiteX11" fmla="*/ 473075 w 1247775"/>
              <a:gd name="connsiteY11" fmla="*/ 1500343 h 2140303"/>
              <a:gd name="connsiteX12" fmla="*/ 479425 w 1247775"/>
              <a:gd name="connsiteY12" fmla="*/ 1424143 h 2140303"/>
              <a:gd name="connsiteX13" fmla="*/ 498475 w 1247775"/>
              <a:gd name="connsiteY13" fmla="*/ 1420968 h 2140303"/>
              <a:gd name="connsiteX14" fmla="*/ 469900 w 1247775"/>
              <a:gd name="connsiteY14" fmla="*/ 1357468 h 2140303"/>
              <a:gd name="connsiteX15" fmla="*/ 441325 w 1247775"/>
              <a:gd name="connsiteY15" fmla="*/ 1354293 h 2140303"/>
              <a:gd name="connsiteX16" fmla="*/ 447675 w 1247775"/>
              <a:gd name="connsiteY16" fmla="*/ 1309843 h 2140303"/>
              <a:gd name="connsiteX17" fmla="*/ 457200 w 1247775"/>
              <a:gd name="connsiteY17" fmla="*/ 1287618 h 2140303"/>
              <a:gd name="connsiteX18" fmla="*/ 463550 w 1247775"/>
              <a:gd name="connsiteY18" fmla="*/ 1268568 h 2140303"/>
              <a:gd name="connsiteX19" fmla="*/ 428625 w 1247775"/>
              <a:gd name="connsiteY19" fmla="*/ 1268568 h 2140303"/>
              <a:gd name="connsiteX20" fmla="*/ 422275 w 1247775"/>
              <a:gd name="connsiteY20" fmla="*/ 1284443 h 2140303"/>
              <a:gd name="connsiteX21" fmla="*/ 406400 w 1247775"/>
              <a:gd name="connsiteY21" fmla="*/ 1357468 h 2140303"/>
              <a:gd name="connsiteX22" fmla="*/ 400050 w 1247775"/>
              <a:gd name="connsiteY22" fmla="*/ 1370168 h 2140303"/>
              <a:gd name="connsiteX23" fmla="*/ 396875 w 1247775"/>
              <a:gd name="connsiteY23" fmla="*/ 1386043 h 2140303"/>
              <a:gd name="connsiteX24" fmla="*/ 377825 w 1247775"/>
              <a:gd name="connsiteY24" fmla="*/ 1382868 h 2140303"/>
              <a:gd name="connsiteX25" fmla="*/ 381000 w 1247775"/>
              <a:gd name="connsiteY25" fmla="*/ 1300318 h 2140303"/>
              <a:gd name="connsiteX26" fmla="*/ 387350 w 1247775"/>
              <a:gd name="connsiteY26" fmla="*/ 1255868 h 2140303"/>
              <a:gd name="connsiteX27" fmla="*/ 390525 w 1247775"/>
              <a:gd name="connsiteY27" fmla="*/ 1246343 h 2140303"/>
              <a:gd name="connsiteX28" fmla="*/ 400050 w 1247775"/>
              <a:gd name="connsiteY28" fmla="*/ 1230468 h 2140303"/>
              <a:gd name="connsiteX29" fmla="*/ 463550 w 1247775"/>
              <a:gd name="connsiteY29" fmla="*/ 1233643 h 2140303"/>
              <a:gd name="connsiteX30" fmla="*/ 450850 w 1247775"/>
              <a:gd name="connsiteY30" fmla="*/ 1186018 h 2140303"/>
              <a:gd name="connsiteX31" fmla="*/ 419100 w 1247775"/>
              <a:gd name="connsiteY31" fmla="*/ 1179668 h 2140303"/>
              <a:gd name="connsiteX32" fmla="*/ 422275 w 1247775"/>
              <a:gd name="connsiteY32" fmla="*/ 1122518 h 2140303"/>
              <a:gd name="connsiteX33" fmla="*/ 488950 w 1247775"/>
              <a:gd name="connsiteY33" fmla="*/ 1128868 h 2140303"/>
              <a:gd name="connsiteX34" fmla="*/ 508000 w 1247775"/>
              <a:gd name="connsiteY34" fmla="*/ 1122518 h 2140303"/>
              <a:gd name="connsiteX35" fmla="*/ 511175 w 1247775"/>
              <a:gd name="connsiteY35" fmla="*/ 1065368 h 2140303"/>
              <a:gd name="connsiteX36" fmla="*/ 517525 w 1247775"/>
              <a:gd name="connsiteY36" fmla="*/ 1055843 h 2140303"/>
              <a:gd name="connsiteX37" fmla="*/ 520700 w 1247775"/>
              <a:gd name="connsiteY37" fmla="*/ 1039968 h 2140303"/>
              <a:gd name="connsiteX38" fmla="*/ 523875 w 1247775"/>
              <a:gd name="connsiteY38" fmla="*/ 1027268 h 2140303"/>
              <a:gd name="connsiteX39" fmla="*/ 530225 w 1247775"/>
              <a:gd name="connsiteY39" fmla="*/ 1014568 h 2140303"/>
              <a:gd name="connsiteX40" fmla="*/ 536575 w 1247775"/>
              <a:gd name="connsiteY40" fmla="*/ 989168 h 2140303"/>
              <a:gd name="connsiteX41" fmla="*/ 539750 w 1247775"/>
              <a:gd name="connsiteY41" fmla="*/ 976468 h 2140303"/>
              <a:gd name="connsiteX42" fmla="*/ 542925 w 1247775"/>
              <a:gd name="connsiteY42" fmla="*/ 966943 h 2140303"/>
              <a:gd name="connsiteX43" fmla="*/ 549275 w 1247775"/>
              <a:gd name="connsiteY43" fmla="*/ 957418 h 2140303"/>
              <a:gd name="connsiteX44" fmla="*/ 552450 w 1247775"/>
              <a:gd name="connsiteY44" fmla="*/ 944718 h 2140303"/>
              <a:gd name="connsiteX45" fmla="*/ 568325 w 1247775"/>
              <a:gd name="connsiteY45" fmla="*/ 922493 h 2140303"/>
              <a:gd name="connsiteX46" fmla="*/ 574675 w 1247775"/>
              <a:gd name="connsiteY46" fmla="*/ 906618 h 2140303"/>
              <a:gd name="connsiteX47" fmla="*/ 581025 w 1247775"/>
              <a:gd name="connsiteY47" fmla="*/ 893918 h 2140303"/>
              <a:gd name="connsiteX48" fmla="*/ 590550 w 1247775"/>
              <a:gd name="connsiteY48" fmla="*/ 871693 h 2140303"/>
              <a:gd name="connsiteX49" fmla="*/ 593725 w 1247775"/>
              <a:gd name="connsiteY49" fmla="*/ 858993 h 2140303"/>
              <a:gd name="connsiteX50" fmla="*/ 600075 w 1247775"/>
              <a:gd name="connsiteY50" fmla="*/ 846293 h 2140303"/>
              <a:gd name="connsiteX51" fmla="*/ 603250 w 1247775"/>
              <a:gd name="connsiteY51" fmla="*/ 827243 h 2140303"/>
              <a:gd name="connsiteX52" fmla="*/ 619125 w 1247775"/>
              <a:gd name="connsiteY52" fmla="*/ 795493 h 2140303"/>
              <a:gd name="connsiteX53" fmla="*/ 625475 w 1247775"/>
              <a:gd name="connsiteY53" fmla="*/ 776443 h 2140303"/>
              <a:gd name="connsiteX54" fmla="*/ 565150 w 1247775"/>
              <a:gd name="connsiteY54" fmla="*/ 744693 h 2140303"/>
              <a:gd name="connsiteX55" fmla="*/ 571500 w 1247775"/>
              <a:gd name="connsiteY55" fmla="*/ 700243 h 2140303"/>
              <a:gd name="connsiteX56" fmla="*/ 644525 w 1247775"/>
              <a:gd name="connsiteY56" fmla="*/ 674843 h 2140303"/>
              <a:gd name="connsiteX57" fmla="*/ 635000 w 1247775"/>
              <a:gd name="connsiteY57" fmla="*/ 573243 h 2140303"/>
              <a:gd name="connsiteX58" fmla="*/ 647700 w 1247775"/>
              <a:gd name="connsiteY58" fmla="*/ 570068 h 2140303"/>
              <a:gd name="connsiteX59" fmla="*/ 666750 w 1247775"/>
              <a:gd name="connsiteY59" fmla="*/ 566893 h 2140303"/>
              <a:gd name="connsiteX60" fmla="*/ 727075 w 1247775"/>
              <a:gd name="connsiteY60" fmla="*/ 573243 h 2140303"/>
              <a:gd name="connsiteX61" fmla="*/ 781050 w 1247775"/>
              <a:gd name="connsiteY61" fmla="*/ 592293 h 2140303"/>
              <a:gd name="connsiteX62" fmla="*/ 790575 w 1247775"/>
              <a:gd name="connsiteY62" fmla="*/ 595468 h 2140303"/>
              <a:gd name="connsiteX63" fmla="*/ 806450 w 1247775"/>
              <a:gd name="connsiteY63" fmla="*/ 601818 h 2140303"/>
              <a:gd name="connsiteX64" fmla="*/ 815975 w 1247775"/>
              <a:gd name="connsiteY64" fmla="*/ 604993 h 2140303"/>
              <a:gd name="connsiteX65" fmla="*/ 831850 w 1247775"/>
              <a:gd name="connsiteY65" fmla="*/ 611343 h 2140303"/>
              <a:gd name="connsiteX66" fmla="*/ 857250 w 1247775"/>
              <a:gd name="connsiteY66" fmla="*/ 617693 h 2140303"/>
              <a:gd name="connsiteX67" fmla="*/ 854075 w 1247775"/>
              <a:gd name="connsiteY67" fmla="*/ 595468 h 2140303"/>
              <a:gd name="connsiteX68" fmla="*/ 857250 w 1247775"/>
              <a:gd name="connsiteY68" fmla="*/ 570068 h 2140303"/>
              <a:gd name="connsiteX69" fmla="*/ 923925 w 1247775"/>
              <a:gd name="connsiteY69" fmla="*/ 579593 h 2140303"/>
              <a:gd name="connsiteX70" fmla="*/ 952500 w 1247775"/>
              <a:gd name="connsiteY70" fmla="*/ 595468 h 2140303"/>
              <a:gd name="connsiteX71" fmla="*/ 962025 w 1247775"/>
              <a:gd name="connsiteY71" fmla="*/ 589118 h 2140303"/>
              <a:gd name="connsiteX72" fmla="*/ 1085850 w 1247775"/>
              <a:gd name="connsiteY72" fmla="*/ 446243 h 2140303"/>
              <a:gd name="connsiteX73" fmla="*/ 1139825 w 1247775"/>
              <a:gd name="connsiteY73" fmla="*/ 439893 h 2140303"/>
              <a:gd name="connsiteX74" fmla="*/ 1136650 w 1247775"/>
              <a:gd name="connsiteY74" fmla="*/ 427193 h 2140303"/>
              <a:gd name="connsiteX75" fmla="*/ 1133475 w 1247775"/>
              <a:gd name="connsiteY75" fmla="*/ 411318 h 2140303"/>
              <a:gd name="connsiteX76" fmla="*/ 1101725 w 1247775"/>
              <a:gd name="connsiteY76" fmla="*/ 379568 h 2140303"/>
              <a:gd name="connsiteX77" fmla="*/ 1082675 w 1247775"/>
              <a:gd name="connsiteY77" fmla="*/ 354168 h 2140303"/>
              <a:gd name="connsiteX78" fmla="*/ 1120775 w 1247775"/>
              <a:gd name="connsiteY78" fmla="*/ 347818 h 2140303"/>
              <a:gd name="connsiteX79" fmla="*/ 1111250 w 1247775"/>
              <a:gd name="connsiteY79" fmla="*/ 331943 h 2140303"/>
              <a:gd name="connsiteX80" fmla="*/ 1098550 w 1247775"/>
              <a:gd name="connsiteY80" fmla="*/ 312893 h 2140303"/>
              <a:gd name="connsiteX81" fmla="*/ 1092200 w 1247775"/>
              <a:gd name="connsiteY81" fmla="*/ 287493 h 2140303"/>
              <a:gd name="connsiteX82" fmla="*/ 1085850 w 1247775"/>
              <a:gd name="connsiteY82" fmla="*/ 268443 h 2140303"/>
              <a:gd name="connsiteX83" fmla="*/ 1082675 w 1247775"/>
              <a:gd name="connsiteY83" fmla="*/ 255743 h 2140303"/>
              <a:gd name="connsiteX84" fmla="*/ 1073150 w 1247775"/>
              <a:gd name="connsiteY84" fmla="*/ 246218 h 2140303"/>
              <a:gd name="connsiteX85" fmla="*/ 1041400 w 1247775"/>
              <a:gd name="connsiteY85" fmla="*/ 230343 h 2140303"/>
              <a:gd name="connsiteX86" fmla="*/ 1025525 w 1247775"/>
              <a:gd name="connsiteY86" fmla="*/ 195418 h 2140303"/>
              <a:gd name="connsiteX87" fmla="*/ 1022350 w 1247775"/>
              <a:gd name="connsiteY87" fmla="*/ 182718 h 2140303"/>
              <a:gd name="connsiteX88" fmla="*/ 971550 w 1247775"/>
              <a:gd name="connsiteY88" fmla="*/ 179543 h 2140303"/>
              <a:gd name="connsiteX89" fmla="*/ 968375 w 1247775"/>
              <a:gd name="connsiteY89" fmla="*/ 138268 h 2140303"/>
              <a:gd name="connsiteX90" fmla="*/ 965200 w 1247775"/>
              <a:gd name="connsiteY90" fmla="*/ 122393 h 2140303"/>
              <a:gd name="connsiteX91" fmla="*/ 1006475 w 1247775"/>
              <a:gd name="connsiteY91" fmla="*/ 119218 h 2140303"/>
              <a:gd name="connsiteX92" fmla="*/ 1016000 w 1247775"/>
              <a:gd name="connsiteY92" fmla="*/ 116043 h 2140303"/>
              <a:gd name="connsiteX93" fmla="*/ 1000125 w 1247775"/>
              <a:gd name="connsiteY93" fmla="*/ 46193 h 2140303"/>
              <a:gd name="connsiteX94" fmla="*/ 990600 w 1247775"/>
              <a:gd name="connsiteY94" fmla="*/ 20793 h 2140303"/>
              <a:gd name="connsiteX95" fmla="*/ 987425 w 1247775"/>
              <a:gd name="connsiteY95" fmla="*/ 11268 h 2140303"/>
              <a:gd name="connsiteX96" fmla="*/ 955675 w 1247775"/>
              <a:gd name="connsiteY96" fmla="*/ 4918 h 2140303"/>
              <a:gd name="connsiteX97" fmla="*/ 942975 w 1247775"/>
              <a:gd name="connsiteY97" fmla="*/ 1743 h 2140303"/>
              <a:gd name="connsiteX98" fmla="*/ 936625 w 1247775"/>
              <a:gd name="connsiteY98" fmla="*/ 20793 h 2140303"/>
              <a:gd name="connsiteX99" fmla="*/ 942975 w 1247775"/>
              <a:gd name="connsiteY99" fmla="*/ 33493 h 2140303"/>
              <a:gd name="connsiteX100" fmla="*/ 958850 w 1247775"/>
              <a:gd name="connsiteY100" fmla="*/ 62068 h 2140303"/>
              <a:gd name="connsiteX101" fmla="*/ 962025 w 1247775"/>
              <a:gd name="connsiteY101" fmla="*/ 71593 h 2140303"/>
              <a:gd name="connsiteX102" fmla="*/ 955675 w 1247775"/>
              <a:gd name="connsiteY102" fmla="*/ 46193 h 2140303"/>
              <a:gd name="connsiteX103" fmla="*/ 949325 w 1247775"/>
              <a:gd name="connsiteY103" fmla="*/ 33493 h 2140303"/>
              <a:gd name="connsiteX104" fmla="*/ 946150 w 1247775"/>
              <a:gd name="connsiteY104" fmla="*/ 23968 h 2140303"/>
              <a:gd name="connsiteX105" fmla="*/ 939800 w 1247775"/>
              <a:gd name="connsiteY105" fmla="*/ 1743 h 2140303"/>
              <a:gd name="connsiteX106" fmla="*/ 1000125 w 1247775"/>
              <a:gd name="connsiteY106" fmla="*/ 8093 h 2140303"/>
              <a:gd name="connsiteX107" fmla="*/ 1019175 w 1247775"/>
              <a:gd name="connsiteY107" fmla="*/ 36668 h 2140303"/>
              <a:gd name="connsiteX108" fmla="*/ 1035050 w 1247775"/>
              <a:gd name="connsiteY108" fmla="*/ 68418 h 2140303"/>
              <a:gd name="connsiteX109" fmla="*/ 1044575 w 1247775"/>
              <a:gd name="connsiteY109" fmla="*/ 100168 h 2140303"/>
              <a:gd name="connsiteX110" fmla="*/ 1047750 w 1247775"/>
              <a:gd name="connsiteY110" fmla="*/ 112868 h 2140303"/>
              <a:gd name="connsiteX111" fmla="*/ 1054100 w 1247775"/>
              <a:gd name="connsiteY111" fmla="*/ 135093 h 2140303"/>
              <a:gd name="connsiteX112" fmla="*/ 1060450 w 1247775"/>
              <a:gd name="connsiteY112" fmla="*/ 163668 h 2140303"/>
              <a:gd name="connsiteX113" fmla="*/ 1069975 w 1247775"/>
              <a:gd name="connsiteY113" fmla="*/ 201768 h 2140303"/>
              <a:gd name="connsiteX114" fmla="*/ 1076325 w 1247775"/>
              <a:gd name="connsiteY114" fmla="*/ 211293 h 2140303"/>
              <a:gd name="connsiteX115" fmla="*/ 1123950 w 1247775"/>
              <a:gd name="connsiteY115" fmla="*/ 227168 h 2140303"/>
              <a:gd name="connsiteX116" fmla="*/ 1181100 w 1247775"/>
              <a:gd name="connsiteY116" fmla="*/ 223993 h 2140303"/>
              <a:gd name="connsiteX117" fmla="*/ 1196975 w 1247775"/>
              <a:gd name="connsiteY117" fmla="*/ 230343 h 2140303"/>
              <a:gd name="connsiteX118" fmla="*/ 1203325 w 1247775"/>
              <a:gd name="connsiteY118" fmla="*/ 249393 h 2140303"/>
              <a:gd name="connsiteX119" fmla="*/ 1206500 w 1247775"/>
              <a:gd name="connsiteY119" fmla="*/ 350993 h 2140303"/>
              <a:gd name="connsiteX120" fmla="*/ 1216025 w 1247775"/>
              <a:gd name="connsiteY120" fmla="*/ 360518 h 2140303"/>
              <a:gd name="connsiteX121" fmla="*/ 1231900 w 1247775"/>
              <a:gd name="connsiteY121" fmla="*/ 382743 h 2140303"/>
              <a:gd name="connsiteX122" fmla="*/ 1238250 w 1247775"/>
              <a:gd name="connsiteY122" fmla="*/ 398618 h 2140303"/>
              <a:gd name="connsiteX123" fmla="*/ 1247775 w 1247775"/>
              <a:gd name="connsiteY123" fmla="*/ 420843 h 2140303"/>
              <a:gd name="connsiteX124" fmla="*/ 1244600 w 1247775"/>
              <a:gd name="connsiteY124" fmla="*/ 439893 h 2140303"/>
              <a:gd name="connsiteX125" fmla="*/ 1231900 w 1247775"/>
              <a:gd name="connsiteY125" fmla="*/ 458943 h 2140303"/>
              <a:gd name="connsiteX126" fmla="*/ 1209675 w 1247775"/>
              <a:gd name="connsiteY126" fmla="*/ 497043 h 2140303"/>
              <a:gd name="connsiteX127" fmla="*/ 1193800 w 1247775"/>
              <a:gd name="connsiteY127" fmla="*/ 522443 h 2140303"/>
              <a:gd name="connsiteX128" fmla="*/ 1184275 w 1247775"/>
              <a:gd name="connsiteY128" fmla="*/ 547843 h 2140303"/>
              <a:gd name="connsiteX129" fmla="*/ 1177925 w 1247775"/>
              <a:gd name="connsiteY129" fmla="*/ 557368 h 2140303"/>
              <a:gd name="connsiteX130" fmla="*/ 1174750 w 1247775"/>
              <a:gd name="connsiteY130" fmla="*/ 573243 h 2140303"/>
              <a:gd name="connsiteX131" fmla="*/ 1152525 w 1247775"/>
              <a:gd name="connsiteY131" fmla="*/ 608168 h 2140303"/>
              <a:gd name="connsiteX132" fmla="*/ 1136650 w 1247775"/>
              <a:gd name="connsiteY132" fmla="*/ 658968 h 2140303"/>
              <a:gd name="connsiteX133" fmla="*/ 1130300 w 1247775"/>
              <a:gd name="connsiteY133" fmla="*/ 678018 h 2140303"/>
              <a:gd name="connsiteX134" fmla="*/ 1127125 w 1247775"/>
              <a:gd name="connsiteY134" fmla="*/ 693893 h 2140303"/>
              <a:gd name="connsiteX135" fmla="*/ 1117600 w 1247775"/>
              <a:gd name="connsiteY135" fmla="*/ 719293 h 2140303"/>
              <a:gd name="connsiteX136" fmla="*/ 1111250 w 1247775"/>
              <a:gd name="connsiteY136" fmla="*/ 741518 h 2140303"/>
              <a:gd name="connsiteX137" fmla="*/ 1098550 w 1247775"/>
              <a:gd name="connsiteY137" fmla="*/ 763743 h 2140303"/>
              <a:gd name="connsiteX138" fmla="*/ 1089025 w 1247775"/>
              <a:gd name="connsiteY138" fmla="*/ 779618 h 2140303"/>
              <a:gd name="connsiteX139" fmla="*/ 1085850 w 1247775"/>
              <a:gd name="connsiteY139" fmla="*/ 789143 h 2140303"/>
              <a:gd name="connsiteX140" fmla="*/ 1079500 w 1247775"/>
              <a:gd name="connsiteY140" fmla="*/ 989168 h 2140303"/>
              <a:gd name="connsiteX141" fmla="*/ 1076325 w 1247775"/>
              <a:gd name="connsiteY141" fmla="*/ 1103468 h 2140303"/>
              <a:gd name="connsiteX142" fmla="*/ 1063625 w 1247775"/>
              <a:gd name="connsiteY142" fmla="*/ 1119343 h 2140303"/>
              <a:gd name="connsiteX143" fmla="*/ 1038225 w 1247775"/>
              <a:gd name="connsiteY143" fmla="*/ 1116168 h 2140303"/>
              <a:gd name="connsiteX144" fmla="*/ 1022350 w 1247775"/>
              <a:gd name="connsiteY144" fmla="*/ 1132043 h 2140303"/>
              <a:gd name="connsiteX145" fmla="*/ 1006475 w 1247775"/>
              <a:gd name="connsiteY145" fmla="*/ 1182843 h 2140303"/>
              <a:gd name="connsiteX146" fmla="*/ 962025 w 1247775"/>
              <a:gd name="connsiteY146" fmla="*/ 1176493 h 2140303"/>
              <a:gd name="connsiteX147" fmla="*/ 949325 w 1247775"/>
              <a:gd name="connsiteY147" fmla="*/ 1249518 h 2140303"/>
              <a:gd name="connsiteX148" fmla="*/ 949325 w 1247775"/>
              <a:gd name="connsiteY148" fmla="*/ 1132043 h 2140303"/>
              <a:gd name="connsiteX149" fmla="*/ 971550 w 1247775"/>
              <a:gd name="connsiteY149" fmla="*/ 1135218 h 2140303"/>
              <a:gd name="connsiteX150" fmla="*/ 1016000 w 1247775"/>
              <a:gd name="connsiteY150" fmla="*/ 1147918 h 2140303"/>
              <a:gd name="connsiteX151" fmla="*/ 996950 w 1247775"/>
              <a:gd name="connsiteY151" fmla="*/ 1195543 h 2140303"/>
              <a:gd name="connsiteX152" fmla="*/ 987425 w 1247775"/>
              <a:gd name="connsiteY152" fmla="*/ 1211418 h 2140303"/>
              <a:gd name="connsiteX153" fmla="*/ 984250 w 1247775"/>
              <a:gd name="connsiteY153" fmla="*/ 1220943 h 2140303"/>
              <a:gd name="connsiteX154" fmla="*/ 1003300 w 1247775"/>
              <a:gd name="connsiteY154" fmla="*/ 1217768 h 2140303"/>
              <a:gd name="connsiteX155" fmla="*/ 1035050 w 1247775"/>
              <a:gd name="connsiteY155" fmla="*/ 1220943 h 2140303"/>
              <a:gd name="connsiteX156" fmla="*/ 1022350 w 1247775"/>
              <a:gd name="connsiteY156" fmla="*/ 1363818 h 2140303"/>
              <a:gd name="connsiteX157" fmla="*/ 1028700 w 1247775"/>
              <a:gd name="connsiteY157" fmla="*/ 1373343 h 2140303"/>
              <a:gd name="connsiteX158" fmla="*/ 1050925 w 1247775"/>
              <a:gd name="connsiteY158" fmla="*/ 1379693 h 2140303"/>
              <a:gd name="connsiteX159" fmla="*/ 1066800 w 1247775"/>
              <a:gd name="connsiteY159" fmla="*/ 1386043 h 2140303"/>
              <a:gd name="connsiteX160" fmla="*/ 1089025 w 1247775"/>
              <a:gd name="connsiteY160" fmla="*/ 1392393 h 2140303"/>
              <a:gd name="connsiteX161" fmla="*/ 1092200 w 1247775"/>
              <a:gd name="connsiteY161" fmla="*/ 1405093 h 2140303"/>
              <a:gd name="connsiteX162" fmla="*/ 1098550 w 1247775"/>
              <a:gd name="connsiteY162" fmla="*/ 1443193 h 2140303"/>
              <a:gd name="connsiteX163" fmla="*/ 1101725 w 1247775"/>
              <a:gd name="connsiteY163" fmla="*/ 1455893 h 2140303"/>
              <a:gd name="connsiteX164" fmla="*/ 1104900 w 1247775"/>
              <a:gd name="connsiteY164" fmla="*/ 1493993 h 2140303"/>
              <a:gd name="connsiteX165" fmla="*/ 1108075 w 1247775"/>
              <a:gd name="connsiteY165" fmla="*/ 1519393 h 2140303"/>
              <a:gd name="connsiteX166" fmla="*/ 1101725 w 1247775"/>
              <a:gd name="connsiteY166" fmla="*/ 1538443 h 2140303"/>
              <a:gd name="connsiteX167" fmla="*/ 1123950 w 1247775"/>
              <a:gd name="connsiteY167" fmla="*/ 1900393 h 2140303"/>
              <a:gd name="connsiteX168" fmla="*/ 1171575 w 1247775"/>
              <a:gd name="connsiteY168" fmla="*/ 1941668 h 2140303"/>
              <a:gd name="connsiteX169" fmla="*/ 1209675 w 1247775"/>
              <a:gd name="connsiteY169" fmla="*/ 2128992 h 2140303"/>
              <a:gd name="connsiteX170" fmla="*/ 1000125 w 1247775"/>
              <a:gd name="connsiteY170" fmla="*/ 1522568 h 2140303"/>
              <a:gd name="connsiteX171" fmla="*/ 981075 w 1247775"/>
              <a:gd name="connsiteY171" fmla="*/ 1506693 h 2140303"/>
              <a:gd name="connsiteX172" fmla="*/ 968375 w 1247775"/>
              <a:gd name="connsiteY172" fmla="*/ 1509868 h 2140303"/>
              <a:gd name="connsiteX173" fmla="*/ 962025 w 1247775"/>
              <a:gd name="connsiteY173" fmla="*/ 1528918 h 2140303"/>
              <a:gd name="connsiteX174" fmla="*/ 955675 w 1247775"/>
              <a:gd name="connsiteY174" fmla="*/ 1538443 h 2140303"/>
              <a:gd name="connsiteX175" fmla="*/ 946150 w 1247775"/>
              <a:gd name="connsiteY175" fmla="*/ 1554318 h 2140303"/>
              <a:gd name="connsiteX176" fmla="*/ 936625 w 1247775"/>
              <a:gd name="connsiteY176" fmla="*/ 1563843 h 2140303"/>
              <a:gd name="connsiteX177" fmla="*/ 917575 w 1247775"/>
              <a:gd name="connsiteY177" fmla="*/ 1589243 h 2140303"/>
              <a:gd name="connsiteX178" fmla="*/ 911225 w 1247775"/>
              <a:gd name="connsiteY178" fmla="*/ 1598768 h 2140303"/>
              <a:gd name="connsiteX179" fmla="*/ 901700 w 1247775"/>
              <a:gd name="connsiteY179" fmla="*/ 1605118 h 2140303"/>
              <a:gd name="connsiteX180" fmla="*/ 892175 w 1247775"/>
              <a:gd name="connsiteY180" fmla="*/ 1614643 h 2140303"/>
              <a:gd name="connsiteX181" fmla="*/ 882650 w 1247775"/>
              <a:gd name="connsiteY181" fmla="*/ 1627343 h 2140303"/>
              <a:gd name="connsiteX182" fmla="*/ 860425 w 1247775"/>
              <a:gd name="connsiteY182" fmla="*/ 1630518 h 2140303"/>
              <a:gd name="connsiteX183" fmla="*/ 774700 w 1247775"/>
              <a:gd name="connsiteY183" fmla="*/ 1633693 h 2140303"/>
              <a:gd name="connsiteX184" fmla="*/ 720725 w 1247775"/>
              <a:gd name="connsiteY184" fmla="*/ 1646393 h 2140303"/>
              <a:gd name="connsiteX185" fmla="*/ 708025 w 1247775"/>
              <a:gd name="connsiteY185" fmla="*/ 1649568 h 2140303"/>
              <a:gd name="connsiteX186" fmla="*/ 676275 w 1247775"/>
              <a:gd name="connsiteY186" fmla="*/ 1652743 h 2140303"/>
              <a:gd name="connsiteX187" fmla="*/ 650875 w 1247775"/>
              <a:gd name="connsiteY187" fmla="*/ 1655918 h 2140303"/>
              <a:gd name="connsiteX188" fmla="*/ 628650 w 1247775"/>
              <a:gd name="connsiteY188" fmla="*/ 1659093 h 2140303"/>
              <a:gd name="connsiteX189" fmla="*/ 542925 w 1247775"/>
              <a:gd name="connsiteY189" fmla="*/ 1665443 h 2140303"/>
              <a:gd name="connsiteX190" fmla="*/ 368300 w 1247775"/>
              <a:gd name="connsiteY190" fmla="*/ 1662268 h 2140303"/>
              <a:gd name="connsiteX191" fmla="*/ 355600 w 1247775"/>
              <a:gd name="connsiteY191" fmla="*/ 1655918 h 2140303"/>
              <a:gd name="connsiteX192" fmla="*/ 292100 w 1247775"/>
              <a:gd name="connsiteY192" fmla="*/ 1649568 h 2140303"/>
              <a:gd name="connsiteX193" fmla="*/ 273050 w 1247775"/>
              <a:gd name="connsiteY193" fmla="*/ 1646393 h 2140303"/>
              <a:gd name="connsiteX194" fmla="*/ 38100 w 1247775"/>
              <a:gd name="connsiteY194" fmla="*/ 1655918 h 2140303"/>
              <a:gd name="connsiteX195" fmla="*/ 25400 w 1247775"/>
              <a:gd name="connsiteY195" fmla="*/ 1671793 h 2140303"/>
              <a:gd name="connsiteX196" fmla="*/ 9525 w 1247775"/>
              <a:gd name="connsiteY196" fmla="*/ 1687668 h 2140303"/>
              <a:gd name="connsiteX197" fmla="*/ 3175 w 1247775"/>
              <a:gd name="connsiteY197" fmla="*/ 1732118 h 2140303"/>
              <a:gd name="connsiteX198" fmla="*/ 0 w 1247775"/>
              <a:gd name="connsiteY198" fmla="*/ 1735293 h 2140303"/>
              <a:gd name="connsiteX0" fmla="*/ 3175 w 1247775"/>
              <a:gd name="connsiteY0" fmla="*/ 1643218 h 2141537"/>
              <a:gd name="connsiteX1" fmla="*/ 41275 w 1247775"/>
              <a:gd name="connsiteY1" fmla="*/ 1627343 h 2141537"/>
              <a:gd name="connsiteX2" fmla="*/ 95250 w 1247775"/>
              <a:gd name="connsiteY2" fmla="*/ 1611468 h 2141537"/>
              <a:gd name="connsiteX3" fmla="*/ 174625 w 1247775"/>
              <a:gd name="connsiteY3" fmla="*/ 1608293 h 2141537"/>
              <a:gd name="connsiteX4" fmla="*/ 349250 w 1247775"/>
              <a:gd name="connsiteY4" fmla="*/ 1614643 h 2141537"/>
              <a:gd name="connsiteX5" fmla="*/ 403225 w 1247775"/>
              <a:gd name="connsiteY5" fmla="*/ 1620993 h 2141537"/>
              <a:gd name="connsiteX6" fmla="*/ 428625 w 1247775"/>
              <a:gd name="connsiteY6" fmla="*/ 1627343 h 2141537"/>
              <a:gd name="connsiteX7" fmla="*/ 457200 w 1247775"/>
              <a:gd name="connsiteY7" fmla="*/ 1630518 h 2141537"/>
              <a:gd name="connsiteX8" fmla="*/ 479425 w 1247775"/>
              <a:gd name="connsiteY8" fmla="*/ 1636868 h 2141537"/>
              <a:gd name="connsiteX9" fmla="*/ 482600 w 1247775"/>
              <a:gd name="connsiteY9" fmla="*/ 1617818 h 2141537"/>
              <a:gd name="connsiteX10" fmla="*/ 479425 w 1247775"/>
              <a:gd name="connsiteY10" fmla="*/ 1525743 h 2141537"/>
              <a:gd name="connsiteX11" fmla="*/ 473075 w 1247775"/>
              <a:gd name="connsiteY11" fmla="*/ 1500343 h 2141537"/>
              <a:gd name="connsiteX12" fmla="*/ 479425 w 1247775"/>
              <a:gd name="connsiteY12" fmla="*/ 1424143 h 2141537"/>
              <a:gd name="connsiteX13" fmla="*/ 498475 w 1247775"/>
              <a:gd name="connsiteY13" fmla="*/ 1420968 h 2141537"/>
              <a:gd name="connsiteX14" fmla="*/ 469900 w 1247775"/>
              <a:gd name="connsiteY14" fmla="*/ 1357468 h 2141537"/>
              <a:gd name="connsiteX15" fmla="*/ 441325 w 1247775"/>
              <a:gd name="connsiteY15" fmla="*/ 1354293 h 2141537"/>
              <a:gd name="connsiteX16" fmla="*/ 447675 w 1247775"/>
              <a:gd name="connsiteY16" fmla="*/ 1309843 h 2141537"/>
              <a:gd name="connsiteX17" fmla="*/ 457200 w 1247775"/>
              <a:gd name="connsiteY17" fmla="*/ 1287618 h 2141537"/>
              <a:gd name="connsiteX18" fmla="*/ 463550 w 1247775"/>
              <a:gd name="connsiteY18" fmla="*/ 1268568 h 2141537"/>
              <a:gd name="connsiteX19" fmla="*/ 428625 w 1247775"/>
              <a:gd name="connsiteY19" fmla="*/ 1268568 h 2141537"/>
              <a:gd name="connsiteX20" fmla="*/ 422275 w 1247775"/>
              <a:gd name="connsiteY20" fmla="*/ 1284443 h 2141537"/>
              <a:gd name="connsiteX21" fmla="*/ 406400 w 1247775"/>
              <a:gd name="connsiteY21" fmla="*/ 1357468 h 2141537"/>
              <a:gd name="connsiteX22" fmla="*/ 400050 w 1247775"/>
              <a:gd name="connsiteY22" fmla="*/ 1370168 h 2141537"/>
              <a:gd name="connsiteX23" fmla="*/ 396875 w 1247775"/>
              <a:gd name="connsiteY23" fmla="*/ 1386043 h 2141537"/>
              <a:gd name="connsiteX24" fmla="*/ 377825 w 1247775"/>
              <a:gd name="connsiteY24" fmla="*/ 1382868 h 2141537"/>
              <a:gd name="connsiteX25" fmla="*/ 381000 w 1247775"/>
              <a:gd name="connsiteY25" fmla="*/ 1300318 h 2141537"/>
              <a:gd name="connsiteX26" fmla="*/ 387350 w 1247775"/>
              <a:gd name="connsiteY26" fmla="*/ 1255868 h 2141537"/>
              <a:gd name="connsiteX27" fmla="*/ 390525 w 1247775"/>
              <a:gd name="connsiteY27" fmla="*/ 1246343 h 2141537"/>
              <a:gd name="connsiteX28" fmla="*/ 400050 w 1247775"/>
              <a:gd name="connsiteY28" fmla="*/ 1230468 h 2141537"/>
              <a:gd name="connsiteX29" fmla="*/ 463550 w 1247775"/>
              <a:gd name="connsiteY29" fmla="*/ 1233643 h 2141537"/>
              <a:gd name="connsiteX30" fmla="*/ 450850 w 1247775"/>
              <a:gd name="connsiteY30" fmla="*/ 1186018 h 2141537"/>
              <a:gd name="connsiteX31" fmla="*/ 419100 w 1247775"/>
              <a:gd name="connsiteY31" fmla="*/ 1179668 h 2141537"/>
              <a:gd name="connsiteX32" fmla="*/ 422275 w 1247775"/>
              <a:gd name="connsiteY32" fmla="*/ 1122518 h 2141537"/>
              <a:gd name="connsiteX33" fmla="*/ 488950 w 1247775"/>
              <a:gd name="connsiteY33" fmla="*/ 1128868 h 2141537"/>
              <a:gd name="connsiteX34" fmla="*/ 508000 w 1247775"/>
              <a:gd name="connsiteY34" fmla="*/ 1122518 h 2141537"/>
              <a:gd name="connsiteX35" fmla="*/ 511175 w 1247775"/>
              <a:gd name="connsiteY35" fmla="*/ 1065368 h 2141537"/>
              <a:gd name="connsiteX36" fmla="*/ 517525 w 1247775"/>
              <a:gd name="connsiteY36" fmla="*/ 1055843 h 2141537"/>
              <a:gd name="connsiteX37" fmla="*/ 520700 w 1247775"/>
              <a:gd name="connsiteY37" fmla="*/ 1039968 h 2141537"/>
              <a:gd name="connsiteX38" fmla="*/ 523875 w 1247775"/>
              <a:gd name="connsiteY38" fmla="*/ 1027268 h 2141537"/>
              <a:gd name="connsiteX39" fmla="*/ 530225 w 1247775"/>
              <a:gd name="connsiteY39" fmla="*/ 1014568 h 2141537"/>
              <a:gd name="connsiteX40" fmla="*/ 536575 w 1247775"/>
              <a:gd name="connsiteY40" fmla="*/ 989168 h 2141537"/>
              <a:gd name="connsiteX41" fmla="*/ 539750 w 1247775"/>
              <a:gd name="connsiteY41" fmla="*/ 976468 h 2141537"/>
              <a:gd name="connsiteX42" fmla="*/ 542925 w 1247775"/>
              <a:gd name="connsiteY42" fmla="*/ 966943 h 2141537"/>
              <a:gd name="connsiteX43" fmla="*/ 549275 w 1247775"/>
              <a:gd name="connsiteY43" fmla="*/ 957418 h 2141537"/>
              <a:gd name="connsiteX44" fmla="*/ 552450 w 1247775"/>
              <a:gd name="connsiteY44" fmla="*/ 944718 h 2141537"/>
              <a:gd name="connsiteX45" fmla="*/ 568325 w 1247775"/>
              <a:gd name="connsiteY45" fmla="*/ 922493 h 2141537"/>
              <a:gd name="connsiteX46" fmla="*/ 574675 w 1247775"/>
              <a:gd name="connsiteY46" fmla="*/ 906618 h 2141537"/>
              <a:gd name="connsiteX47" fmla="*/ 581025 w 1247775"/>
              <a:gd name="connsiteY47" fmla="*/ 893918 h 2141537"/>
              <a:gd name="connsiteX48" fmla="*/ 590550 w 1247775"/>
              <a:gd name="connsiteY48" fmla="*/ 871693 h 2141537"/>
              <a:gd name="connsiteX49" fmla="*/ 593725 w 1247775"/>
              <a:gd name="connsiteY49" fmla="*/ 858993 h 2141537"/>
              <a:gd name="connsiteX50" fmla="*/ 600075 w 1247775"/>
              <a:gd name="connsiteY50" fmla="*/ 846293 h 2141537"/>
              <a:gd name="connsiteX51" fmla="*/ 603250 w 1247775"/>
              <a:gd name="connsiteY51" fmla="*/ 827243 h 2141537"/>
              <a:gd name="connsiteX52" fmla="*/ 619125 w 1247775"/>
              <a:gd name="connsiteY52" fmla="*/ 795493 h 2141537"/>
              <a:gd name="connsiteX53" fmla="*/ 625475 w 1247775"/>
              <a:gd name="connsiteY53" fmla="*/ 776443 h 2141537"/>
              <a:gd name="connsiteX54" fmla="*/ 565150 w 1247775"/>
              <a:gd name="connsiteY54" fmla="*/ 744693 h 2141537"/>
              <a:gd name="connsiteX55" fmla="*/ 571500 w 1247775"/>
              <a:gd name="connsiteY55" fmla="*/ 700243 h 2141537"/>
              <a:gd name="connsiteX56" fmla="*/ 644525 w 1247775"/>
              <a:gd name="connsiteY56" fmla="*/ 674843 h 2141537"/>
              <a:gd name="connsiteX57" fmla="*/ 635000 w 1247775"/>
              <a:gd name="connsiteY57" fmla="*/ 573243 h 2141537"/>
              <a:gd name="connsiteX58" fmla="*/ 647700 w 1247775"/>
              <a:gd name="connsiteY58" fmla="*/ 570068 h 2141537"/>
              <a:gd name="connsiteX59" fmla="*/ 666750 w 1247775"/>
              <a:gd name="connsiteY59" fmla="*/ 566893 h 2141537"/>
              <a:gd name="connsiteX60" fmla="*/ 727075 w 1247775"/>
              <a:gd name="connsiteY60" fmla="*/ 573243 h 2141537"/>
              <a:gd name="connsiteX61" fmla="*/ 781050 w 1247775"/>
              <a:gd name="connsiteY61" fmla="*/ 592293 h 2141537"/>
              <a:gd name="connsiteX62" fmla="*/ 790575 w 1247775"/>
              <a:gd name="connsiteY62" fmla="*/ 595468 h 2141537"/>
              <a:gd name="connsiteX63" fmla="*/ 806450 w 1247775"/>
              <a:gd name="connsiteY63" fmla="*/ 601818 h 2141537"/>
              <a:gd name="connsiteX64" fmla="*/ 815975 w 1247775"/>
              <a:gd name="connsiteY64" fmla="*/ 604993 h 2141537"/>
              <a:gd name="connsiteX65" fmla="*/ 831850 w 1247775"/>
              <a:gd name="connsiteY65" fmla="*/ 611343 h 2141537"/>
              <a:gd name="connsiteX66" fmla="*/ 857250 w 1247775"/>
              <a:gd name="connsiteY66" fmla="*/ 617693 h 2141537"/>
              <a:gd name="connsiteX67" fmla="*/ 854075 w 1247775"/>
              <a:gd name="connsiteY67" fmla="*/ 595468 h 2141537"/>
              <a:gd name="connsiteX68" fmla="*/ 857250 w 1247775"/>
              <a:gd name="connsiteY68" fmla="*/ 570068 h 2141537"/>
              <a:gd name="connsiteX69" fmla="*/ 923925 w 1247775"/>
              <a:gd name="connsiteY69" fmla="*/ 579593 h 2141537"/>
              <a:gd name="connsiteX70" fmla="*/ 952500 w 1247775"/>
              <a:gd name="connsiteY70" fmla="*/ 595468 h 2141537"/>
              <a:gd name="connsiteX71" fmla="*/ 962025 w 1247775"/>
              <a:gd name="connsiteY71" fmla="*/ 589118 h 2141537"/>
              <a:gd name="connsiteX72" fmla="*/ 1085850 w 1247775"/>
              <a:gd name="connsiteY72" fmla="*/ 446243 h 2141537"/>
              <a:gd name="connsiteX73" fmla="*/ 1139825 w 1247775"/>
              <a:gd name="connsiteY73" fmla="*/ 439893 h 2141537"/>
              <a:gd name="connsiteX74" fmla="*/ 1136650 w 1247775"/>
              <a:gd name="connsiteY74" fmla="*/ 427193 h 2141537"/>
              <a:gd name="connsiteX75" fmla="*/ 1133475 w 1247775"/>
              <a:gd name="connsiteY75" fmla="*/ 411318 h 2141537"/>
              <a:gd name="connsiteX76" fmla="*/ 1101725 w 1247775"/>
              <a:gd name="connsiteY76" fmla="*/ 379568 h 2141537"/>
              <a:gd name="connsiteX77" fmla="*/ 1082675 w 1247775"/>
              <a:gd name="connsiteY77" fmla="*/ 354168 h 2141537"/>
              <a:gd name="connsiteX78" fmla="*/ 1120775 w 1247775"/>
              <a:gd name="connsiteY78" fmla="*/ 347818 h 2141537"/>
              <a:gd name="connsiteX79" fmla="*/ 1111250 w 1247775"/>
              <a:gd name="connsiteY79" fmla="*/ 331943 h 2141537"/>
              <a:gd name="connsiteX80" fmla="*/ 1098550 w 1247775"/>
              <a:gd name="connsiteY80" fmla="*/ 312893 h 2141537"/>
              <a:gd name="connsiteX81" fmla="*/ 1092200 w 1247775"/>
              <a:gd name="connsiteY81" fmla="*/ 287493 h 2141537"/>
              <a:gd name="connsiteX82" fmla="*/ 1085850 w 1247775"/>
              <a:gd name="connsiteY82" fmla="*/ 268443 h 2141537"/>
              <a:gd name="connsiteX83" fmla="*/ 1082675 w 1247775"/>
              <a:gd name="connsiteY83" fmla="*/ 255743 h 2141537"/>
              <a:gd name="connsiteX84" fmla="*/ 1073150 w 1247775"/>
              <a:gd name="connsiteY84" fmla="*/ 246218 h 2141537"/>
              <a:gd name="connsiteX85" fmla="*/ 1041400 w 1247775"/>
              <a:gd name="connsiteY85" fmla="*/ 230343 h 2141537"/>
              <a:gd name="connsiteX86" fmla="*/ 1025525 w 1247775"/>
              <a:gd name="connsiteY86" fmla="*/ 195418 h 2141537"/>
              <a:gd name="connsiteX87" fmla="*/ 1022350 w 1247775"/>
              <a:gd name="connsiteY87" fmla="*/ 182718 h 2141537"/>
              <a:gd name="connsiteX88" fmla="*/ 971550 w 1247775"/>
              <a:gd name="connsiteY88" fmla="*/ 179543 h 2141537"/>
              <a:gd name="connsiteX89" fmla="*/ 968375 w 1247775"/>
              <a:gd name="connsiteY89" fmla="*/ 138268 h 2141537"/>
              <a:gd name="connsiteX90" fmla="*/ 965200 w 1247775"/>
              <a:gd name="connsiteY90" fmla="*/ 122393 h 2141537"/>
              <a:gd name="connsiteX91" fmla="*/ 1006475 w 1247775"/>
              <a:gd name="connsiteY91" fmla="*/ 119218 h 2141537"/>
              <a:gd name="connsiteX92" fmla="*/ 1016000 w 1247775"/>
              <a:gd name="connsiteY92" fmla="*/ 116043 h 2141537"/>
              <a:gd name="connsiteX93" fmla="*/ 1000125 w 1247775"/>
              <a:gd name="connsiteY93" fmla="*/ 46193 h 2141537"/>
              <a:gd name="connsiteX94" fmla="*/ 990600 w 1247775"/>
              <a:gd name="connsiteY94" fmla="*/ 20793 h 2141537"/>
              <a:gd name="connsiteX95" fmla="*/ 987425 w 1247775"/>
              <a:gd name="connsiteY95" fmla="*/ 11268 h 2141537"/>
              <a:gd name="connsiteX96" fmla="*/ 955675 w 1247775"/>
              <a:gd name="connsiteY96" fmla="*/ 4918 h 2141537"/>
              <a:gd name="connsiteX97" fmla="*/ 942975 w 1247775"/>
              <a:gd name="connsiteY97" fmla="*/ 1743 h 2141537"/>
              <a:gd name="connsiteX98" fmla="*/ 936625 w 1247775"/>
              <a:gd name="connsiteY98" fmla="*/ 20793 h 2141537"/>
              <a:gd name="connsiteX99" fmla="*/ 942975 w 1247775"/>
              <a:gd name="connsiteY99" fmla="*/ 33493 h 2141537"/>
              <a:gd name="connsiteX100" fmla="*/ 958850 w 1247775"/>
              <a:gd name="connsiteY100" fmla="*/ 62068 h 2141537"/>
              <a:gd name="connsiteX101" fmla="*/ 962025 w 1247775"/>
              <a:gd name="connsiteY101" fmla="*/ 71593 h 2141537"/>
              <a:gd name="connsiteX102" fmla="*/ 955675 w 1247775"/>
              <a:gd name="connsiteY102" fmla="*/ 46193 h 2141537"/>
              <a:gd name="connsiteX103" fmla="*/ 949325 w 1247775"/>
              <a:gd name="connsiteY103" fmla="*/ 33493 h 2141537"/>
              <a:gd name="connsiteX104" fmla="*/ 946150 w 1247775"/>
              <a:gd name="connsiteY104" fmla="*/ 23968 h 2141537"/>
              <a:gd name="connsiteX105" fmla="*/ 939800 w 1247775"/>
              <a:gd name="connsiteY105" fmla="*/ 1743 h 2141537"/>
              <a:gd name="connsiteX106" fmla="*/ 1000125 w 1247775"/>
              <a:gd name="connsiteY106" fmla="*/ 8093 h 2141537"/>
              <a:gd name="connsiteX107" fmla="*/ 1019175 w 1247775"/>
              <a:gd name="connsiteY107" fmla="*/ 36668 h 2141537"/>
              <a:gd name="connsiteX108" fmla="*/ 1035050 w 1247775"/>
              <a:gd name="connsiteY108" fmla="*/ 68418 h 2141537"/>
              <a:gd name="connsiteX109" fmla="*/ 1044575 w 1247775"/>
              <a:gd name="connsiteY109" fmla="*/ 100168 h 2141537"/>
              <a:gd name="connsiteX110" fmla="*/ 1047750 w 1247775"/>
              <a:gd name="connsiteY110" fmla="*/ 112868 h 2141537"/>
              <a:gd name="connsiteX111" fmla="*/ 1054100 w 1247775"/>
              <a:gd name="connsiteY111" fmla="*/ 135093 h 2141537"/>
              <a:gd name="connsiteX112" fmla="*/ 1060450 w 1247775"/>
              <a:gd name="connsiteY112" fmla="*/ 163668 h 2141537"/>
              <a:gd name="connsiteX113" fmla="*/ 1069975 w 1247775"/>
              <a:gd name="connsiteY113" fmla="*/ 201768 h 2141537"/>
              <a:gd name="connsiteX114" fmla="*/ 1076325 w 1247775"/>
              <a:gd name="connsiteY114" fmla="*/ 211293 h 2141537"/>
              <a:gd name="connsiteX115" fmla="*/ 1123950 w 1247775"/>
              <a:gd name="connsiteY115" fmla="*/ 227168 h 2141537"/>
              <a:gd name="connsiteX116" fmla="*/ 1181100 w 1247775"/>
              <a:gd name="connsiteY116" fmla="*/ 223993 h 2141537"/>
              <a:gd name="connsiteX117" fmla="*/ 1196975 w 1247775"/>
              <a:gd name="connsiteY117" fmla="*/ 230343 h 2141537"/>
              <a:gd name="connsiteX118" fmla="*/ 1203325 w 1247775"/>
              <a:gd name="connsiteY118" fmla="*/ 249393 h 2141537"/>
              <a:gd name="connsiteX119" fmla="*/ 1206500 w 1247775"/>
              <a:gd name="connsiteY119" fmla="*/ 350993 h 2141537"/>
              <a:gd name="connsiteX120" fmla="*/ 1216025 w 1247775"/>
              <a:gd name="connsiteY120" fmla="*/ 360518 h 2141537"/>
              <a:gd name="connsiteX121" fmla="*/ 1231900 w 1247775"/>
              <a:gd name="connsiteY121" fmla="*/ 382743 h 2141537"/>
              <a:gd name="connsiteX122" fmla="*/ 1238250 w 1247775"/>
              <a:gd name="connsiteY122" fmla="*/ 398618 h 2141537"/>
              <a:gd name="connsiteX123" fmla="*/ 1247775 w 1247775"/>
              <a:gd name="connsiteY123" fmla="*/ 420843 h 2141537"/>
              <a:gd name="connsiteX124" fmla="*/ 1244600 w 1247775"/>
              <a:gd name="connsiteY124" fmla="*/ 439893 h 2141537"/>
              <a:gd name="connsiteX125" fmla="*/ 1231900 w 1247775"/>
              <a:gd name="connsiteY125" fmla="*/ 458943 h 2141537"/>
              <a:gd name="connsiteX126" fmla="*/ 1209675 w 1247775"/>
              <a:gd name="connsiteY126" fmla="*/ 497043 h 2141537"/>
              <a:gd name="connsiteX127" fmla="*/ 1193800 w 1247775"/>
              <a:gd name="connsiteY127" fmla="*/ 522443 h 2141537"/>
              <a:gd name="connsiteX128" fmla="*/ 1184275 w 1247775"/>
              <a:gd name="connsiteY128" fmla="*/ 547843 h 2141537"/>
              <a:gd name="connsiteX129" fmla="*/ 1177925 w 1247775"/>
              <a:gd name="connsiteY129" fmla="*/ 557368 h 2141537"/>
              <a:gd name="connsiteX130" fmla="*/ 1174750 w 1247775"/>
              <a:gd name="connsiteY130" fmla="*/ 573243 h 2141537"/>
              <a:gd name="connsiteX131" fmla="*/ 1152525 w 1247775"/>
              <a:gd name="connsiteY131" fmla="*/ 608168 h 2141537"/>
              <a:gd name="connsiteX132" fmla="*/ 1136650 w 1247775"/>
              <a:gd name="connsiteY132" fmla="*/ 658968 h 2141537"/>
              <a:gd name="connsiteX133" fmla="*/ 1130300 w 1247775"/>
              <a:gd name="connsiteY133" fmla="*/ 678018 h 2141537"/>
              <a:gd name="connsiteX134" fmla="*/ 1127125 w 1247775"/>
              <a:gd name="connsiteY134" fmla="*/ 693893 h 2141537"/>
              <a:gd name="connsiteX135" fmla="*/ 1117600 w 1247775"/>
              <a:gd name="connsiteY135" fmla="*/ 719293 h 2141537"/>
              <a:gd name="connsiteX136" fmla="*/ 1111250 w 1247775"/>
              <a:gd name="connsiteY136" fmla="*/ 741518 h 2141537"/>
              <a:gd name="connsiteX137" fmla="*/ 1098550 w 1247775"/>
              <a:gd name="connsiteY137" fmla="*/ 763743 h 2141537"/>
              <a:gd name="connsiteX138" fmla="*/ 1089025 w 1247775"/>
              <a:gd name="connsiteY138" fmla="*/ 779618 h 2141537"/>
              <a:gd name="connsiteX139" fmla="*/ 1085850 w 1247775"/>
              <a:gd name="connsiteY139" fmla="*/ 789143 h 2141537"/>
              <a:gd name="connsiteX140" fmla="*/ 1079500 w 1247775"/>
              <a:gd name="connsiteY140" fmla="*/ 989168 h 2141537"/>
              <a:gd name="connsiteX141" fmla="*/ 1076325 w 1247775"/>
              <a:gd name="connsiteY141" fmla="*/ 1103468 h 2141537"/>
              <a:gd name="connsiteX142" fmla="*/ 1063625 w 1247775"/>
              <a:gd name="connsiteY142" fmla="*/ 1119343 h 2141537"/>
              <a:gd name="connsiteX143" fmla="*/ 1038225 w 1247775"/>
              <a:gd name="connsiteY143" fmla="*/ 1116168 h 2141537"/>
              <a:gd name="connsiteX144" fmla="*/ 1022350 w 1247775"/>
              <a:gd name="connsiteY144" fmla="*/ 1132043 h 2141537"/>
              <a:gd name="connsiteX145" fmla="*/ 1006475 w 1247775"/>
              <a:gd name="connsiteY145" fmla="*/ 1182843 h 2141537"/>
              <a:gd name="connsiteX146" fmla="*/ 962025 w 1247775"/>
              <a:gd name="connsiteY146" fmla="*/ 1176493 h 2141537"/>
              <a:gd name="connsiteX147" fmla="*/ 949325 w 1247775"/>
              <a:gd name="connsiteY147" fmla="*/ 1249518 h 2141537"/>
              <a:gd name="connsiteX148" fmla="*/ 949325 w 1247775"/>
              <a:gd name="connsiteY148" fmla="*/ 1132043 h 2141537"/>
              <a:gd name="connsiteX149" fmla="*/ 971550 w 1247775"/>
              <a:gd name="connsiteY149" fmla="*/ 1135218 h 2141537"/>
              <a:gd name="connsiteX150" fmla="*/ 1016000 w 1247775"/>
              <a:gd name="connsiteY150" fmla="*/ 1147918 h 2141537"/>
              <a:gd name="connsiteX151" fmla="*/ 996950 w 1247775"/>
              <a:gd name="connsiteY151" fmla="*/ 1195543 h 2141537"/>
              <a:gd name="connsiteX152" fmla="*/ 987425 w 1247775"/>
              <a:gd name="connsiteY152" fmla="*/ 1211418 h 2141537"/>
              <a:gd name="connsiteX153" fmla="*/ 984250 w 1247775"/>
              <a:gd name="connsiteY153" fmla="*/ 1220943 h 2141537"/>
              <a:gd name="connsiteX154" fmla="*/ 1003300 w 1247775"/>
              <a:gd name="connsiteY154" fmla="*/ 1217768 h 2141537"/>
              <a:gd name="connsiteX155" fmla="*/ 1035050 w 1247775"/>
              <a:gd name="connsiteY155" fmla="*/ 1220943 h 2141537"/>
              <a:gd name="connsiteX156" fmla="*/ 1022350 w 1247775"/>
              <a:gd name="connsiteY156" fmla="*/ 1363818 h 2141537"/>
              <a:gd name="connsiteX157" fmla="*/ 1028700 w 1247775"/>
              <a:gd name="connsiteY157" fmla="*/ 1373343 h 2141537"/>
              <a:gd name="connsiteX158" fmla="*/ 1050925 w 1247775"/>
              <a:gd name="connsiteY158" fmla="*/ 1379693 h 2141537"/>
              <a:gd name="connsiteX159" fmla="*/ 1066800 w 1247775"/>
              <a:gd name="connsiteY159" fmla="*/ 1386043 h 2141537"/>
              <a:gd name="connsiteX160" fmla="*/ 1089025 w 1247775"/>
              <a:gd name="connsiteY160" fmla="*/ 1392393 h 2141537"/>
              <a:gd name="connsiteX161" fmla="*/ 1092200 w 1247775"/>
              <a:gd name="connsiteY161" fmla="*/ 1405093 h 2141537"/>
              <a:gd name="connsiteX162" fmla="*/ 1098550 w 1247775"/>
              <a:gd name="connsiteY162" fmla="*/ 1443193 h 2141537"/>
              <a:gd name="connsiteX163" fmla="*/ 1101725 w 1247775"/>
              <a:gd name="connsiteY163" fmla="*/ 1455893 h 2141537"/>
              <a:gd name="connsiteX164" fmla="*/ 1104900 w 1247775"/>
              <a:gd name="connsiteY164" fmla="*/ 1493993 h 2141537"/>
              <a:gd name="connsiteX165" fmla="*/ 1108075 w 1247775"/>
              <a:gd name="connsiteY165" fmla="*/ 1519393 h 2141537"/>
              <a:gd name="connsiteX166" fmla="*/ 1101725 w 1247775"/>
              <a:gd name="connsiteY166" fmla="*/ 1538443 h 2141537"/>
              <a:gd name="connsiteX167" fmla="*/ 1123950 w 1247775"/>
              <a:gd name="connsiteY167" fmla="*/ 1900393 h 2141537"/>
              <a:gd name="connsiteX168" fmla="*/ 1165225 w 1247775"/>
              <a:gd name="connsiteY168" fmla="*/ 1973418 h 2141537"/>
              <a:gd name="connsiteX169" fmla="*/ 1209675 w 1247775"/>
              <a:gd name="connsiteY169" fmla="*/ 2128992 h 2141537"/>
              <a:gd name="connsiteX170" fmla="*/ 1000125 w 1247775"/>
              <a:gd name="connsiteY170" fmla="*/ 1522568 h 2141537"/>
              <a:gd name="connsiteX171" fmla="*/ 981075 w 1247775"/>
              <a:gd name="connsiteY171" fmla="*/ 1506693 h 2141537"/>
              <a:gd name="connsiteX172" fmla="*/ 968375 w 1247775"/>
              <a:gd name="connsiteY172" fmla="*/ 1509868 h 2141537"/>
              <a:gd name="connsiteX173" fmla="*/ 962025 w 1247775"/>
              <a:gd name="connsiteY173" fmla="*/ 1528918 h 2141537"/>
              <a:gd name="connsiteX174" fmla="*/ 955675 w 1247775"/>
              <a:gd name="connsiteY174" fmla="*/ 1538443 h 2141537"/>
              <a:gd name="connsiteX175" fmla="*/ 946150 w 1247775"/>
              <a:gd name="connsiteY175" fmla="*/ 1554318 h 2141537"/>
              <a:gd name="connsiteX176" fmla="*/ 936625 w 1247775"/>
              <a:gd name="connsiteY176" fmla="*/ 1563843 h 2141537"/>
              <a:gd name="connsiteX177" fmla="*/ 917575 w 1247775"/>
              <a:gd name="connsiteY177" fmla="*/ 1589243 h 2141537"/>
              <a:gd name="connsiteX178" fmla="*/ 911225 w 1247775"/>
              <a:gd name="connsiteY178" fmla="*/ 1598768 h 2141537"/>
              <a:gd name="connsiteX179" fmla="*/ 901700 w 1247775"/>
              <a:gd name="connsiteY179" fmla="*/ 1605118 h 2141537"/>
              <a:gd name="connsiteX180" fmla="*/ 892175 w 1247775"/>
              <a:gd name="connsiteY180" fmla="*/ 1614643 h 2141537"/>
              <a:gd name="connsiteX181" fmla="*/ 882650 w 1247775"/>
              <a:gd name="connsiteY181" fmla="*/ 1627343 h 2141537"/>
              <a:gd name="connsiteX182" fmla="*/ 860425 w 1247775"/>
              <a:gd name="connsiteY182" fmla="*/ 1630518 h 2141537"/>
              <a:gd name="connsiteX183" fmla="*/ 774700 w 1247775"/>
              <a:gd name="connsiteY183" fmla="*/ 1633693 h 2141537"/>
              <a:gd name="connsiteX184" fmla="*/ 720725 w 1247775"/>
              <a:gd name="connsiteY184" fmla="*/ 1646393 h 2141537"/>
              <a:gd name="connsiteX185" fmla="*/ 708025 w 1247775"/>
              <a:gd name="connsiteY185" fmla="*/ 1649568 h 2141537"/>
              <a:gd name="connsiteX186" fmla="*/ 676275 w 1247775"/>
              <a:gd name="connsiteY186" fmla="*/ 1652743 h 2141537"/>
              <a:gd name="connsiteX187" fmla="*/ 650875 w 1247775"/>
              <a:gd name="connsiteY187" fmla="*/ 1655918 h 2141537"/>
              <a:gd name="connsiteX188" fmla="*/ 628650 w 1247775"/>
              <a:gd name="connsiteY188" fmla="*/ 1659093 h 2141537"/>
              <a:gd name="connsiteX189" fmla="*/ 542925 w 1247775"/>
              <a:gd name="connsiteY189" fmla="*/ 1665443 h 2141537"/>
              <a:gd name="connsiteX190" fmla="*/ 368300 w 1247775"/>
              <a:gd name="connsiteY190" fmla="*/ 1662268 h 2141537"/>
              <a:gd name="connsiteX191" fmla="*/ 355600 w 1247775"/>
              <a:gd name="connsiteY191" fmla="*/ 1655918 h 2141537"/>
              <a:gd name="connsiteX192" fmla="*/ 292100 w 1247775"/>
              <a:gd name="connsiteY192" fmla="*/ 1649568 h 2141537"/>
              <a:gd name="connsiteX193" fmla="*/ 273050 w 1247775"/>
              <a:gd name="connsiteY193" fmla="*/ 1646393 h 2141537"/>
              <a:gd name="connsiteX194" fmla="*/ 38100 w 1247775"/>
              <a:gd name="connsiteY194" fmla="*/ 1655918 h 2141537"/>
              <a:gd name="connsiteX195" fmla="*/ 25400 w 1247775"/>
              <a:gd name="connsiteY195" fmla="*/ 1671793 h 2141537"/>
              <a:gd name="connsiteX196" fmla="*/ 9525 w 1247775"/>
              <a:gd name="connsiteY196" fmla="*/ 1687668 h 2141537"/>
              <a:gd name="connsiteX197" fmla="*/ 3175 w 1247775"/>
              <a:gd name="connsiteY197" fmla="*/ 1732118 h 2141537"/>
              <a:gd name="connsiteX198" fmla="*/ 0 w 1247775"/>
              <a:gd name="connsiteY198" fmla="*/ 1735293 h 2141537"/>
              <a:gd name="connsiteX0" fmla="*/ 3175 w 1247775"/>
              <a:gd name="connsiteY0" fmla="*/ 1643218 h 2148982"/>
              <a:gd name="connsiteX1" fmla="*/ 41275 w 1247775"/>
              <a:gd name="connsiteY1" fmla="*/ 1627343 h 2148982"/>
              <a:gd name="connsiteX2" fmla="*/ 95250 w 1247775"/>
              <a:gd name="connsiteY2" fmla="*/ 1611468 h 2148982"/>
              <a:gd name="connsiteX3" fmla="*/ 174625 w 1247775"/>
              <a:gd name="connsiteY3" fmla="*/ 1608293 h 2148982"/>
              <a:gd name="connsiteX4" fmla="*/ 349250 w 1247775"/>
              <a:gd name="connsiteY4" fmla="*/ 1614643 h 2148982"/>
              <a:gd name="connsiteX5" fmla="*/ 403225 w 1247775"/>
              <a:gd name="connsiteY5" fmla="*/ 1620993 h 2148982"/>
              <a:gd name="connsiteX6" fmla="*/ 428625 w 1247775"/>
              <a:gd name="connsiteY6" fmla="*/ 1627343 h 2148982"/>
              <a:gd name="connsiteX7" fmla="*/ 457200 w 1247775"/>
              <a:gd name="connsiteY7" fmla="*/ 1630518 h 2148982"/>
              <a:gd name="connsiteX8" fmla="*/ 479425 w 1247775"/>
              <a:gd name="connsiteY8" fmla="*/ 1636868 h 2148982"/>
              <a:gd name="connsiteX9" fmla="*/ 482600 w 1247775"/>
              <a:gd name="connsiteY9" fmla="*/ 1617818 h 2148982"/>
              <a:gd name="connsiteX10" fmla="*/ 479425 w 1247775"/>
              <a:gd name="connsiteY10" fmla="*/ 1525743 h 2148982"/>
              <a:gd name="connsiteX11" fmla="*/ 473075 w 1247775"/>
              <a:gd name="connsiteY11" fmla="*/ 1500343 h 2148982"/>
              <a:gd name="connsiteX12" fmla="*/ 479425 w 1247775"/>
              <a:gd name="connsiteY12" fmla="*/ 1424143 h 2148982"/>
              <a:gd name="connsiteX13" fmla="*/ 498475 w 1247775"/>
              <a:gd name="connsiteY13" fmla="*/ 1420968 h 2148982"/>
              <a:gd name="connsiteX14" fmla="*/ 469900 w 1247775"/>
              <a:gd name="connsiteY14" fmla="*/ 1357468 h 2148982"/>
              <a:gd name="connsiteX15" fmla="*/ 441325 w 1247775"/>
              <a:gd name="connsiteY15" fmla="*/ 1354293 h 2148982"/>
              <a:gd name="connsiteX16" fmla="*/ 447675 w 1247775"/>
              <a:gd name="connsiteY16" fmla="*/ 1309843 h 2148982"/>
              <a:gd name="connsiteX17" fmla="*/ 457200 w 1247775"/>
              <a:gd name="connsiteY17" fmla="*/ 1287618 h 2148982"/>
              <a:gd name="connsiteX18" fmla="*/ 463550 w 1247775"/>
              <a:gd name="connsiteY18" fmla="*/ 1268568 h 2148982"/>
              <a:gd name="connsiteX19" fmla="*/ 428625 w 1247775"/>
              <a:gd name="connsiteY19" fmla="*/ 1268568 h 2148982"/>
              <a:gd name="connsiteX20" fmla="*/ 422275 w 1247775"/>
              <a:gd name="connsiteY20" fmla="*/ 1284443 h 2148982"/>
              <a:gd name="connsiteX21" fmla="*/ 406400 w 1247775"/>
              <a:gd name="connsiteY21" fmla="*/ 1357468 h 2148982"/>
              <a:gd name="connsiteX22" fmla="*/ 400050 w 1247775"/>
              <a:gd name="connsiteY22" fmla="*/ 1370168 h 2148982"/>
              <a:gd name="connsiteX23" fmla="*/ 396875 w 1247775"/>
              <a:gd name="connsiteY23" fmla="*/ 1386043 h 2148982"/>
              <a:gd name="connsiteX24" fmla="*/ 377825 w 1247775"/>
              <a:gd name="connsiteY24" fmla="*/ 1382868 h 2148982"/>
              <a:gd name="connsiteX25" fmla="*/ 381000 w 1247775"/>
              <a:gd name="connsiteY25" fmla="*/ 1300318 h 2148982"/>
              <a:gd name="connsiteX26" fmla="*/ 387350 w 1247775"/>
              <a:gd name="connsiteY26" fmla="*/ 1255868 h 2148982"/>
              <a:gd name="connsiteX27" fmla="*/ 390525 w 1247775"/>
              <a:gd name="connsiteY27" fmla="*/ 1246343 h 2148982"/>
              <a:gd name="connsiteX28" fmla="*/ 400050 w 1247775"/>
              <a:gd name="connsiteY28" fmla="*/ 1230468 h 2148982"/>
              <a:gd name="connsiteX29" fmla="*/ 463550 w 1247775"/>
              <a:gd name="connsiteY29" fmla="*/ 1233643 h 2148982"/>
              <a:gd name="connsiteX30" fmla="*/ 450850 w 1247775"/>
              <a:gd name="connsiteY30" fmla="*/ 1186018 h 2148982"/>
              <a:gd name="connsiteX31" fmla="*/ 419100 w 1247775"/>
              <a:gd name="connsiteY31" fmla="*/ 1179668 h 2148982"/>
              <a:gd name="connsiteX32" fmla="*/ 422275 w 1247775"/>
              <a:gd name="connsiteY32" fmla="*/ 1122518 h 2148982"/>
              <a:gd name="connsiteX33" fmla="*/ 488950 w 1247775"/>
              <a:gd name="connsiteY33" fmla="*/ 1128868 h 2148982"/>
              <a:gd name="connsiteX34" fmla="*/ 508000 w 1247775"/>
              <a:gd name="connsiteY34" fmla="*/ 1122518 h 2148982"/>
              <a:gd name="connsiteX35" fmla="*/ 511175 w 1247775"/>
              <a:gd name="connsiteY35" fmla="*/ 1065368 h 2148982"/>
              <a:gd name="connsiteX36" fmla="*/ 517525 w 1247775"/>
              <a:gd name="connsiteY36" fmla="*/ 1055843 h 2148982"/>
              <a:gd name="connsiteX37" fmla="*/ 520700 w 1247775"/>
              <a:gd name="connsiteY37" fmla="*/ 1039968 h 2148982"/>
              <a:gd name="connsiteX38" fmla="*/ 523875 w 1247775"/>
              <a:gd name="connsiteY38" fmla="*/ 1027268 h 2148982"/>
              <a:gd name="connsiteX39" fmla="*/ 530225 w 1247775"/>
              <a:gd name="connsiteY39" fmla="*/ 1014568 h 2148982"/>
              <a:gd name="connsiteX40" fmla="*/ 536575 w 1247775"/>
              <a:gd name="connsiteY40" fmla="*/ 989168 h 2148982"/>
              <a:gd name="connsiteX41" fmla="*/ 539750 w 1247775"/>
              <a:gd name="connsiteY41" fmla="*/ 976468 h 2148982"/>
              <a:gd name="connsiteX42" fmla="*/ 542925 w 1247775"/>
              <a:gd name="connsiteY42" fmla="*/ 966943 h 2148982"/>
              <a:gd name="connsiteX43" fmla="*/ 549275 w 1247775"/>
              <a:gd name="connsiteY43" fmla="*/ 957418 h 2148982"/>
              <a:gd name="connsiteX44" fmla="*/ 552450 w 1247775"/>
              <a:gd name="connsiteY44" fmla="*/ 944718 h 2148982"/>
              <a:gd name="connsiteX45" fmla="*/ 568325 w 1247775"/>
              <a:gd name="connsiteY45" fmla="*/ 922493 h 2148982"/>
              <a:gd name="connsiteX46" fmla="*/ 574675 w 1247775"/>
              <a:gd name="connsiteY46" fmla="*/ 906618 h 2148982"/>
              <a:gd name="connsiteX47" fmla="*/ 581025 w 1247775"/>
              <a:gd name="connsiteY47" fmla="*/ 893918 h 2148982"/>
              <a:gd name="connsiteX48" fmla="*/ 590550 w 1247775"/>
              <a:gd name="connsiteY48" fmla="*/ 871693 h 2148982"/>
              <a:gd name="connsiteX49" fmla="*/ 593725 w 1247775"/>
              <a:gd name="connsiteY49" fmla="*/ 858993 h 2148982"/>
              <a:gd name="connsiteX50" fmla="*/ 600075 w 1247775"/>
              <a:gd name="connsiteY50" fmla="*/ 846293 h 2148982"/>
              <a:gd name="connsiteX51" fmla="*/ 603250 w 1247775"/>
              <a:gd name="connsiteY51" fmla="*/ 827243 h 2148982"/>
              <a:gd name="connsiteX52" fmla="*/ 619125 w 1247775"/>
              <a:gd name="connsiteY52" fmla="*/ 795493 h 2148982"/>
              <a:gd name="connsiteX53" fmla="*/ 625475 w 1247775"/>
              <a:gd name="connsiteY53" fmla="*/ 776443 h 2148982"/>
              <a:gd name="connsiteX54" fmla="*/ 565150 w 1247775"/>
              <a:gd name="connsiteY54" fmla="*/ 744693 h 2148982"/>
              <a:gd name="connsiteX55" fmla="*/ 571500 w 1247775"/>
              <a:gd name="connsiteY55" fmla="*/ 700243 h 2148982"/>
              <a:gd name="connsiteX56" fmla="*/ 644525 w 1247775"/>
              <a:gd name="connsiteY56" fmla="*/ 674843 h 2148982"/>
              <a:gd name="connsiteX57" fmla="*/ 635000 w 1247775"/>
              <a:gd name="connsiteY57" fmla="*/ 573243 h 2148982"/>
              <a:gd name="connsiteX58" fmla="*/ 647700 w 1247775"/>
              <a:gd name="connsiteY58" fmla="*/ 570068 h 2148982"/>
              <a:gd name="connsiteX59" fmla="*/ 666750 w 1247775"/>
              <a:gd name="connsiteY59" fmla="*/ 566893 h 2148982"/>
              <a:gd name="connsiteX60" fmla="*/ 727075 w 1247775"/>
              <a:gd name="connsiteY60" fmla="*/ 573243 h 2148982"/>
              <a:gd name="connsiteX61" fmla="*/ 781050 w 1247775"/>
              <a:gd name="connsiteY61" fmla="*/ 592293 h 2148982"/>
              <a:gd name="connsiteX62" fmla="*/ 790575 w 1247775"/>
              <a:gd name="connsiteY62" fmla="*/ 595468 h 2148982"/>
              <a:gd name="connsiteX63" fmla="*/ 806450 w 1247775"/>
              <a:gd name="connsiteY63" fmla="*/ 601818 h 2148982"/>
              <a:gd name="connsiteX64" fmla="*/ 815975 w 1247775"/>
              <a:gd name="connsiteY64" fmla="*/ 604993 h 2148982"/>
              <a:gd name="connsiteX65" fmla="*/ 831850 w 1247775"/>
              <a:gd name="connsiteY65" fmla="*/ 611343 h 2148982"/>
              <a:gd name="connsiteX66" fmla="*/ 857250 w 1247775"/>
              <a:gd name="connsiteY66" fmla="*/ 617693 h 2148982"/>
              <a:gd name="connsiteX67" fmla="*/ 854075 w 1247775"/>
              <a:gd name="connsiteY67" fmla="*/ 595468 h 2148982"/>
              <a:gd name="connsiteX68" fmla="*/ 857250 w 1247775"/>
              <a:gd name="connsiteY68" fmla="*/ 570068 h 2148982"/>
              <a:gd name="connsiteX69" fmla="*/ 923925 w 1247775"/>
              <a:gd name="connsiteY69" fmla="*/ 579593 h 2148982"/>
              <a:gd name="connsiteX70" fmla="*/ 952500 w 1247775"/>
              <a:gd name="connsiteY70" fmla="*/ 595468 h 2148982"/>
              <a:gd name="connsiteX71" fmla="*/ 962025 w 1247775"/>
              <a:gd name="connsiteY71" fmla="*/ 589118 h 2148982"/>
              <a:gd name="connsiteX72" fmla="*/ 1085850 w 1247775"/>
              <a:gd name="connsiteY72" fmla="*/ 446243 h 2148982"/>
              <a:gd name="connsiteX73" fmla="*/ 1139825 w 1247775"/>
              <a:gd name="connsiteY73" fmla="*/ 439893 h 2148982"/>
              <a:gd name="connsiteX74" fmla="*/ 1136650 w 1247775"/>
              <a:gd name="connsiteY74" fmla="*/ 427193 h 2148982"/>
              <a:gd name="connsiteX75" fmla="*/ 1133475 w 1247775"/>
              <a:gd name="connsiteY75" fmla="*/ 411318 h 2148982"/>
              <a:gd name="connsiteX76" fmla="*/ 1101725 w 1247775"/>
              <a:gd name="connsiteY76" fmla="*/ 379568 h 2148982"/>
              <a:gd name="connsiteX77" fmla="*/ 1082675 w 1247775"/>
              <a:gd name="connsiteY77" fmla="*/ 354168 h 2148982"/>
              <a:gd name="connsiteX78" fmla="*/ 1120775 w 1247775"/>
              <a:gd name="connsiteY78" fmla="*/ 347818 h 2148982"/>
              <a:gd name="connsiteX79" fmla="*/ 1111250 w 1247775"/>
              <a:gd name="connsiteY79" fmla="*/ 331943 h 2148982"/>
              <a:gd name="connsiteX80" fmla="*/ 1098550 w 1247775"/>
              <a:gd name="connsiteY80" fmla="*/ 312893 h 2148982"/>
              <a:gd name="connsiteX81" fmla="*/ 1092200 w 1247775"/>
              <a:gd name="connsiteY81" fmla="*/ 287493 h 2148982"/>
              <a:gd name="connsiteX82" fmla="*/ 1085850 w 1247775"/>
              <a:gd name="connsiteY82" fmla="*/ 268443 h 2148982"/>
              <a:gd name="connsiteX83" fmla="*/ 1082675 w 1247775"/>
              <a:gd name="connsiteY83" fmla="*/ 255743 h 2148982"/>
              <a:gd name="connsiteX84" fmla="*/ 1073150 w 1247775"/>
              <a:gd name="connsiteY84" fmla="*/ 246218 h 2148982"/>
              <a:gd name="connsiteX85" fmla="*/ 1041400 w 1247775"/>
              <a:gd name="connsiteY85" fmla="*/ 230343 h 2148982"/>
              <a:gd name="connsiteX86" fmla="*/ 1025525 w 1247775"/>
              <a:gd name="connsiteY86" fmla="*/ 195418 h 2148982"/>
              <a:gd name="connsiteX87" fmla="*/ 1022350 w 1247775"/>
              <a:gd name="connsiteY87" fmla="*/ 182718 h 2148982"/>
              <a:gd name="connsiteX88" fmla="*/ 971550 w 1247775"/>
              <a:gd name="connsiteY88" fmla="*/ 179543 h 2148982"/>
              <a:gd name="connsiteX89" fmla="*/ 968375 w 1247775"/>
              <a:gd name="connsiteY89" fmla="*/ 138268 h 2148982"/>
              <a:gd name="connsiteX90" fmla="*/ 965200 w 1247775"/>
              <a:gd name="connsiteY90" fmla="*/ 122393 h 2148982"/>
              <a:gd name="connsiteX91" fmla="*/ 1006475 w 1247775"/>
              <a:gd name="connsiteY91" fmla="*/ 119218 h 2148982"/>
              <a:gd name="connsiteX92" fmla="*/ 1016000 w 1247775"/>
              <a:gd name="connsiteY92" fmla="*/ 116043 h 2148982"/>
              <a:gd name="connsiteX93" fmla="*/ 1000125 w 1247775"/>
              <a:gd name="connsiteY93" fmla="*/ 46193 h 2148982"/>
              <a:gd name="connsiteX94" fmla="*/ 990600 w 1247775"/>
              <a:gd name="connsiteY94" fmla="*/ 20793 h 2148982"/>
              <a:gd name="connsiteX95" fmla="*/ 987425 w 1247775"/>
              <a:gd name="connsiteY95" fmla="*/ 11268 h 2148982"/>
              <a:gd name="connsiteX96" fmla="*/ 955675 w 1247775"/>
              <a:gd name="connsiteY96" fmla="*/ 4918 h 2148982"/>
              <a:gd name="connsiteX97" fmla="*/ 942975 w 1247775"/>
              <a:gd name="connsiteY97" fmla="*/ 1743 h 2148982"/>
              <a:gd name="connsiteX98" fmla="*/ 936625 w 1247775"/>
              <a:gd name="connsiteY98" fmla="*/ 20793 h 2148982"/>
              <a:gd name="connsiteX99" fmla="*/ 942975 w 1247775"/>
              <a:gd name="connsiteY99" fmla="*/ 33493 h 2148982"/>
              <a:gd name="connsiteX100" fmla="*/ 958850 w 1247775"/>
              <a:gd name="connsiteY100" fmla="*/ 62068 h 2148982"/>
              <a:gd name="connsiteX101" fmla="*/ 962025 w 1247775"/>
              <a:gd name="connsiteY101" fmla="*/ 71593 h 2148982"/>
              <a:gd name="connsiteX102" fmla="*/ 955675 w 1247775"/>
              <a:gd name="connsiteY102" fmla="*/ 46193 h 2148982"/>
              <a:gd name="connsiteX103" fmla="*/ 949325 w 1247775"/>
              <a:gd name="connsiteY103" fmla="*/ 33493 h 2148982"/>
              <a:gd name="connsiteX104" fmla="*/ 946150 w 1247775"/>
              <a:gd name="connsiteY104" fmla="*/ 23968 h 2148982"/>
              <a:gd name="connsiteX105" fmla="*/ 939800 w 1247775"/>
              <a:gd name="connsiteY105" fmla="*/ 1743 h 2148982"/>
              <a:gd name="connsiteX106" fmla="*/ 1000125 w 1247775"/>
              <a:gd name="connsiteY106" fmla="*/ 8093 h 2148982"/>
              <a:gd name="connsiteX107" fmla="*/ 1019175 w 1247775"/>
              <a:gd name="connsiteY107" fmla="*/ 36668 h 2148982"/>
              <a:gd name="connsiteX108" fmla="*/ 1035050 w 1247775"/>
              <a:gd name="connsiteY108" fmla="*/ 68418 h 2148982"/>
              <a:gd name="connsiteX109" fmla="*/ 1044575 w 1247775"/>
              <a:gd name="connsiteY109" fmla="*/ 100168 h 2148982"/>
              <a:gd name="connsiteX110" fmla="*/ 1047750 w 1247775"/>
              <a:gd name="connsiteY110" fmla="*/ 112868 h 2148982"/>
              <a:gd name="connsiteX111" fmla="*/ 1054100 w 1247775"/>
              <a:gd name="connsiteY111" fmla="*/ 135093 h 2148982"/>
              <a:gd name="connsiteX112" fmla="*/ 1060450 w 1247775"/>
              <a:gd name="connsiteY112" fmla="*/ 163668 h 2148982"/>
              <a:gd name="connsiteX113" fmla="*/ 1069975 w 1247775"/>
              <a:gd name="connsiteY113" fmla="*/ 201768 h 2148982"/>
              <a:gd name="connsiteX114" fmla="*/ 1076325 w 1247775"/>
              <a:gd name="connsiteY114" fmla="*/ 211293 h 2148982"/>
              <a:gd name="connsiteX115" fmla="*/ 1123950 w 1247775"/>
              <a:gd name="connsiteY115" fmla="*/ 227168 h 2148982"/>
              <a:gd name="connsiteX116" fmla="*/ 1181100 w 1247775"/>
              <a:gd name="connsiteY116" fmla="*/ 223993 h 2148982"/>
              <a:gd name="connsiteX117" fmla="*/ 1196975 w 1247775"/>
              <a:gd name="connsiteY117" fmla="*/ 230343 h 2148982"/>
              <a:gd name="connsiteX118" fmla="*/ 1203325 w 1247775"/>
              <a:gd name="connsiteY118" fmla="*/ 249393 h 2148982"/>
              <a:gd name="connsiteX119" fmla="*/ 1206500 w 1247775"/>
              <a:gd name="connsiteY119" fmla="*/ 350993 h 2148982"/>
              <a:gd name="connsiteX120" fmla="*/ 1216025 w 1247775"/>
              <a:gd name="connsiteY120" fmla="*/ 360518 h 2148982"/>
              <a:gd name="connsiteX121" fmla="*/ 1231900 w 1247775"/>
              <a:gd name="connsiteY121" fmla="*/ 382743 h 2148982"/>
              <a:gd name="connsiteX122" fmla="*/ 1238250 w 1247775"/>
              <a:gd name="connsiteY122" fmla="*/ 398618 h 2148982"/>
              <a:gd name="connsiteX123" fmla="*/ 1247775 w 1247775"/>
              <a:gd name="connsiteY123" fmla="*/ 420843 h 2148982"/>
              <a:gd name="connsiteX124" fmla="*/ 1244600 w 1247775"/>
              <a:gd name="connsiteY124" fmla="*/ 439893 h 2148982"/>
              <a:gd name="connsiteX125" fmla="*/ 1231900 w 1247775"/>
              <a:gd name="connsiteY125" fmla="*/ 458943 h 2148982"/>
              <a:gd name="connsiteX126" fmla="*/ 1209675 w 1247775"/>
              <a:gd name="connsiteY126" fmla="*/ 497043 h 2148982"/>
              <a:gd name="connsiteX127" fmla="*/ 1193800 w 1247775"/>
              <a:gd name="connsiteY127" fmla="*/ 522443 h 2148982"/>
              <a:gd name="connsiteX128" fmla="*/ 1184275 w 1247775"/>
              <a:gd name="connsiteY128" fmla="*/ 547843 h 2148982"/>
              <a:gd name="connsiteX129" fmla="*/ 1177925 w 1247775"/>
              <a:gd name="connsiteY129" fmla="*/ 557368 h 2148982"/>
              <a:gd name="connsiteX130" fmla="*/ 1174750 w 1247775"/>
              <a:gd name="connsiteY130" fmla="*/ 573243 h 2148982"/>
              <a:gd name="connsiteX131" fmla="*/ 1152525 w 1247775"/>
              <a:gd name="connsiteY131" fmla="*/ 608168 h 2148982"/>
              <a:gd name="connsiteX132" fmla="*/ 1136650 w 1247775"/>
              <a:gd name="connsiteY132" fmla="*/ 658968 h 2148982"/>
              <a:gd name="connsiteX133" fmla="*/ 1130300 w 1247775"/>
              <a:gd name="connsiteY133" fmla="*/ 678018 h 2148982"/>
              <a:gd name="connsiteX134" fmla="*/ 1127125 w 1247775"/>
              <a:gd name="connsiteY134" fmla="*/ 693893 h 2148982"/>
              <a:gd name="connsiteX135" fmla="*/ 1117600 w 1247775"/>
              <a:gd name="connsiteY135" fmla="*/ 719293 h 2148982"/>
              <a:gd name="connsiteX136" fmla="*/ 1111250 w 1247775"/>
              <a:gd name="connsiteY136" fmla="*/ 741518 h 2148982"/>
              <a:gd name="connsiteX137" fmla="*/ 1098550 w 1247775"/>
              <a:gd name="connsiteY137" fmla="*/ 763743 h 2148982"/>
              <a:gd name="connsiteX138" fmla="*/ 1089025 w 1247775"/>
              <a:gd name="connsiteY138" fmla="*/ 779618 h 2148982"/>
              <a:gd name="connsiteX139" fmla="*/ 1085850 w 1247775"/>
              <a:gd name="connsiteY139" fmla="*/ 789143 h 2148982"/>
              <a:gd name="connsiteX140" fmla="*/ 1079500 w 1247775"/>
              <a:gd name="connsiteY140" fmla="*/ 989168 h 2148982"/>
              <a:gd name="connsiteX141" fmla="*/ 1076325 w 1247775"/>
              <a:gd name="connsiteY141" fmla="*/ 1103468 h 2148982"/>
              <a:gd name="connsiteX142" fmla="*/ 1063625 w 1247775"/>
              <a:gd name="connsiteY142" fmla="*/ 1119343 h 2148982"/>
              <a:gd name="connsiteX143" fmla="*/ 1038225 w 1247775"/>
              <a:gd name="connsiteY143" fmla="*/ 1116168 h 2148982"/>
              <a:gd name="connsiteX144" fmla="*/ 1022350 w 1247775"/>
              <a:gd name="connsiteY144" fmla="*/ 1132043 h 2148982"/>
              <a:gd name="connsiteX145" fmla="*/ 1006475 w 1247775"/>
              <a:gd name="connsiteY145" fmla="*/ 1182843 h 2148982"/>
              <a:gd name="connsiteX146" fmla="*/ 962025 w 1247775"/>
              <a:gd name="connsiteY146" fmla="*/ 1176493 h 2148982"/>
              <a:gd name="connsiteX147" fmla="*/ 949325 w 1247775"/>
              <a:gd name="connsiteY147" fmla="*/ 1249518 h 2148982"/>
              <a:gd name="connsiteX148" fmla="*/ 949325 w 1247775"/>
              <a:gd name="connsiteY148" fmla="*/ 1132043 h 2148982"/>
              <a:gd name="connsiteX149" fmla="*/ 971550 w 1247775"/>
              <a:gd name="connsiteY149" fmla="*/ 1135218 h 2148982"/>
              <a:gd name="connsiteX150" fmla="*/ 1016000 w 1247775"/>
              <a:gd name="connsiteY150" fmla="*/ 1147918 h 2148982"/>
              <a:gd name="connsiteX151" fmla="*/ 996950 w 1247775"/>
              <a:gd name="connsiteY151" fmla="*/ 1195543 h 2148982"/>
              <a:gd name="connsiteX152" fmla="*/ 987425 w 1247775"/>
              <a:gd name="connsiteY152" fmla="*/ 1211418 h 2148982"/>
              <a:gd name="connsiteX153" fmla="*/ 984250 w 1247775"/>
              <a:gd name="connsiteY153" fmla="*/ 1220943 h 2148982"/>
              <a:gd name="connsiteX154" fmla="*/ 1003300 w 1247775"/>
              <a:gd name="connsiteY154" fmla="*/ 1217768 h 2148982"/>
              <a:gd name="connsiteX155" fmla="*/ 1035050 w 1247775"/>
              <a:gd name="connsiteY155" fmla="*/ 1220943 h 2148982"/>
              <a:gd name="connsiteX156" fmla="*/ 1022350 w 1247775"/>
              <a:gd name="connsiteY156" fmla="*/ 1363818 h 2148982"/>
              <a:gd name="connsiteX157" fmla="*/ 1028700 w 1247775"/>
              <a:gd name="connsiteY157" fmla="*/ 1373343 h 2148982"/>
              <a:gd name="connsiteX158" fmla="*/ 1050925 w 1247775"/>
              <a:gd name="connsiteY158" fmla="*/ 1379693 h 2148982"/>
              <a:gd name="connsiteX159" fmla="*/ 1066800 w 1247775"/>
              <a:gd name="connsiteY159" fmla="*/ 1386043 h 2148982"/>
              <a:gd name="connsiteX160" fmla="*/ 1089025 w 1247775"/>
              <a:gd name="connsiteY160" fmla="*/ 1392393 h 2148982"/>
              <a:gd name="connsiteX161" fmla="*/ 1092200 w 1247775"/>
              <a:gd name="connsiteY161" fmla="*/ 1405093 h 2148982"/>
              <a:gd name="connsiteX162" fmla="*/ 1098550 w 1247775"/>
              <a:gd name="connsiteY162" fmla="*/ 1443193 h 2148982"/>
              <a:gd name="connsiteX163" fmla="*/ 1101725 w 1247775"/>
              <a:gd name="connsiteY163" fmla="*/ 1455893 h 2148982"/>
              <a:gd name="connsiteX164" fmla="*/ 1104900 w 1247775"/>
              <a:gd name="connsiteY164" fmla="*/ 1493993 h 2148982"/>
              <a:gd name="connsiteX165" fmla="*/ 1108075 w 1247775"/>
              <a:gd name="connsiteY165" fmla="*/ 1519393 h 2148982"/>
              <a:gd name="connsiteX166" fmla="*/ 1101725 w 1247775"/>
              <a:gd name="connsiteY166" fmla="*/ 1538443 h 2148982"/>
              <a:gd name="connsiteX167" fmla="*/ 1123950 w 1247775"/>
              <a:gd name="connsiteY167" fmla="*/ 1900393 h 2148982"/>
              <a:gd name="connsiteX168" fmla="*/ 1165225 w 1247775"/>
              <a:gd name="connsiteY168" fmla="*/ 1973418 h 2148982"/>
              <a:gd name="connsiteX169" fmla="*/ 1209675 w 1247775"/>
              <a:gd name="connsiteY169" fmla="*/ 2128992 h 2148982"/>
              <a:gd name="connsiteX170" fmla="*/ 1000125 w 1247775"/>
              <a:gd name="connsiteY170" fmla="*/ 1522568 h 2148982"/>
              <a:gd name="connsiteX171" fmla="*/ 981075 w 1247775"/>
              <a:gd name="connsiteY171" fmla="*/ 1506693 h 2148982"/>
              <a:gd name="connsiteX172" fmla="*/ 968375 w 1247775"/>
              <a:gd name="connsiteY172" fmla="*/ 1509868 h 2148982"/>
              <a:gd name="connsiteX173" fmla="*/ 962025 w 1247775"/>
              <a:gd name="connsiteY173" fmla="*/ 1528918 h 2148982"/>
              <a:gd name="connsiteX174" fmla="*/ 955675 w 1247775"/>
              <a:gd name="connsiteY174" fmla="*/ 1538443 h 2148982"/>
              <a:gd name="connsiteX175" fmla="*/ 946150 w 1247775"/>
              <a:gd name="connsiteY175" fmla="*/ 1554318 h 2148982"/>
              <a:gd name="connsiteX176" fmla="*/ 936625 w 1247775"/>
              <a:gd name="connsiteY176" fmla="*/ 1563843 h 2148982"/>
              <a:gd name="connsiteX177" fmla="*/ 917575 w 1247775"/>
              <a:gd name="connsiteY177" fmla="*/ 1589243 h 2148982"/>
              <a:gd name="connsiteX178" fmla="*/ 911225 w 1247775"/>
              <a:gd name="connsiteY178" fmla="*/ 1598768 h 2148982"/>
              <a:gd name="connsiteX179" fmla="*/ 901700 w 1247775"/>
              <a:gd name="connsiteY179" fmla="*/ 1605118 h 2148982"/>
              <a:gd name="connsiteX180" fmla="*/ 892175 w 1247775"/>
              <a:gd name="connsiteY180" fmla="*/ 1614643 h 2148982"/>
              <a:gd name="connsiteX181" fmla="*/ 882650 w 1247775"/>
              <a:gd name="connsiteY181" fmla="*/ 1627343 h 2148982"/>
              <a:gd name="connsiteX182" fmla="*/ 860425 w 1247775"/>
              <a:gd name="connsiteY182" fmla="*/ 1630518 h 2148982"/>
              <a:gd name="connsiteX183" fmla="*/ 774700 w 1247775"/>
              <a:gd name="connsiteY183" fmla="*/ 1633693 h 2148982"/>
              <a:gd name="connsiteX184" fmla="*/ 720725 w 1247775"/>
              <a:gd name="connsiteY184" fmla="*/ 1646393 h 2148982"/>
              <a:gd name="connsiteX185" fmla="*/ 708025 w 1247775"/>
              <a:gd name="connsiteY185" fmla="*/ 1649568 h 2148982"/>
              <a:gd name="connsiteX186" fmla="*/ 676275 w 1247775"/>
              <a:gd name="connsiteY186" fmla="*/ 1652743 h 2148982"/>
              <a:gd name="connsiteX187" fmla="*/ 650875 w 1247775"/>
              <a:gd name="connsiteY187" fmla="*/ 1655918 h 2148982"/>
              <a:gd name="connsiteX188" fmla="*/ 628650 w 1247775"/>
              <a:gd name="connsiteY188" fmla="*/ 1659093 h 2148982"/>
              <a:gd name="connsiteX189" fmla="*/ 542925 w 1247775"/>
              <a:gd name="connsiteY189" fmla="*/ 1665443 h 2148982"/>
              <a:gd name="connsiteX190" fmla="*/ 368300 w 1247775"/>
              <a:gd name="connsiteY190" fmla="*/ 1662268 h 2148982"/>
              <a:gd name="connsiteX191" fmla="*/ 355600 w 1247775"/>
              <a:gd name="connsiteY191" fmla="*/ 1655918 h 2148982"/>
              <a:gd name="connsiteX192" fmla="*/ 292100 w 1247775"/>
              <a:gd name="connsiteY192" fmla="*/ 1649568 h 2148982"/>
              <a:gd name="connsiteX193" fmla="*/ 273050 w 1247775"/>
              <a:gd name="connsiteY193" fmla="*/ 1646393 h 2148982"/>
              <a:gd name="connsiteX194" fmla="*/ 38100 w 1247775"/>
              <a:gd name="connsiteY194" fmla="*/ 1655918 h 2148982"/>
              <a:gd name="connsiteX195" fmla="*/ 25400 w 1247775"/>
              <a:gd name="connsiteY195" fmla="*/ 1671793 h 2148982"/>
              <a:gd name="connsiteX196" fmla="*/ 9525 w 1247775"/>
              <a:gd name="connsiteY196" fmla="*/ 1687668 h 2148982"/>
              <a:gd name="connsiteX197" fmla="*/ 3175 w 1247775"/>
              <a:gd name="connsiteY197" fmla="*/ 1732118 h 2148982"/>
              <a:gd name="connsiteX198" fmla="*/ 0 w 1247775"/>
              <a:gd name="connsiteY198" fmla="*/ 1735293 h 2148982"/>
              <a:gd name="connsiteX0" fmla="*/ 3175 w 1247775"/>
              <a:gd name="connsiteY0" fmla="*/ 1643218 h 2162411"/>
              <a:gd name="connsiteX1" fmla="*/ 41275 w 1247775"/>
              <a:gd name="connsiteY1" fmla="*/ 1627343 h 2162411"/>
              <a:gd name="connsiteX2" fmla="*/ 95250 w 1247775"/>
              <a:gd name="connsiteY2" fmla="*/ 1611468 h 2162411"/>
              <a:gd name="connsiteX3" fmla="*/ 174625 w 1247775"/>
              <a:gd name="connsiteY3" fmla="*/ 1608293 h 2162411"/>
              <a:gd name="connsiteX4" fmla="*/ 349250 w 1247775"/>
              <a:gd name="connsiteY4" fmla="*/ 1614643 h 2162411"/>
              <a:gd name="connsiteX5" fmla="*/ 403225 w 1247775"/>
              <a:gd name="connsiteY5" fmla="*/ 1620993 h 2162411"/>
              <a:gd name="connsiteX6" fmla="*/ 428625 w 1247775"/>
              <a:gd name="connsiteY6" fmla="*/ 1627343 h 2162411"/>
              <a:gd name="connsiteX7" fmla="*/ 457200 w 1247775"/>
              <a:gd name="connsiteY7" fmla="*/ 1630518 h 2162411"/>
              <a:gd name="connsiteX8" fmla="*/ 479425 w 1247775"/>
              <a:gd name="connsiteY8" fmla="*/ 1636868 h 2162411"/>
              <a:gd name="connsiteX9" fmla="*/ 482600 w 1247775"/>
              <a:gd name="connsiteY9" fmla="*/ 1617818 h 2162411"/>
              <a:gd name="connsiteX10" fmla="*/ 479425 w 1247775"/>
              <a:gd name="connsiteY10" fmla="*/ 1525743 h 2162411"/>
              <a:gd name="connsiteX11" fmla="*/ 473075 w 1247775"/>
              <a:gd name="connsiteY11" fmla="*/ 1500343 h 2162411"/>
              <a:gd name="connsiteX12" fmla="*/ 479425 w 1247775"/>
              <a:gd name="connsiteY12" fmla="*/ 1424143 h 2162411"/>
              <a:gd name="connsiteX13" fmla="*/ 498475 w 1247775"/>
              <a:gd name="connsiteY13" fmla="*/ 1420968 h 2162411"/>
              <a:gd name="connsiteX14" fmla="*/ 469900 w 1247775"/>
              <a:gd name="connsiteY14" fmla="*/ 1357468 h 2162411"/>
              <a:gd name="connsiteX15" fmla="*/ 441325 w 1247775"/>
              <a:gd name="connsiteY15" fmla="*/ 1354293 h 2162411"/>
              <a:gd name="connsiteX16" fmla="*/ 447675 w 1247775"/>
              <a:gd name="connsiteY16" fmla="*/ 1309843 h 2162411"/>
              <a:gd name="connsiteX17" fmla="*/ 457200 w 1247775"/>
              <a:gd name="connsiteY17" fmla="*/ 1287618 h 2162411"/>
              <a:gd name="connsiteX18" fmla="*/ 463550 w 1247775"/>
              <a:gd name="connsiteY18" fmla="*/ 1268568 h 2162411"/>
              <a:gd name="connsiteX19" fmla="*/ 428625 w 1247775"/>
              <a:gd name="connsiteY19" fmla="*/ 1268568 h 2162411"/>
              <a:gd name="connsiteX20" fmla="*/ 422275 w 1247775"/>
              <a:gd name="connsiteY20" fmla="*/ 1284443 h 2162411"/>
              <a:gd name="connsiteX21" fmla="*/ 406400 w 1247775"/>
              <a:gd name="connsiteY21" fmla="*/ 1357468 h 2162411"/>
              <a:gd name="connsiteX22" fmla="*/ 400050 w 1247775"/>
              <a:gd name="connsiteY22" fmla="*/ 1370168 h 2162411"/>
              <a:gd name="connsiteX23" fmla="*/ 396875 w 1247775"/>
              <a:gd name="connsiteY23" fmla="*/ 1386043 h 2162411"/>
              <a:gd name="connsiteX24" fmla="*/ 377825 w 1247775"/>
              <a:gd name="connsiteY24" fmla="*/ 1382868 h 2162411"/>
              <a:gd name="connsiteX25" fmla="*/ 381000 w 1247775"/>
              <a:gd name="connsiteY25" fmla="*/ 1300318 h 2162411"/>
              <a:gd name="connsiteX26" fmla="*/ 387350 w 1247775"/>
              <a:gd name="connsiteY26" fmla="*/ 1255868 h 2162411"/>
              <a:gd name="connsiteX27" fmla="*/ 390525 w 1247775"/>
              <a:gd name="connsiteY27" fmla="*/ 1246343 h 2162411"/>
              <a:gd name="connsiteX28" fmla="*/ 400050 w 1247775"/>
              <a:gd name="connsiteY28" fmla="*/ 1230468 h 2162411"/>
              <a:gd name="connsiteX29" fmla="*/ 463550 w 1247775"/>
              <a:gd name="connsiteY29" fmla="*/ 1233643 h 2162411"/>
              <a:gd name="connsiteX30" fmla="*/ 450850 w 1247775"/>
              <a:gd name="connsiteY30" fmla="*/ 1186018 h 2162411"/>
              <a:gd name="connsiteX31" fmla="*/ 419100 w 1247775"/>
              <a:gd name="connsiteY31" fmla="*/ 1179668 h 2162411"/>
              <a:gd name="connsiteX32" fmla="*/ 422275 w 1247775"/>
              <a:gd name="connsiteY32" fmla="*/ 1122518 h 2162411"/>
              <a:gd name="connsiteX33" fmla="*/ 488950 w 1247775"/>
              <a:gd name="connsiteY33" fmla="*/ 1128868 h 2162411"/>
              <a:gd name="connsiteX34" fmla="*/ 508000 w 1247775"/>
              <a:gd name="connsiteY34" fmla="*/ 1122518 h 2162411"/>
              <a:gd name="connsiteX35" fmla="*/ 511175 w 1247775"/>
              <a:gd name="connsiteY35" fmla="*/ 1065368 h 2162411"/>
              <a:gd name="connsiteX36" fmla="*/ 517525 w 1247775"/>
              <a:gd name="connsiteY36" fmla="*/ 1055843 h 2162411"/>
              <a:gd name="connsiteX37" fmla="*/ 520700 w 1247775"/>
              <a:gd name="connsiteY37" fmla="*/ 1039968 h 2162411"/>
              <a:gd name="connsiteX38" fmla="*/ 523875 w 1247775"/>
              <a:gd name="connsiteY38" fmla="*/ 1027268 h 2162411"/>
              <a:gd name="connsiteX39" fmla="*/ 530225 w 1247775"/>
              <a:gd name="connsiteY39" fmla="*/ 1014568 h 2162411"/>
              <a:gd name="connsiteX40" fmla="*/ 536575 w 1247775"/>
              <a:gd name="connsiteY40" fmla="*/ 989168 h 2162411"/>
              <a:gd name="connsiteX41" fmla="*/ 539750 w 1247775"/>
              <a:gd name="connsiteY41" fmla="*/ 976468 h 2162411"/>
              <a:gd name="connsiteX42" fmla="*/ 542925 w 1247775"/>
              <a:gd name="connsiteY42" fmla="*/ 966943 h 2162411"/>
              <a:gd name="connsiteX43" fmla="*/ 549275 w 1247775"/>
              <a:gd name="connsiteY43" fmla="*/ 957418 h 2162411"/>
              <a:gd name="connsiteX44" fmla="*/ 552450 w 1247775"/>
              <a:gd name="connsiteY44" fmla="*/ 944718 h 2162411"/>
              <a:gd name="connsiteX45" fmla="*/ 568325 w 1247775"/>
              <a:gd name="connsiteY45" fmla="*/ 922493 h 2162411"/>
              <a:gd name="connsiteX46" fmla="*/ 574675 w 1247775"/>
              <a:gd name="connsiteY46" fmla="*/ 906618 h 2162411"/>
              <a:gd name="connsiteX47" fmla="*/ 581025 w 1247775"/>
              <a:gd name="connsiteY47" fmla="*/ 893918 h 2162411"/>
              <a:gd name="connsiteX48" fmla="*/ 590550 w 1247775"/>
              <a:gd name="connsiteY48" fmla="*/ 871693 h 2162411"/>
              <a:gd name="connsiteX49" fmla="*/ 593725 w 1247775"/>
              <a:gd name="connsiteY49" fmla="*/ 858993 h 2162411"/>
              <a:gd name="connsiteX50" fmla="*/ 600075 w 1247775"/>
              <a:gd name="connsiteY50" fmla="*/ 846293 h 2162411"/>
              <a:gd name="connsiteX51" fmla="*/ 603250 w 1247775"/>
              <a:gd name="connsiteY51" fmla="*/ 827243 h 2162411"/>
              <a:gd name="connsiteX52" fmla="*/ 619125 w 1247775"/>
              <a:gd name="connsiteY52" fmla="*/ 795493 h 2162411"/>
              <a:gd name="connsiteX53" fmla="*/ 625475 w 1247775"/>
              <a:gd name="connsiteY53" fmla="*/ 776443 h 2162411"/>
              <a:gd name="connsiteX54" fmla="*/ 565150 w 1247775"/>
              <a:gd name="connsiteY54" fmla="*/ 744693 h 2162411"/>
              <a:gd name="connsiteX55" fmla="*/ 571500 w 1247775"/>
              <a:gd name="connsiteY55" fmla="*/ 700243 h 2162411"/>
              <a:gd name="connsiteX56" fmla="*/ 644525 w 1247775"/>
              <a:gd name="connsiteY56" fmla="*/ 674843 h 2162411"/>
              <a:gd name="connsiteX57" fmla="*/ 635000 w 1247775"/>
              <a:gd name="connsiteY57" fmla="*/ 573243 h 2162411"/>
              <a:gd name="connsiteX58" fmla="*/ 647700 w 1247775"/>
              <a:gd name="connsiteY58" fmla="*/ 570068 h 2162411"/>
              <a:gd name="connsiteX59" fmla="*/ 666750 w 1247775"/>
              <a:gd name="connsiteY59" fmla="*/ 566893 h 2162411"/>
              <a:gd name="connsiteX60" fmla="*/ 727075 w 1247775"/>
              <a:gd name="connsiteY60" fmla="*/ 573243 h 2162411"/>
              <a:gd name="connsiteX61" fmla="*/ 781050 w 1247775"/>
              <a:gd name="connsiteY61" fmla="*/ 592293 h 2162411"/>
              <a:gd name="connsiteX62" fmla="*/ 790575 w 1247775"/>
              <a:gd name="connsiteY62" fmla="*/ 595468 h 2162411"/>
              <a:gd name="connsiteX63" fmla="*/ 806450 w 1247775"/>
              <a:gd name="connsiteY63" fmla="*/ 601818 h 2162411"/>
              <a:gd name="connsiteX64" fmla="*/ 815975 w 1247775"/>
              <a:gd name="connsiteY64" fmla="*/ 604993 h 2162411"/>
              <a:gd name="connsiteX65" fmla="*/ 831850 w 1247775"/>
              <a:gd name="connsiteY65" fmla="*/ 611343 h 2162411"/>
              <a:gd name="connsiteX66" fmla="*/ 857250 w 1247775"/>
              <a:gd name="connsiteY66" fmla="*/ 617693 h 2162411"/>
              <a:gd name="connsiteX67" fmla="*/ 854075 w 1247775"/>
              <a:gd name="connsiteY67" fmla="*/ 595468 h 2162411"/>
              <a:gd name="connsiteX68" fmla="*/ 857250 w 1247775"/>
              <a:gd name="connsiteY68" fmla="*/ 570068 h 2162411"/>
              <a:gd name="connsiteX69" fmla="*/ 923925 w 1247775"/>
              <a:gd name="connsiteY69" fmla="*/ 579593 h 2162411"/>
              <a:gd name="connsiteX70" fmla="*/ 952500 w 1247775"/>
              <a:gd name="connsiteY70" fmla="*/ 595468 h 2162411"/>
              <a:gd name="connsiteX71" fmla="*/ 962025 w 1247775"/>
              <a:gd name="connsiteY71" fmla="*/ 589118 h 2162411"/>
              <a:gd name="connsiteX72" fmla="*/ 1085850 w 1247775"/>
              <a:gd name="connsiteY72" fmla="*/ 446243 h 2162411"/>
              <a:gd name="connsiteX73" fmla="*/ 1139825 w 1247775"/>
              <a:gd name="connsiteY73" fmla="*/ 439893 h 2162411"/>
              <a:gd name="connsiteX74" fmla="*/ 1136650 w 1247775"/>
              <a:gd name="connsiteY74" fmla="*/ 427193 h 2162411"/>
              <a:gd name="connsiteX75" fmla="*/ 1133475 w 1247775"/>
              <a:gd name="connsiteY75" fmla="*/ 411318 h 2162411"/>
              <a:gd name="connsiteX76" fmla="*/ 1101725 w 1247775"/>
              <a:gd name="connsiteY76" fmla="*/ 379568 h 2162411"/>
              <a:gd name="connsiteX77" fmla="*/ 1082675 w 1247775"/>
              <a:gd name="connsiteY77" fmla="*/ 354168 h 2162411"/>
              <a:gd name="connsiteX78" fmla="*/ 1120775 w 1247775"/>
              <a:gd name="connsiteY78" fmla="*/ 347818 h 2162411"/>
              <a:gd name="connsiteX79" fmla="*/ 1111250 w 1247775"/>
              <a:gd name="connsiteY79" fmla="*/ 331943 h 2162411"/>
              <a:gd name="connsiteX80" fmla="*/ 1098550 w 1247775"/>
              <a:gd name="connsiteY80" fmla="*/ 312893 h 2162411"/>
              <a:gd name="connsiteX81" fmla="*/ 1092200 w 1247775"/>
              <a:gd name="connsiteY81" fmla="*/ 287493 h 2162411"/>
              <a:gd name="connsiteX82" fmla="*/ 1085850 w 1247775"/>
              <a:gd name="connsiteY82" fmla="*/ 268443 h 2162411"/>
              <a:gd name="connsiteX83" fmla="*/ 1082675 w 1247775"/>
              <a:gd name="connsiteY83" fmla="*/ 255743 h 2162411"/>
              <a:gd name="connsiteX84" fmla="*/ 1073150 w 1247775"/>
              <a:gd name="connsiteY84" fmla="*/ 246218 h 2162411"/>
              <a:gd name="connsiteX85" fmla="*/ 1041400 w 1247775"/>
              <a:gd name="connsiteY85" fmla="*/ 230343 h 2162411"/>
              <a:gd name="connsiteX86" fmla="*/ 1025525 w 1247775"/>
              <a:gd name="connsiteY86" fmla="*/ 195418 h 2162411"/>
              <a:gd name="connsiteX87" fmla="*/ 1022350 w 1247775"/>
              <a:gd name="connsiteY87" fmla="*/ 182718 h 2162411"/>
              <a:gd name="connsiteX88" fmla="*/ 971550 w 1247775"/>
              <a:gd name="connsiteY88" fmla="*/ 179543 h 2162411"/>
              <a:gd name="connsiteX89" fmla="*/ 968375 w 1247775"/>
              <a:gd name="connsiteY89" fmla="*/ 138268 h 2162411"/>
              <a:gd name="connsiteX90" fmla="*/ 965200 w 1247775"/>
              <a:gd name="connsiteY90" fmla="*/ 122393 h 2162411"/>
              <a:gd name="connsiteX91" fmla="*/ 1006475 w 1247775"/>
              <a:gd name="connsiteY91" fmla="*/ 119218 h 2162411"/>
              <a:gd name="connsiteX92" fmla="*/ 1016000 w 1247775"/>
              <a:gd name="connsiteY92" fmla="*/ 116043 h 2162411"/>
              <a:gd name="connsiteX93" fmla="*/ 1000125 w 1247775"/>
              <a:gd name="connsiteY93" fmla="*/ 46193 h 2162411"/>
              <a:gd name="connsiteX94" fmla="*/ 990600 w 1247775"/>
              <a:gd name="connsiteY94" fmla="*/ 20793 h 2162411"/>
              <a:gd name="connsiteX95" fmla="*/ 987425 w 1247775"/>
              <a:gd name="connsiteY95" fmla="*/ 11268 h 2162411"/>
              <a:gd name="connsiteX96" fmla="*/ 955675 w 1247775"/>
              <a:gd name="connsiteY96" fmla="*/ 4918 h 2162411"/>
              <a:gd name="connsiteX97" fmla="*/ 942975 w 1247775"/>
              <a:gd name="connsiteY97" fmla="*/ 1743 h 2162411"/>
              <a:gd name="connsiteX98" fmla="*/ 936625 w 1247775"/>
              <a:gd name="connsiteY98" fmla="*/ 20793 h 2162411"/>
              <a:gd name="connsiteX99" fmla="*/ 942975 w 1247775"/>
              <a:gd name="connsiteY99" fmla="*/ 33493 h 2162411"/>
              <a:gd name="connsiteX100" fmla="*/ 958850 w 1247775"/>
              <a:gd name="connsiteY100" fmla="*/ 62068 h 2162411"/>
              <a:gd name="connsiteX101" fmla="*/ 962025 w 1247775"/>
              <a:gd name="connsiteY101" fmla="*/ 71593 h 2162411"/>
              <a:gd name="connsiteX102" fmla="*/ 955675 w 1247775"/>
              <a:gd name="connsiteY102" fmla="*/ 46193 h 2162411"/>
              <a:gd name="connsiteX103" fmla="*/ 949325 w 1247775"/>
              <a:gd name="connsiteY103" fmla="*/ 33493 h 2162411"/>
              <a:gd name="connsiteX104" fmla="*/ 946150 w 1247775"/>
              <a:gd name="connsiteY104" fmla="*/ 23968 h 2162411"/>
              <a:gd name="connsiteX105" fmla="*/ 939800 w 1247775"/>
              <a:gd name="connsiteY105" fmla="*/ 1743 h 2162411"/>
              <a:gd name="connsiteX106" fmla="*/ 1000125 w 1247775"/>
              <a:gd name="connsiteY106" fmla="*/ 8093 h 2162411"/>
              <a:gd name="connsiteX107" fmla="*/ 1019175 w 1247775"/>
              <a:gd name="connsiteY107" fmla="*/ 36668 h 2162411"/>
              <a:gd name="connsiteX108" fmla="*/ 1035050 w 1247775"/>
              <a:gd name="connsiteY108" fmla="*/ 68418 h 2162411"/>
              <a:gd name="connsiteX109" fmla="*/ 1044575 w 1247775"/>
              <a:gd name="connsiteY109" fmla="*/ 100168 h 2162411"/>
              <a:gd name="connsiteX110" fmla="*/ 1047750 w 1247775"/>
              <a:gd name="connsiteY110" fmla="*/ 112868 h 2162411"/>
              <a:gd name="connsiteX111" fmla="*/ 1054100 w 1247775"/>
              <a:gd name="connsiteY111" fmla="*/ 135093 h 2162411"/>
              <a:gd name="connsiteX112" fmla="*/ 1060450 w 1247775"/>
              <a:gd name="connsiteY112" fmla="*/ 163668 h 2162411"/>
              <a:gd name="connsiteX113" fmla="*/ 1069975 w 1247775"/>
              <a:gd name="connsiteY113" fmla="*/ 201768 h 2162411"/>
              <a:gd name="connsiteX114" fmla="*/ 1076325 w 1247775"/>
              <a:gd name="connsiteY114" fmla="*/ 211293 h 2162411"/>
              <a:gd name="connsiteX115" fmla="*/ 1123950 w 1247775"/>
              <a:gd name="connsiteY115" fmla="*/ 227168 h 2162411"/>
              <a:gd name="connsiteX116" fmla="*/ 1181100 w 1247775"/>
              <a:gd name="connsiteY116" fmla="*/ 223993 h 2162411"/>
              <a:gd name="connsiteX117" fmla="*/ 1196975 w 1247775"/>
              <a:gd name="connsiteY117" fmla="*/ 230343 h 2162411"/>
              <a:gd name="connsiteX118" fmla="*/ 1203325 w 1247775"/>
              <a:gd name="connsiteY118" fmla="*/ 249393 h 2162411"/>
              <a:gd name="connsiteX119" fmla="*/ 1206500 w 1247775"/>
              <a:gd name="connsiteY119" fmla="*/ 350993 h 2162411"/>
              <a:gd name="connsiteX120" fmla="*/ 1216025 w 1247775"/>
              <a:gd name="connsiteY120" fmla="*/ 360518 h 2162411"/>
              <a:gd name="connsiteX121" fmla="*/ 1231900 w 1247775"/>
              <a:gd name="connsiteY121" fmla="*/ 382743 h 2162411"/>
              <a:gd name="connsiteX122" fmla="*/ 1238250 w 1247775"/>
              <a:gd name="connsiteY122" fmla="*/ 398618 h 2162411"/>
              <a:gd name="connsiteX123" fmla="*/ 1247775 w 1247775"/>
              <a:gd name="connsiteY123" fmla="*/ 420843 h 2162411"/>
              <a:gd name="connsiteX124" fmla="*/ 1244600 w 1247775"/>
              <a:gd name="connsiteY124" fmla="*/ 439893 h 2162411"/>
              <a:gd name="connsiteX125" fmla="*/ 1231900 w 1247775"/>
              <a:gd name="connsiteY125" fmla="*/ 458943 h 2162411"/>
              <a:gd name="connsiteX126" fmla="*/ 1209675 w 1247775"/>
              <a:gd name="connsiteY126" fmla="*/ 497043 h 2162411"/>
              <a:gd name="connsiteX127" fmla="*/ 1193800 w 1247775"/>
              <a:gd name="connsiteY127" fmla="*/ 522443 h 2162411"/>
              <a:gd name="connsiteX128" fmla="*/ 1184275 w 1247775"/>
              <a:gd name="connsiteY128" fmla="*/ 547843 h 2162411"/>
              <a:gd name="connsiteX129" fmla="*/ 1177925 w 1247775"/>
              <a:gd name="connsiteY129" fmla="*/ 557368 h 2162411"/>
              <a:gd name="connsiteX130" fmla="*/ 1174750 w 1247775"/>
              <a:gd name="connsiteY130" fmla="*/ 573243 h 2162411"/>
              <a:gd name="connsiteX131" fmla="*/ 1152525 w 1247775"/>
              <a:gd name="connsiteY131" fmla="*/ 608168 h 2162411"/>
              <a:gd name="connsiteX132" fmla="*/ 1136650 w 1247775"/>
              <a:gd name="connsiteY132" fmla="*/ 658968 h 2162411"/>
              <a:gd name="connsiteX133" fmla="*/ 1130300 w 1247775"/>
              <a:gd name="connsiteY133" fmla="*/ 678018 h 2162411"/>
              <a:gd name="connsiteX134" fmla="*/ 1127125 w 1247775"/>
              <a:gd name="connsiteY134" fmla="*/ 693893 h 2162411"/>
              <a:gd name="connsiteX135" fmla="*/ 1117600 w 1247775"/>
              <a:gd name="connsiteY135" fmla="*/ 719293 h 2162411"/>
              <a:gd name="connsiteX136" fmla="*/ 1111250 w 1247775"/>
              <a:gd name="connsiteY136" fmla="*/ 741518 h 2162411"/>
              <a:gd name="connsiteX137" fmla="*/ 1098550 w 1247775"/>
              <a:gd name="connsiteY137" fmla="*/ 763743 h 2162411"/>
              <a:gd name="connsiteX138" fmla="*/ 1089025 w 1247775"/>
              <a:gd name="connsiteY138" fmla="*/ 779618 h 2162411"/>
              <a:gd name="connsiteX139" fmla="*/ 1085850 w 1247775"/>
              <a:gd name="connsiteY139" fmla="*/ 789143 h 2162411"/>
              <a:gd name="connsiteX140" fmla="*/ 1079500 w 1247775"/>
              <a:gd name="connsiteY140" fmla="*/ 989168 h 2162411"/>
              <a:gd name="connsiteX141" fmla="*/ 1076325 w 1247775"/>
              <a:gd name="connsiteY141" fmla="*/ 1103468 h 2162411"/>
              <a:gd name="connsiteX142" fmla="*/ 1063625 w 1247775"/>
              <a:gd name="connsiteY142" fmla="*/ 1119343 h 2162411"/>
              <a:gd name="connsiteX143" fmla="*/ 1038225 w 1247775"/>
              <a:gd name="connsiteY143" fmla="*/ 1116168 h 2162411"/>
              <a:gd name="connsiteX144" fmla="*/ 1022350 w 1247775"/>
              <a:gd name="connsiteY144" fmla="*/ 1132043 h 2162411"/>
              <a:gd name="connsiteX145" fmla="*/ 1006475 w 1247775"/>
              <a:gd name="connsiteY145" fmla="*/ 1182843 h 2162411"/>
              <a:gd name="connsiteX146" fmla="*/ 962025 w 1247775"/>
              <a:gd name="connsiteY146" fmla="*/ 1176493 h 2162411"/>
              <a:gd name="connsiteX147" fmla="*/ 949325 w 1247775"/>
              <a:gd name="connsiteY147" fmla="*/ 1249518 h 2162411"/>
              <a:gd name="connsiteX148" fmla="*/ 949325 w 1247775"/>
              <a:gd name="connsiteY148" fmla="*/ 1132043 h 2162411"/>
              <a:gd name="connsiteX149" fmla="*/ 971550 w 1247775"/>
              <a:gd name="connsiteY149" fmla="*/ 1135218 h 2162411"/>
              <a:gd name="connsiteX150" fmla="*/ 1016000 w 1247775"/>
              <a:gd name="connsiteY150" fmla="*/ 1147918 h 2162411"/>
              <a:gd name="connsiteX151" fmla="*/ 996950 w 1247775"/>
              <a:gd name="connsiteY151" fmla="*/ 1195543 h 2162411"/>
              <a:gd name="connsiteX152" fmla="*/ 987425 w 1247775"/>
              <a:gd name="connsiteY152" fmla="*/ 1211418 h 2162411"/>
              <a:gd name="connsiteX153" fmla="*/ 984250 w 1247775"/>
              <a:gd name="connsiteY153" fmla="*/ 1220943 h 2162411"/>
              <a:gd name="connsiteX154" fmla="*/ 1003300 w 1247775"/>
              <a:gd name="connsiteY154" fmla="*/ 1217768 h 2162411"/>
              <a:gd name="connsiteX155" fmla="*/ 1035050 w 1247775"/>
              <a:gd name="connsiteY155" fmla="*/ 1220943 h 2162411"/>
              <a:gd name="connsiteX156" fmla="*/ 1022350 w 1247775"/>
              <a:gd name="connsiteY156" fmla="*/ 1363818 h 2162411"/>
              <a:gd name="connsiteX157" fmla="*/ 1028700 w 1247775"/>
              <a:gd name="connsiteY157" fmla="*/ 1373343 h 2162411"/>
              <a:gd name="connsiteX158" fmla="*/ 1050925 w 1247775"/>
              <a:gd name="connsiteY158" fmla="*/ 1379693 h 2162411"/>
              <a:gd name="connsiteX159" fmla="*/ 1066800 w 1247775"/>
              <a:gd name="connsiteY159" fmla="*/ 1386043 h 2162411"/>
              <a:gd name="connsiteX160" fmla="*/ 1089025 w 1247775"/>
              <a:gd name="connsiteY160" fmla="*/ 1392393 h 2162411"/>
              <a:gd name="connsiteX161" fmla="*/ 1092200 w 1247775"/>
              <a:gd name="connsiteY161" fmla="*/ 1405093 h 2162411"/>
              <a:gd name="connsiteX162" fmla="*/ 1098550 w 1247775"/>
              <a:gd name="connsiteY162" fmla="*/ 1443193 h 2162411"/>
              <a:gd name="connsiteX163" fmla="*/ 1101725 w 1247775"/>
              <a:gd name="connsiteY163" fmla="*/ 1455893 h 2162411"/>
              <a:gd name="connsiteX164" fmla="*/ 1104900 w 1247775"/>
              <a:gd name="connsiteY164" fmla="*/ 1493993 h 2162411"/>
              <a:gd name="connsiteX165" fmla="*/ 1108075 w 1247775"/>
              <a:gd name="connsiteY165" fmla="*/ 1519393 h 2162411"/>
              <a:gd name="connsiteX166" fmla="*/ 1101725 w 1247775"/>
              <a:gd name="connsiteY166" fmla="*/ 1538443 h 2162411"/>
              <a:gd name="connsiteX167" fmla="*/ 1123950 w 1247775"/>
              <a:gd name="connsiteY167" fmla="*/ 1900393 h 2162411"/>
              <a:gd name="connsiteX168" fmla="*/ 1165225 w 1247775"/>
              <a:gd name="connsiteY168" fmla="*/ 1973418 h 2162411"/>
              <a:gd name="connsiteX169" fmla="*/ 1196975 w 1247775"/>
              <a:gd name="connsiteY169" fmla="*/ 2071841 h 2162411"/>
              <a:gd name="connsiteX170" fmla="*/ 1209675 w 1247775"/>
              <a:gd name="connsiteY170" fmla="*/ 2128992 h 2162411"/>
              <a:gd name="connsiteX171" fmla="*/ 1000125 w 1247775"/>
              <a:gd name="connsiteY171" fmla="*/ 1522568 h 2162411"/>
              <a:gd name="connsiteX172" fmla="*/ 981075 w 1247775"/>
              <a:gd name="connsiteY172" fmla="*/ 1506693 h 2162411"/>
              <a:gd name="connsiteX173" fmla="*/ 968375 w 1247775"/>
              <a:gd name="connsiteY173" fmla="*/ 1509868 h 2162411"/>
              <a:gd name="connsiteX174" fmla="*/ 962025 w 1247775"/>
              <a:gd name="connsiteY174" fmla="*/ 1528918 h 2162411"/>
              <a:gd name="connsiteX175" fmla="*/ 955675 w 1247775"/>
              <a:gd name="connsiteY175" fmla="*/ 1538443 h 2162411"/>
              <a:gd name="connsiteX176" fmla="*/ 946150 w 1247775"/>
              <a:gd name="connsiteY176" fmla="*/ 1554318 h 2162411"/>
              <a:gd name="connsiteX177" fmla="*/ 936625 w 1247775"/>
              <a:gd name="connsiteY177" fmla="*/ 1563843 h 2162411"/>
              <a:gd name="connsiteX178" fmla="*/ 917575 w 1247775"/>
              <a:gd name="connsiteY178" fmla="*/ 1589243 h 2162411"/>
              <a:gd name="connsiteX179" fmla="*/ 911225 w 1247775"/>
              <a:gd name="connsiteY179" fmla="*/ 1598768 h 2162411"/>
              <a:gd name="connsiteX180" fmla="*/ 901700 w 1247775"/>
              <a:gd name="connsiteY180" fmla="*/ 1605118 h 2162411"/>
              <a:gd name="connsiteX181" fmla="*/ 892175 w 1247775"/>
              <a:gd name="connsiteY181" fmla="*/ 1614643 h 2162411"/>
              <a:gd name="connsiteX182" fmla="*/ 882650 w 1247775"/>
              <a:gd name="connsiteY182" fmla="*/ 1627343 h 2162411"/>
              <a:gd name="connsiteX183" fmla="*/ 860425 w 1247775"/>
              <a:gd name="connsiteY183" fmla="*/ 1630518 h 2162411"/>
              <a:gd name="connsiteX184" fmla="*/ 774700 w 1247775"/>
              <a:gd name="connsiteY184" fmla="*/ 1633693 h 2162411"/>
              <a:gd name="connsiteX185" fmla="*/ 720725 w 1247775"/>
              <a:gd name="connsiteY185" fmla="*/ 1646393 h 2162411"/>
              <a:gd name="connsiteX186" fmla="*/ 708025 w 1247775"/>
              <a:gd name="connsiteY186" fmla="*/ 1649568 h 2162411"/>
              <a:gd name="connsiteX187" fmla="*/ 676275 w 1247775"/>
              <a:gd name="connsiteY187" fmla="*/ 1652743 h 2162411"/>
              <a:gd name="connsiteX188" fmla="*/ 650875 w 1247775"/>
              <a:gd name="connsiteY188" fmla="*/ 1655918 h 2162411"/>
              <a:gd name="connsiteX189" fmla="*/ 628650 w 1247775"/>
              <a:gd name="connsiteY189" fmla="*/ 1659093 h 2162411"/>
              <a:gd name="connsiteX190" fmla="*/ 542925 w 1247775"/>
              <a:gd name="connsiteY190" fmla="*/ 1665443 h 2162411"/>
              <a:gd name="connsiteX191" fmla="*/ 368300 w 1247775"/>
              <a:gd name="connsiteY191" fmla="*/ 1662268 h 2162411"/>
              <a:gd name="connsiteX192" fmla="*/ 355600 w 1247775"/>
              <a:gd name="connsiteY192" fmla="*/ 1655918 h 2162411"/>
              <a:gd name="connsiteX193" fmla="*/ 292100 w 1247775"/>
              <a:gd name="connsiteY193" fmla="*/ 1649568 h 2162411"/>
              <a:gd name="connsiteX194" fmla="*/ 273050 w 1247775"/>
              <a:gd name="connsiteY194" fmla="*/ 1646393 h 2162411"/>
              <a:gd name="connsiteX195" fmla="*/ 38100 w 1247775"/>
              <a:gd name="connsiteY195" fmla="*/ 1655918 h 2162411"/>
              <a:gd name="connsiteX196" fmla="*/ 25400 w 1247775"/>
              <a:gd name="connsiteY196" fmla="*/ 1671793 h 2162411"/>
              <a:gd name="connsiteX197" fmla="*/ 9525 w 1247775"/>
              <a:gd name="connsiteY197" fmla="*/ 1687668 h 2162411"/>
              <a:gd name="connsiteX198" fmla="*/ 3175 w 1247775"/>
              <a:gd name="connsiteY198" fmla="*/ 1732118 h 2162411"/>
              <a:gd name="connsiteX199" fmla="*/ 0 w 1247775"/>
              <a:gd name="connsiteY199" fmla="*/ 1735293 h 2162411"/>
              <a:gd name="connsiteX0" fmla="*/ 3175 w 1247775"/>
              <a:gd name="connsiteY0" fmla="*/ 1643218 h 2146226"/>
              <a:gd name="connsiteX1" fmla="*/ 41275 w 1247775"/>
              <a:gd name="connsiteY1" fmla="*/ 1627343 h 2146226"/>
              <a:gd name="connsiteX2" fmla="*/ 95250 w 1247775"/>
              <a:gd name="connsiteY2" fmla="*/ 1611468 h 2146226"/>
              <a:gd name="connsiteX3" fmla="*/ 174625 w 1247775"/>
              <a:gd name="connsiteY3" fmla="*/ 1608293 h 2146226"/>
              <a:gd name="connsiteX4" fmla="*/ 349250 w 1247775"/>
              <a:gd name="connsiteY4" fmla="*/ 1614643 h 2146226"/>
              <a:gd name="connsiteX5" fmla="*/ 403225 w 1247775"/>
              <a:gd name="connsiteY5" fmla="*/ 1620993 h 2146226"/>
              <a:gd name="connsiteX6" fmla="*/ 428625 w 1247775"/>
              <a:gd name="connsiteY6" fmla="*/ 1627343 h 2146226"/>
              <a:gd name="connsiteX7" fmla="*/ 457200 w 1247775"/>
              <a:gd name="connsiteY7" fmla="*/ 1630518 h 2146226"/>
              <a:gd name="connsiteX8" fmla="*/ 479425 w 1247775"/>
              <a:gd name="connsiteY8" fmla="*/ 1636868 h 2146226"/>
              <a:gd name="connsiteX9" fmla="*/ 482600 w 1247775"/>
              <a:gd name="connsiteY9" fmla="*/ 1617818 h 2146226"/>
              <a:gd name="connsiteX10" fmla="*/ 479425 w 1247775"/>
              <a:gd name="connsiteY10" fmla="*/ 1525743 h 2146226"/>
              <a:gd name="connsiteX11" fmla="*/ 473075 w 1247775"/>
              <a:gd name="connsiteY11" fmla="*/ 1500343 h 2146226"/>
              <a:gd name="connsiteX12" fmla="*/ 479425 w 1247775"/>
              <a:gd name="connsiteY12" fmla="*/ 1424143 h 2146226"/>
              <a:gd name="connsiteX13" fmla="*/ 498475 w 1247775"/>
              <a:gd name="connsiteY13" fmla="*/ 1420968 h 2146226"/>
              <a:gd name="connsiteX14" fmla="*/ 469900 w 1247775"/>
              <a:gd name="connsiteY14" fmla="*/ 1357468 h 2146226"/>
              <a:gd name="connsiteX15" fmla="*/ 441325 w 1247775"/>
              <a:gd name="connsiteY15" fmla="*/ 1354293 h 2146226"/>
              <a:gd name="connsiteX16" fmla="*/ 447675 w 1247775"/>
              <a:gd name="connsiteY16" fmla="*/ 1309843 h 2146226"/>
              <a:gd name="connsiteX17" fmla="*/ 457200 w 1247775"/>
              <a:gd name="connsiteY17" fmla="*/ 1287618 h 2146226"/>
              <a:gd name="connsiteX18" fmla="*/ 463550 w 1247775"/>
              <a:gd name="connsiteY18" fmla="*/ 1268568 h 2146226"/>
              <a:gd name="connsiteX19" fmla="*/ 428625 w 1247775"/>
              <a:gd name="connsiteY19" fmla="*/ 1268568 h 2146226"/>
              <a:gd name="connsiteX20" fmla="*/ 422275 w 1247775"/>
              <a:gd name="connsiteY20" fmla="*/ 1284443 h 2146226"/>
              <a:gd name="connsiteX21" fmla="*/ 406400 w 1247775"/>
              <a:gd name="connsiteY21" fmla="*/ 1357468 h 2146226"/>
              <a:gd name="connsiteX22" fmla="*/ 400050 w 1247775"/>
              <a:gd name="connsiteY22" fmla="*/ 1370168 h 2146226"/>
              <a:gd name="connsiteX23" fmla="*/ 396875 w 1247775"/>
              <a:gd name="connsiteY23" fmla="*/ 1386043 h 2146226"/>
              <a:gd name="connsiteX24" fmla="*/ 377825 w 1247775"/>
              <a:gd name="connsiteY24" fmla="*/ 1382868 h 2146226"/>
              <a:gd name="connsiteX25" fmla="*/ 381000 w 1247775"/>
              <a:gd name="connsiteY25" fmla="*/ 1300318 h 2146226"/>
              <a:gd name="connsiteX26" fmla="*/ 387350 w 1247775"/>
              <a:gd name="connsiteY26" fmla="*/ 1255868 h 2146226"/>
              <a:gd name="connsiteX27" fmla="*/ 390525 w 1247775"/>
              <a:gd name="connsiteY27" fmla="*/ 1246343 h 2146226"/>
              <a:gd name="connsiteX28" fmla="*/ 400050 w 1247775"/>
              <a:gd name="connsiteY28" fmla="*/ 1230468 h 2146226"/>
              <a:gd name="connsiteX29" fmla="*/ 463550 w 1247775"/>
              <a:gd name="connsiteY29" fmla="*/ 1233643 h 2146226"/>
              <a:gd name="connsiteX30" fmla="*/ 450850 w 1247775"/>
              <a:gd name="connsiteY30" fmla="*/ 1186018 h 2146226"/>
              <a:gd name="connsiteX31" fmla="*/ 419100 w 1247775"/>
              <a:gd name="connsiteY31" fmla="*/ 1179668 h 2146226"/>
              <a:gd name="connsiteX32" fmla="*/ 422275 w 1247775"/>
              <a:gd name="connsiteY32" fmla="*/ 1122518 h 2146226"/>
              <a:gd name="connsiteX33" fmla="*/ 488950 w 1247775"/>
              <a:gd name="connsiteY33" fmla="*/ 1128868 h 2146226"/>
              <a:gd name="connsiteX34" fmla="*/ 508000 w 1247775"/>
              <a:gd name="connsiteY34" fmla="*/ 1122518 h 2146226"/>
              <a:gd name="connsiteX35" fmla="*/ 511175 w 1247775"/>
              <a:gd name="connsiteY35" fmla="*/ 1065368 h 2146226"/>
              <a:gd name="connsiteX36" fmla="*/ 517525 w 1247775"/>
              <a:gd name="connsiteY36" fmla="*/ 1055843 h 2146226"/>
              <a:gd name="connsiteX37" fmla="*/ 520700 w 1247775"/>
              <a:gd name="connsiteY37" fmla="*/ 1039968 h 2146226"/>
              <a:gd name="connsiteX38" fmla="*/ 523875 w 1247775"/>
              <a:gd name="connsiteY38" fmla="*/ 1027268 h 2146226"/>
              <a:gd name="connsiteX39" fmla="*/ 530225 w 1247775"/>
              <a:gd name="connsiteY39" fmla="*/ 1014568 h 2146226"/>
              <a:gd name="connsiteX40" fmla="*/ 536575 w 1247775"/>
              <a:gd name="connsiteY40" fmla="*/ 989168 h 2146226"/>
              <a:gd name="connsiteX41" fmla="*/ 539750 w 1247775"/>
              <a:gd name="connsiteY41" fmla="*/ 976468 h 2146226"/>
              <a:gd name="connsiteX42" fmla="*/ 542925 w 1247775"/>
              <a:gd name="connsiteY42" fmla="*/ 966943 h 2146226"/>
              <a:gd name="connsiteX43" fmla="*/ 549275 w 1247775"/>
              <a:gd name="connsiteY43" fmla="*/ 957418 h 2146226"/>
              <a:gd name="connsiteX44" fmla="*/ 552450 w 1247775"/>
              <a:gd name="connsiteY44" fmla="*/ 944718 h 2146226"/>
              <a:gd name="connsiteX45" fmla="*/ 568325 w 1247775"/>
              <a:gd name="connsiteY45" fmla="*/ 922493 h 2146226"/>
              <a:gd name="connsiteX46" fmla="*/ 574675 w 1247775"/>
              <a:gd name="connsiteY46" fmla="*/ 906618 h 2146226"/>
              <a:gd name="connsiteX47" fmla="*/ 581025 w 1247775"/>
              <a:gd name="connsiteY47" fmla="*/ 893918 h 2146226"/>
              <a:gd name="connsiteX48" fmla="*/ 590550 w 1247775"/>
              <a:gd name="connsiteY48" fmla="*/ 871693 h 2146226"/>
              <a:gd name="connsiteX49" fmla="*/ 593725 w 1247775"/>
              <a:gd name="connsiteY49" fmla="*/ 858993 h 2146226"/>
              <a:gd name="connsiteX50" fmla="*/ 600075 w 1247775"/>
              <a:gd name="connsiteY50" fmla="*/ 846293 h 2146226"/>
              <a:gd name="connsiteX51" fmla="*/ 603250 w 1247775"/>
              <a:gd name="connsiteY51" fmla="*/ 827243 h 2146226"/>
              <a:gd name="connsiteX52" fmla="*/ 619125 w 1247775"/>
              <a:gd name="connsiteY52" fmla="*/ 795493 h 2146226"/>
              <a:gd name="connsiteX53" fmla="*/ 625475 w 1247775"/>
              <a:gd name="connsiteY53" fmla="*/ 776443 h 2146226"/>
              <a:gd name="connsiteX54" fmla="*/ 565150 w 1247775"/>
              <a:gd name="connsiteY54" fmla="*/ 744693 h 2146226"/>
              <a:gd name="connsiteX55" fmla="*/ 571500 w 1247775"/>
              <a:gd name="connsiteY55" fmla="*/ 700243 h 2146226"/>
              <a:gd name="connsiteX56" fmla="*/ 644525 w 1247775"/>
              <a:gd name="connsiteY56" fmla="*/ 674843 h 2146226"/>
              <a:gd name="connsiteX57" fmla="*/ 635000 w 1247775"/>
              <a:gd name="connsiteY57" fmla="*/ 573243 h 2146226"/>
              <a:gd name="connsiteX58" fmla="*/ 647700 w 1247775"/>
              <a:gd name="connsiteY58" fmla="*/ 570068 h 2146226"/>
              <a:gd name="connsiteX59" fmla="*/ 666750 w 1247775"/>
              <a:gd name="connsiteY59" fmla="*/ 566893 h 2146226"/>
              <a:gd name="connsiteX60" fmla="*/ 727075 w 1247775"/>
              <a:gd name="connsiteY60" fmla="*/ 573243 h 2146226"/>
              <a:gd name="connsiteX61" fmla="*/ 781050 w 1247775"/>
              <a:gd name="connsiteY61" fmla="*/ 592293 h 2146226"/>
              <a:gd name="connsiteX62" fmla="*/ 790575 w 1247775"/>
              <a:gd name="connsiteY62" fmla="*/ 595468 h 2146226"/>
              <a:gd name="connsiteX63" fmla="*/ 806450 w 1247775"/>
              <a:gd name="connsiteY63" fmla="*/ 601818 h 2146226"/>
              <a:gd name="connsiteX64" fmla="*/ 815975 w 1247775"/>
              <a:gd name="connsiteY64" fmla="*/ 604993 h 2146226"/>
              <a:gd name="connsiteX65" fmla="*/ 831850 w 1247775"/>
              <a:gd name="connsiteY65" fmla="*/ 611343 h 2146226"/>
              <a:gd name="connsiteX66" fmla="*/ 857250 w 1247775"/>
              <a:gd name="connsiteY66" fmla="*/ 617693 h 2146226"/>
              <a:gd name="connsiteX67" fmla="*/ 854075 w 1247775"/>
              <a:gd name="connsiteY67" fmla="*/ 595468 h 2146226"/>
              <a:gd name="connsiteX68" fmla="*/ 857250 w 1247775"/>
              <a:gd name="connsiteY68" fmla="*/ 570068 h 2146226"/>
              <a:gd name="connsiteX69" fmla="*/ 923925 w 1247775"/>
              <a:gd name="connsiteY69" fmla="*/ 579593 h 2146226"/>
              <a:gd name="connsiteX70" fmla="*/ 952500 w 1247775"/>
              <a:gd name="connsiteY70" fmla="*/ 595468 h 2146226"/>
              <a:gd name="connsiteX71" fmla="*/ 962025 w 1247775"/>
              <a:gd name="connsiteY71" fmla="*/ 589118 h 2146226"/>
              <a:gd name="connsiteX72" fmla="*/ 1085850 w 1247775"/>
              <a:gd name="connsiteY72" fmla="*/ 446243 h 2146226"/>
              <a:gd name="connsiteX73" fmla="*/ 1139825 w 1247775"/>
              <a:gd name="connsiteY73" fmla="*/ 439893 h 2146226"/>
              <a:gd name="connsiteX74" fmla="*/ 1136650 w 1247775"/>
              <a:gd name="connsiteY74" fmla="*/ 427193 h 2146226"/>
              <a:gd name="connsiteX75" fmla="*/ 1133475 w 1247775"/>
              <a:gd name="connsiteY75" fmla="*/ 411318 h 2146226"/>
              <a:gd name="connsiteX76" fmla="*/ 1101725 w 1247775"/>
              <a:gd name="connsiteY76" fmla="*/ 379568 h 2146226"/>
              <a:gd name="connsiteX77" fmla="*/ 1082675 w 1247775"/>
              <a:gd name="connsiteY77" fmla="*/ 354168 h 2146226"/>
              <a:gd name="connsiteX78" fmla="*/ 1120775 w 1247775"/>
              <a:gd name="connsiteY78" fmla="*/ 347818 h 2146226"/>
              <a:gd name="connsiteX79" fmla="*/ 1111250 w 1247775"/>
              <a:gd name="connsiteY79" fmla="*/ 331943 h 2146226"/>
              <a:gd name="connsiteX80" fmla="*/ 1098550 w 1247775"/>
              <a:gd name="connsiteY80" fmla="*/ 312893 h 2146226"/>
              <a:gd name="connsiteX81" fmla="*/ 1092200 w 1247775"/>
              <a:gd name="connsiteY81" fmla="*/ 287493 h 2146226"/>
              <a:gd name="connsiteX82" fmla="*/ 1085850 w 1247775"/>
              <a:gd name="connsiteY82" fmla="*/ 268443 h 2146226"/>
              <a:gd name="connsiteX83" fmla="*/ 1082675 w 1247775"/>
              <a:gd name="connsiteY83" fmla="*/ 255743 h 2146226"/>
              <a:gd name="connsiteX84" fmla="*/ 1073150 w 1247775"/>
              <a:gd name="connsiteY84" fmla="*/ 246218 h 2146226"/>
              <a:gd name="connsiteX85" fmla="*/ 1041400 w 1247775"/>
              <a:gd name="connsiteY85" fmla="*/ 230343 h 2146226"/>
              <a:gd name="connsiteX86" fmla="*/ 1025525 w 1247775"/>
              <a:gd name="connsiteY86" fmla="*/ 195418 h 2146226"/>
              <a:gd name="connsiteX87" fmla="*/ 1022350 w 1247775"/>
              <a:gd name="connsiteY87" fmla="*/ 182718 h 2146226"/>
              <a:gd name="connsiteX88" fmla="*/ 971550 w 1247775"/>
              <a:gd name="connsiteY88" fmla="*/ 179543 h 2146226"/>
              <a:gd name="connsiteX89" fmla="*/ 968375 w 1247775"/>
              <a:gd name="connsiteY89" fmla="*/ 138268 h 2146226"/>
              <a:gd name="connsiteX90" fmla="*/ 965200 w 1247775"/>
              <a:gd name="connsiteY90" fmla="*/ 122393 h 2146226"/>
              <a:gd name="connsiteX91" fmla="*/ 1006475 w 1247775"/>
              <a:gd name="connsiteY91" fmla="*/ 119218 h 2146226"/>
              <a:gd name="connsiteX92" fmla="*/ 1016000 w 1247775"/>
              <a:gd name="connsiteY92" fmla="*/ 116043 h 2146226"/>
              <a:gd name="connsiteX93" fmla="*/ 1000125 w 1247775"/>
              <a:gd name="connsiteY93" fmla="*/ 46193 h 2146226"/>
              <a:gd name="connsiteX94" fmla="*/ 990600 w 1247775"/>
              <a:gd name="connsiteY94" fmla="*/ 20793 h 2146226"/>
              <a:gd name="connsiteX95" fmla="*/ 987425 w 1247775"/>
              <a:gd name="connsiteY95" fmla="*/ 11268 h 2146226"/>
              <a:gd name="connsiteX96" fmla="*/ 955675 w 1247775"/>
              <a:gd name="connsiteY96" fmla="*/ 4918 h 2146226"/>
              <a:gd name="connsiteX97" fmla="*/ 942975 w 1247775"/>
              <a:gd name="connsiteY97" fmla="*/ 1743 h 2146226"/>
              <a:gd name="connsiteX98" fmla="*/ 936625 w 1247775"/>
              <a:gd name="connsiteY98" fmla="*/ 20793 h 2146226"/>
              <a:gd name="connsiteX99" fmla="*/ 942975 w 1247775"/>
              <a:gd name="connsiteY99" fmla="*/ 33493 h 2146226"/>
              <a:gd name="connsiteX100" fmla="*/ 958850 w 1247775"/>
              <a:gd name="connsiteY100" fmla="*/ 62068 h 2146226"/>
              <a:gd name="connsiteX101" fmla="*/ 962025 w 1247775"/>
              <a:gd name="connsiteY101" fmla="*/ 71593 h 2146226"/>
              <a:gd name="connsiteX102" fmla="*/ 955675 w 1247775"/>
              <a:gd name="connsiteY102" fmla="*/ 46193 h 2146226"/>
              <a:gd name="connsiteX103" fmla="*/ 949325 w 1247775"/>
              <a:gd name="connsiteY103" fmla="*/ 33493 h 2146226"/>
              <a:gd name="connsiteX104" fmla="*/ 946150 w 1247775"/>
              <a:gd name="connsiteY104" fmla="*/ 23968 h 2146226"/>
              <a:gd name="connsiteX105" fmla="*/ 939800 w 1247775"/>
              <a:gd name="connsiteY105" fmla="*/ 1743 h 2146226"/>
              <a:gd name="connsiteX106" fmla="*/ 1000125 w 1247775"/>
              <a:gd name="connsiteY106" fmla="*/ 8093 h 2146226"/>
              <a:gd name="connsiteX107" fmla="*/ 1019175 w 1247775"/>
              <a:gd name="connsiteY107" fmla="*/ 36668 h 2146226"/>
              <a:gd name="connsiteX108" fmla="*/ 1035050 w 1247775"/>
              <a:gd name="connsiteY108" fmla="*/ 68418 h 2146226"/>
              <a:gd name="connsiteX109" fmla="*/ 1044575 w 1247775"/>
              <a:gd name="connsiteY109" fmla="*/ 100168 h 2146226"/>
              <a:gd name="connsiteX110" fmla="*/ 1047750 w 1247775"/>
              <a:gd name="connsiteY110" fmla="*/ 112868 h 2146226"/>
              <a:gd name="connsiteX111" fmla="*/ 1054100 w 1247775"/>
              <a:gd name="connsiteY111" fmla="*/ 135093 h 2146226"/>
              <a:gd name="connsiteX112" fmla="*/ 1060450 w 1247775"/>
              <a:gd name="connsiteY112" fmla="*/ 163668 h 2146226"/>
              <a:gd name="connsiteX113" fmla="*/ 1069975 w 1247775"/>
              <a:gd name="connsiteY113" fmla="*/ 201768 h 2146226"/>
              <a:gd name="connsiteX114" fmla="*/ 1076325 w 1247775"/>
              <a:gd name="connsiteY114" fmla="*/ 211293 h 2146226"/>
              <a:gd name="connsiteX115" fmla="*/ 1123950 w 1247775"/>
              <a:gd name="connsiteY115" fmla="*/ 227168 h 2146226"/>
              <a:gd name="connsiteX116" fmla="*/ 1181100 w 1247775"/>
              <a:gd name="connsiteY116" fmla="*/ 223993 h 2146226"/>
              <a:gd name="connsiteX117" fmla="*/ 1196975 w 1247775"/>
              <a:gd name="connsiteY117" fmla="*/ 230343 h 2146226"/>
              <a:gd name="connsiteX118" fmla="*/ 1203325 w 1247775"/>
              <a:gd name="connsiteY118" fmla="*/ 249393 h 2146226"/>
              <a:gd name="connsiteX119" fmla="*/ 1206500 w 1247775"/>
              <a:gd name="connsiteY119" fmla="*/ 350993 h 2146226"/>
              <a:gd name="connsiteX120" fmla="*/ 1216025 w 1247775"/>
              <a:gd name="connsiteY120" fmla="*/ 360518 h 2146226"/>
              <a:gd name="connsiteX121" fmla="*/ 1231900 w 1247775"/>
              <a:gd name="connsiteY121" fmla="*/ 382743 h 2146226"/>
              <a:gd name="connsiteX122" fmla="*/ 1238250 w 1247775"/>
              <a:gd name="connsiteY122" fmla="*/ 398618 h 2146226"/>
              <a:gd name="connsiteX123" fmla="*/ 1247775 w 1247775"/>
              <a:gd name="connsiteY123" fmla="*/ 420843 h 2146226"/>
              <a:gd name="connsiteX124" fmla="*/ 1244600 w 1247775"/>
              <a:gd name="connsiteY124" fmla="*/ 439893 h 2146226"/>
              <a:gd name="connsiteX125" fmla="*/ 1231900 w 1247775"/>
              <a:gd name="connsiteY125" fmla="*/ 458943 h 2146226"/>
              <a:gd name="connsiteX126" fmla="*/ 1209675 w 1247775"/>
              <a:gd name="connsiteY126" fmla="*/ 497043 h 2146226"/>
              <a:gd name="connsiteX127" fmla="*/ 1193800 w 1247775"/>
              <a:gd name="connsiteY127" fmla="*/ 522443 h 2146226"/>
              <a:gd name="connsiteX128" fmla="*/ 1184275 w 1247775"/>
              <a:gd name="connsiteY128" fmla="*/ 547843 h 2146226"/>
              <a:gd name="connsiteX129" fmla="*/ 1177925 w 1247775"/>
              <a:gd name="connsiteY129" fmla="*/ 557368 h 2146226"/>
              <a:gd name="connsiteX130" fmla="*/ 1174750 w 1247775"/>
              <a:gd name="connsiteY130" fmla="*/ 573243 h 2146226"/>
              <a:gd name="connsiteX131" fmla="*/ 1152525 w 1247775"/>
              <a:gd name="connsiteY131" fmla="*/ 608168 h 2146226"/>
              <a:gd name="connsiteX132" fmla="*/ 1136650 w 1247775"/>
              <a:gd name="connsiteY132" fmla="*/ 658968 h 2146226"/>
              <a:gd name="connsiteX133" fmla="*/ 1130300 w 1247775"/>
              <a:gd name="connsiteY133" fmla="*/ 678018 h 2146226"/>
              <a:gd name="connsiteX134" fmla="*/ 1127125 w 1247775"/>
              <a:gd name="connsiteY134" fmla="*/ 693893 h 2146226"/>
              <a:gd name="connsiteX135" fmla="*/ 1117600 w 1247775"/>
              <a:gd name="connsiteY135" fmla="*/ 719293 h 2146226"/>
              <a:gd name="connsiteX136" fmla="*/ 1111250 w 1247775"/>
              <a:gd name="connsiteY136" fmla="*/ 741518 h 2146226"/>
              <a:gd name="connsiteX137" fmla="*/ 1098550 w 1247775"/>
              <a:gd name="connsiteY137" fmla="*/ 763743 h 2146226"/>
              <a:gd name="connsiteX138" fmla="*/ 1089025 w 1247775"/>
              <a:gd name="connsiteY138" fmla="*/ 779618 h 2146226"/>
              <a:gd name="connsiteX139" fmla="*/ 1085850 w 1247775"/>
              <a:gd name="connsiteY139" fmla="*/ 789143 h 2146226"/>
              <a:gd name="connsiteX140" fmla="*/ 1079500 w 1247775"/>
              <a:gd name="connsiteY140" fmla="*/ 989168 h 2146226"/>
              <a:gd name="connsiteX141" fmla="*/ 1076325 w 1247775"/>
              <a:gd name="connsiteY141" fmla="*/ 1103468 h 2146226"/>
              <a:gd name="connsiteX142" fmla="*/ 1063625 w 1247775"/>
              <a:gd name="connsiteY142" fmla="*/ 1119343 h 2146226"/>
              <a:gd name="connsiteX143" fmla="*/ 1038225 w 1247775"/>
              <a:gd name="connsiteY143" fmla="*/ 1116168 h 2146226"/>
              <a:gd name="connsiteX144" fmla="*/ 1022350 w 1247775"/>
              <a:gd name="connsiteY144" fmla="*/ 1132043 h 2146226"/>
              <a:gd name="connsiteX145" fmla="*/ 1006475 w 1247775"/>
              <a:gd name="connsiteY145" fmla="*/ 1182843 h 2146226"/>
              <a:gd name="connsiteX146" fmla="*/ 962025 w 1247775"/>
              <a:gd name="connsiteY146" fmla="*/ 1176493 h 2146226"/>
              <a:gd name="connsiteX147" fmla="*/ 949325 w 1247775"/>
              <a:gd name="connsiteY147" fmla="*/ 1249518 h 2146226"/>
              <a:gd name="connsiteX148" fmla="*/ 949325 w 1247775"/>
              <a:gd name="connsiteY148" fmla="*/ 1132043 h 2146226"/>
              <a:gd name="connsiteX149" fmla="*/ 971550 w 1247775"/>
              <a:gd name="connsiteY149" fmla="*/ 1135218 h 2146226"/>
              <a:gd name="connsiteX150" fmla="*/ 1016000 w 1247775"/>
              <a:gd name="connsiteY150" fmla="*/ 1147918 h 2146226"/>
              <a:gd name="connsiteX151" fmla="*/ 996950 w 1247775"/>
              <a:gd name="connsiteY151" fmla="*/ 1195543 h 2146226"/>
              <a:gd name="connsiteX152" fmla="*/ 987425 w 1247775"/>
              <a:gd name="connsiteY152" fmla="*/ 1211418 h 2146226"/>
              <a:gd name="connsiteX153" fmla="*/ 984250 w 1247775"/>
              <a:gd name="connsiteY153" fmla="*/ 1220943 h 2146226"/>
              <a:gd name="connsiteX154" fmla="*/ 1003300 w 1247775"/>
              <a:gd name="connsiteY154" fmla="*/ 1217768 h 2146226"/>
              <a:gd name="connsiteX155" fmla="*/ 1035050 w 1247775"/>
              <a:gd name="connsiteY155" fmla="*/ 1220943 h 2146226"/>
              <a:gd name="connsiteX156" fmla="*/ 1022350 w 1247775"/>
              <a:gd name="connsiteY156" fmla="*/ 1363818 h 2146226"/>
              <a:gd name="connsiteX157" fmla="*/ 1028700 w 1247775"/>
              <a:gd name="connsiteY157" fmla="*/ 1373343 h 2146226"/>
              <a:gd name="connsiteX158" fmla="*/ 1050925 w 1247775"/>
              <a:gd name="connsiteY158" fmla="*/ 1379693 h 2146226"/>
              <a:gd name="connsiteX159" fmla="*/ 1066800 w 1247775"/>
              <a:gd name="connsiteY159" fmla="*/ 1386043 h 2146226"/>
              <a:gd name="connsiteX160" fmla="*/ 1089025 w 1247775"/>
              <a:gd name="connsiteY160" fmla="*/ 1392393 h 2146226"/>
              <a:gd name="connsiteX161" fmla="*/ 1092200 w 1247775"/>
              <a:gd name="connsiteY161" fmla="*/ 1405093 h 2146226"/>
              <a:gd name="connsiteX162" fmla="*/ 1098550 w 1247775"/>
              <a:gd name="connsiteY162" fmla="*/ 1443193 h 2146226"/>
              <a:gd name="connsiteX163" fmla="*/ 1101725 w 1247775"/>
              <a:gd name="connsiteY163" fmla="*/ 1455893 h 2146226"/>
              <a:gd name="connsiteX164" fmla="*/ 1104900 w 1247775"/>
              <a:gd name="connsiteY164" fmla="*/ 1493993 h 2146226"/>
              <a:gd name="connsiteX165" fmla="*/ 1108075 w 1247775"/>
              <a:gd name="connsiteY165" fmla="*/ 1519393 h 2146226"/>
              <a:gd name="connsiteX166" fmla="*/ 1101725 w 1247775"/>
              <a:gd name="connsiteY166" fmla="*/ 1538443 h 2146226"/>
              <a:gd name="connsiteX167" fmla="*/ 1123950 w 1247775"/>
              <a:gd name="connsiteY167" fmla="*/ 1900393 h 2146226"/>
              <a:gd name="connsiteX168" fmla="*/ 1165225 w 1247775"/>
              <a:gd name="connsiteY168" fmla="*/ 1973418 h 2146226"/>
              <a:gd name="connsiteX169" fmla="*/ 1209675 w 1247775"/>
              <a:gd name="connsiteY169" fmla="*/ 2128992 h 2146226"/>
              <a:gd name="connsiteX170" fmla="*/ 1000125 w 1247775"/>
              <a:gd name="connsiteY170" fmla="*/ 1522568 h 2146226"/>
              <a:gd name="connsiteX171" fmla="*/ 981075 w 1247775"/>
              <a:gd name="connsiteY171" fmla="*/ 1506693 h 2146226"/>
              <a:gd name="connsiteX172" fmla="*/ 968375 w 1247775"/>
              <a:gd name="connsiteY172" fmla="*/ 1509868 h 2146226"/>
              <a:gd name="connsiteX173" fmla="*/ 962025 w 1247775"/>
              <a:gd name="connsiteY173" fmla="*/ 1528918 h 2146226"/>
              <a:gd name="connsiteX174" fmla="*/ 955675 w 1247775"/>
              <a:gd name="connsiteY174" fmla="*/ 1538443 h 2146226"/>
              <a:gd name="connsiteX175" fmla="*/ 946150 w 1247775"/>
              <a:gd name="connsiteY175" fmla="*/ 1554318 h 2146226"/>
              <a:gd name="connsiteX176" fmla="*/ 936625 w 1247775"/>
              <a:gd name="connsiteY176" fmla="*/ 1563843 h 2146226"/>
              <a:gd name="connsiteX177" fmla="*/ 917575 w 1247775"/>
              <a:gd name="connsiteY177" fmla="*/ 1589243 h 2146226"/>
              <a:gd name="connsiteX178" fmla="*/ 911225 w 1247775"/>
              <a:gd name="connsiteY178" fmla="*/ 1598768 h 2146226"/>
              <a:gd name="connsiteX179" fmla="*/ 901700 w 1247775"/>
              <a:gd name="connsiteY179" fmla="*/ 1605118 h 2146226"/>
              <a:gd name="connsiteX180" fmla="*/ 892175 w 1247775"/>
              <a:gd name="connsiteY180" fmla="*/ 1614643 h 2146226"/>
              <a:gd name="connsiteX181" fmla="*/ 882650 w 1247775"/>
              <a:gd name="connsiteY181" fmla="*/ 1627343 h 2146226"/>
              <a:gd name="connsiteX182" fmla="*/ 860425 w 1247775"/>
              <a:gd name="connsiteY182" fmla="*/ 1630518 h 2146226"/>
              <a:gd name="connsiteX183" fmla="*/ 774700 w 1247775"/>
              <a:gd name="connsiteY183" fmla="*/ 1633693 h 2146226"/>
              <a:gd name="connsiteX184" fmla="*/ 720725 w 1247775"/>
              <a:gd name="connsiteY184" fmla="*/ 1646393 h 2146226"/>
              <a:gd name="connsiteX185" fmla="*/ 708025 w 1247775"/>
              <a:gd name="connsiteY185" fmla="*/ 1649568 h 2146226"/>
              <a:gd name="connsiteX186" fmla="*/ 676275 w 1247775"/>
              <a:gd name="connsiteY186" fmla="*/ 1652743 h 2146226"/>
              <a:gd name="connsiteX187" fmla="*/ 650875 w 1247775"/>
              <a:gd name="connsiteY187" fmla="*/ 1655918 h 2146226"/>
              <a:gd name="connsiteX188" fmla="*/ 628650 w 1247775"/>
              <a:gd name="connsiteY188" fmla="*/ 1659093 h 2146226"/>
              <a:gd name="connsiteX189" fmla="*/ 542925 w 1247775"/>
              <a:gd name="connsiteY189" fmla="*/ 1665443 h 2146226"/>
              <a:gd name="connsiteX190" fmla="*/ 368300 w 1247775"/>
              <a:gd name="connsiteY190" fmla="*/ 1662268 h 2146226"/>
              <a:gd name="connsiteX191" fmla="*/ 355600 w 1247775"/>
              <a:gd name="connsiteY191" fmla="*/ 1655918 h 2146226"/>
              <a:gd name="connsiteX192" fmla="*/ 292100 w 1247775"/>
              <a:gd name="connsiteY192" fmla="*/ 1649568 h 2146226"/>
              <a:gd name="connsiteX193" fmla="*/ 273050 w 1247775"/>
              <a:gd name="connsiteY193" fmla="*/ 1646393 h 2146226"/>
              <a:gd name="connsiteX194" fmla="*/ 38100 w 1247775"/>
              <a:gd name="connsiteY194" fmla="*/ 1655918 h 2146226"/>
              <a:gd name="connsiteX195" fmla="*/ 25400 w 1247775"/>
              <a:gd name="connsiteY195" fmla="*/ 1671793 h 2146226"/>
              <a:gd name="connsiteX196" fmla="*/ 9525 w 1247775"/>
              <a:gd name="connsiteY196" fmla="*/ 1687668 h 2146226"/>
              <a:gd name="connsiteX197" fmla="*/ 3175 w 1247775"/>
              <a:gd name="connsiteY197" fmla="*/ 1732118 h 2146226"/>
              <a:gd name="connsiteX198" fmla="*/ 0 w 1247775"/>
              <a:gd name="connsiteY198" fmla="*/ 1735293 h 2146226"/>
              <a:gd name="connsiteX0" fmla="*/ 3175 w 1247775"/>
              <a:gd name="connsiteY0" fmla="*/ 1643218 h 2146226"/>
              <a:gd name="connsiteX1" fmla="*/ 41275 w 1247775"/>
              <a:gd name="connsiteY1" fmla="*/ 1627343 h 2146226"/>
              <a:gd name="connsiteX2" fmla="*/ 95250 w 1247775"/>
              <a:gd name="connsiteY2" fmla="*/ 1611468 h 2146226"/>
              <a:gd name="connsiteX3" fmla="*/ 174625 w 1247775"/>
              <a:gd name="connsiteY3" fmla="*/ 1608293 h 2146226"/>
              <a:gd name="connsiteX4" fmla="*/ 349250 w 1247775"/>
              <a:gd name="connsiteY4" fmla="*/ 1614643 h 2146226"/>
              <a:gd name="connsiteX5" fmla="*/ 403225 w 1247775"/>
              <a:gd name="connsiteY5" fmla="*/ 1620993 h 2146226"/>
              <a:gd name="connsiteX6" fmla="*/ 428625 w 1247775"/>
              <a:gd name="connsiteY6" fmla="*/ 1627343 h 2146226"/>
              <a:gd name="connsiteX7" fmla="*/ 457200 w 1247775"/>
              <a:gd name="connsiteY7" fmla="*/ 1630518 h 2146226"/>
              <a:gd name="connsiteX8" fmla="*/ 479425 w 1247775"/>
              <a:gd name="connsiteY8" fmla="*/ 1636868 h 2146226"/>
              <a:gd name="connsiteX9" fmla="*/ 482600 w 1247775"/>
              <a:gd name="connsiteY9" fmla="*/ 1617818 h 2146226"/>
              <a:gd name="connsiteX10" fmla="*/ 479425 w 1247775"/>
              <a:gd name="connsiteY10" fmla="*/ 1525743 h 2146226"/>
              <a:gd name="connsiteX11" fmla="*/ 473075 w 1247775"/>
              <a:gd name="connsiteY11" fmla="*/ 1500343 h 2146226"/>
              <a:gd name="connsiteX12" fmla="*/ 479425 w 1247775"/>
              <a:gd name="connsiteY12" fmla="*/ 1424143 h 2146226"/>
              <a:gd name="connsiteX13" fmla="*/ 498475 w 1247775"/>
              <a:gd name="connsiteY13" fmla="*/ 1420968 h 2146226"/>
              <a:gd name="connsiteX14" fmla="*/ 469900 w 1247775"/>
              <a:gd name="connsiteY14" fmla="*/ 1357468 h 2146226"/>
              <a:gd name="connsiteX15" fmla="*/ 441325 w 1247775"/>
              <a:gd name="connsiteY15" fmla="*/ 1354293 h 2146226"/>
              <a:gd name="connsiteX16" fmla="*/ 447675 w 1247775"/>
              <a:gd name="connsiteY16" fmla="*/ 1309843 h 2146226"/>
              <a:gd name="connsiteX17" fmla="*/ 457200 w 1247775"/>
              <a:gd name="connsiteY17" fmla="*/ 1287618 h 2146226"/>
              <a:gd name="connsiteX18" fmla="*/ 463550 w 1247775"/>
              <a:gd name="connsiteY18" fmla="*/ 1268568 h 2146226"/>
              <a:gd name="connsiteX19" fmla="*/ 428625 w 1247775"/>
              <a:gd name="connsiteY19" fmla="*/ 1268568 h 2146226"/>
              <a:gd name="connsiteX20" fmla="*/ 422275 w 1247775"/>
              <a:gd name="connsiteY20" fmla="*/ 1284443 h 2146226"/>
              <a:gd name="connsiteX21" fmla="*/ 406400 w 1247775"/>
              <a:gd name="connsiteY21" fmla="*/ 1357468 h 2146226"/>
              <a:gd name="connsiteX22" fmla="*/ 400050 w 1247775"/>
              <a:gd name="connsiteY22" fmla="*/ 1370168 h 2146226"/>
              <a:gd name="connsiteX23" fmla="*/ 396875 w 1247775"/>
              <a:gd name="connsiteY23" fmla="*/ 1386043 h 2146226"/>
              <a:gd name="connsiteX24" fmla="*/ 377825 w 1247775"/>
              <a:gd name="connsiteY24" fmla="*/ 1382868 h 2146226"/>
              <a:gd name="connsiteX25" fmla="*/ 381000 w 1247775"/>
              <a:gd name="connsiteY25" fmla="*/ 1300318 h 2146226"/>
              <a:gd name="connsiteX26" fmla="*/ 387350 w 1247775"/>
              <a:gd name="connsiteY26" fmla="*/ 1255868 h 2146226"/>
              <a:gd name="connsiteX27" fmla="*/ 390525 w 1247775"/>
              <a:gd name="connsiteY27" fmla="*/ 1246343 h 2146226"/>
              <a:gd name="connsiteX28" fmla="*/ 400050 w 1247775"/>
              <a:gd name="connsiteY28" fmla="*/ 1230468 h 2146226"/>
              <a:gd name="connsiteX29" fmla="*/ 463550 w 1247775"/>
              <a:gd name="connsiteY29" fmla="*/ 1233643 h 2146226"/>
              <a:gd name="connsiteX30" fmla="*/ 450850 w 1247775"/>
              <a:gd name="connsiteY30" fmla="*/ 1186018 h 2146226"/>
              <a:gd name="connsiteX31" fmla="*/ 419100 w 1247775"/>
              <a:gd name="connsiteY31" fmla="*/ 1179668 h 2146226"/>
              <a:gd name="connsiteX32" fmla="*/ 422275 w 1247775"/>
              <a:gd name="connsiteY32" fmla="*/ 1122518 h 2146226"/>
              <a:gd name="connsiteX33" fmla="*/ 488950 w 1247775"/>
              <a:gd name="connsiteY33" fmla="*/ 1128868 h 2146226"/>
              <a:gd name="connsiteX34" fmla="*/ 508000 w 1247775"/>
              <a:gd name="connsiteY34" fmla="*/ 1122518 h 2146226"/>
              <a:gd name="connsiteX35" fmla="*/ 511175 w 1247775"/>
              <a:gd name="connsiteY35" fmla="*/ 1065368 h 2146226"/>
              <a:gd name="connsiteX36" fmla="*/ 517525 w 1247775"/>
              <a:gd name="connsiteY36" fmla="*/ 1055843 h 2146226"/>
              <a:gd name="connsiteX37" fmla="*/ 520700 w 1247775"/>
              <a:gd name="connsiteY37" fmla="*/ 1039968 h 2146226"/>
              <a:gd name="connsiteX38" fmla="*/ 523875 w 1247775"/>
              <a:gd name="connsiteY38" fmla="*/ 1027268 h 2146226"/>
              <a:gd name="connsiteX39" fmla="*/ 530225 w 1247775"/>
              <a:gd name="connsiteY39" fmla="*/ 1014568 h 2146226"/>
              <a:gd name="connsiteX40" fmla="*/ 536575 w 1247775"/>
              <a:gd name="connsiteY40" fmla="*/ 989168 h 2146226"/>
              <a:gd name="connsiteX41" fmla="*/ 539750 w 1247775"/>
              <a:gd name="connsiteY41" fmla="*/ 976468 h 2146226"/>
              <a:gd name="connsiteX42" fmla="*/ 542925 w 1247775"/>
              <a:gd name="connsiteY42" fmla="*/ 966943 h 2146226"/>
              <a:gd name="connsiteX43" fmla="*/ 549275 w 1247775"/>
              <a:gd name="connsiteY43" fmla="*/ 957418 h 2146226"/>
              <a:gd name="connsiteX44" fmla="*/ 552450 w 1247775"/>
              <a:gd name="connsiteY44" fmla="*/ 944718 h 2146226"/>
              <a:gd name="connsiteX45" fmla="*/ 568325 w 1247775"/>
              <a:gd name="connsiteY45" fmla="*/ 922493 h 2146226"/>
              <a:gd name="connsiteX46" fmla="*/ 574675 w 1247775"/>
              <a:gd name="connsiteY46" fmla="*/ 906618 h 2146226"/>
              <a:gd name="connsiteX47" fmla="*/ 581025 w 1247775"/>
              <a:gd name="connsiteY47" fmla="*/ 893918 h 2146226"/>
              <a:gd name="connsiteX48" fmla="*/ 590550 w 1247775"/>
              <a:gd name="connsiteY48" fmla="*/ 871693 h 2146226"/>
              <a:gd name="connsiteX49" fmla="*/ 593725 w 1247775"/>
              <a:gd name="connsiteY49" fmla="*/ 858993 h 2146226"/>
              <a:gd name="connsiteX50" fmla="*/ 600075 w 1247775"/>
              <a:gd name="connsiteY50" fmla="*/ 846293 h 2146226"/>
              <a:gd name="connsiteX51" fmla="*/ 603250 w 1247775"/>
              <a:gd name="connsiteY51" fmla="*/ 827243 h 2146226"/>
              <a:gd name="connsiteX52" fmla="*/ 619125 w 1247775"/>
              <a:gd name="connsiteY52" fmla="*/ 795493 h 2146226"/>
              <a:gd name="connsiteX53" fmla="*/ 625475 w 1247775"/>
              <a:gd name="connsiteY53" fmla="*/ 776443 h 2146226"/>
              <a:gd name="connsiteX54" fmla="*/ 565150 w 1247775"/>
              <a:gd name="connsiteY54" fmla="*/ 744693 h 2146226"/>
              <a:gd name="connsiteX55" fmla="*/ 571500 w 1247775"/>
              <a:gd name="connsiteY55" fmla="*/ 700243 h 2146226"/>
              <a:gd name="connsiteX56" fmla="*/ 644525 w 1247775"/>
              <a:gd name="connsiteY56" fmla="*/ 674843 h 2146226"/>
              <a:gd name="connsiteX57" fmla="*/ 635000 w 1247775"/>
              <a:gd name="connsiteY57" fmla="*/ 573243 h 2146226"/>
              <a:gd name="connsiteX58" fmla="*/ 647700 w 1247775"/>
              <a:gd name="connsiteY58" fmla="*/ 570068 h 2146226"/>
              <a:gd name="connsiteX59" fmla="*/ 666750 w 1247775"/>
              <a:gd name="connsiteY59" fmla="*/ 566893 h 2146226"/>
              <a:gd name="connsiteX60" fmla="*/ 727075 w 1247775"/>
              <a:gd name="connsiteY60" fmla="*/ 573243 h 2146226"/>
              <a:gd name="connsiteX61" fmla="*/ 781050 w 1247775"/>
              <a:gd name="connsiteY61" fmla="*/ 592293 h 2146226"/>
              <a:gd name="connsiteX62" fmla="*/ 790575 w 1247775"/>
              <a:gd name="connsiteY62" fmla="*/ 595468 h 2146226"/>
              <a:gd name="connsiteX63" fmla="*/ 806450 w 1247775"/>
              <a:gd name="connsiteY63" fmla="*/ 601818 h 2146226"/>
              <a:gd name="connsiteX64" fmla="*/ 815975 w 1247775"/>
              <a:gd name="connsiteY64" fmla="*/ 604993 h 2146226"/>
              <a:gd name="connsiteX65" fmla="*/ 831850 w 1247775"/>
              <a:gd name="connsiteY65" fmla="*/ 611343 h 2146226"/>
              <a:gd name="connsiteX66" fmla="*/ 857250 w 1247775"/>
              <a:gd name="connsiteY66" fmla="*/ 617693 h 2146226"/>
              <a:gd name="connsiteX67" fmla="*/ 854075 w 1247775"/>
              <a:gd name="connsiteY67" fmla="*/ 595468 h 2146226"/>
              <a:gd name="connsiteX68" fmla="*/ 857250 w 1247775"/>
              <a:gd name="connsiteY68" fmla="*/ 570068 h 2146226"/>
              <a:gd name="connsiteX69" fmla="*/ 923925 w 1247775"/>
              <a:gd name="connsiteY69" fmla="*/ 579593 h 2146226"/>
              <a:gd name="connsiteX70" fmla="*/ 952500 w 1247775"/>
              <a:gd name="connsiteY70" fmla="*/ 595468 h 2146226"/>
              <a:gd name="connsiteX71" fmla="*/ 962025 w 1247775"/>
              <a:gd name="connsiteY71" fmla="*/ 589118 h 2146226"/>
              <a:gd name="connsiteX72" fmla="*/ 1085850 w 1247775"/>
              <a:gd name="connsiteY72" fmla="*/ 446243 h 2146226"/>
              <a:gd name="connsiteX73" fmla="*/ 1139825 w 1247775"/>
              <a:gd name="connsiteY73" fmla="*/ 439893 h 2146226"/>
              <a:gd name="connsiteX74" fmla="*/ 1136650 w 1247775"/>
              <a:gd name="connsiteY74" fmla="*/ 427193 h 2146226"/>
              <a:gd name="connsiteX75" fmla="*/ 1133475 w 1247775"/>
              <a:gd name="connsiteY75" fmla="*/ 411318 h 2146226"/>
              <a:gd name="connsiteX76" fmla="*/ 1101725 w 1247775"/>
              <a:gd name="connsiteY76" fmla="*/ 379568 h 2146226"/>
              <a:gd name="connsiteX77" fmla="*/ 1082675 w 1247775"/>
              <a:gd name="connsiteY77" fmla="*/ 354168 h 2146226"/>
              <a:gd name="connsiteX78" fmla="*/ 1120775 w 1247775"/>
              <a:gd name="connsiteY78" fmla="*/ 347818 h 2146226"/>
              <a:gd name="connsiteX79" fmla="*/ 1111250 w 1247775"/>
              <a:gd name="connsiteY79" fmla="*/ 331943 h 2146226"/>
              <a:gd name="connsiteX80" fmla="*/ 1098550 w 1247775"/>
              <a:gd name="connsiteY80" fmla="*/ 312893 h 2146226"/>
              <a:gd name="connsiteX81" fmla="*/ 1092200 w 1247775"/>
              <a:gd name="connsiteY81" fmla="*/ 287493 h 2146226"/>
              <a:gd name="connsiteX82" fmla="*/ 1085850 w 1247775"/>
              <a:gd name="connsiteY82" fmla="*/ 268443 h 2146226"/>
              <a:gd name="connsiteX83" fmla="*/ 1082675 w 1247775"/>
              <a:gd name="connsiteY83" fmla="*/ 255743 h 2146226"/>
              <a:gd name="connsiteX84" fmla="*/ 1073150 w 1247775"/>
              <a:gd name="connsiteY84" fmla="*/ 246218 h 2146226"/>
              <a:gd name="connsiteX85" fmla="*/ 1041400 w 1247775"/>
              <a:gd name="connsiteY85" fmla="*/ 230343 h 2146226"/>
              <a:gd name="connsiteX86" fmla="*/ 1025525 w 1247775"/>
              <a:gd name="connsiteY86" fmla="*/ 195418 h 2146226"/>
              <a:gd name="connsiteX87" fmla="*/ 1022350 w 1247775"/>
              <a:gd name="connsiteY87" fmla="*/ 182718 h 2146226"/>
              <a:gd name="connsiteX88" fmla="*/ 971550 w 1247775"/>
              <a:gd name="connsiteY88" fmla="*/ 179543 h 2146226"/>
              <a:gd name="connsiteX89" fmla="*/ 968375 w 1247775"/>
              <a:gd name="connsiteY89" fmla="*/ 138268 h 2146226"/>
              <a:gd name="connsiteX90" fmla="*/ 965200 w 1247775"/>
              <a:gd name="connsiteY90" fmla="*/ 122393 h 2146226"/>
              <a:gd name="connsiteX91" fmla="*/ 1006475 w 1247775"/>
              <a:gd name="connsiteY91" fmla="*/ 119218 h 2146226"/>
              <a:gd name="connsiteX92" fmla="*/ 1016000 w 1247775"/>
              <a:gd name="connsiteY92" fmla="*/ 116043 h 2146226"/>
              <a:gd name="connsiteX93" fmla="*/ 1000125 w 1247775"/>
              <a:gd name="connsiteY93" fmla="*/ 46193 h 2146226"/>
              <a:gd name="connsiteX94" fmla="*/ 990600 w 1247775"/>
              <a:gd name="connsiteY94" fmla="*/ 20793 h 2146226"/>
              <a:gd name="connsiteX95" fmla="*/ 987425 w 1247775"/>
              <a:gd name="connsiteY95" fmla="*/ 11268 h 2146226"/>
              <a:gd name="connsiteX96" fmla="*/ 955675 w 1247775"/>
              <a:gd name="connsiteY96" fmla="*/ 4918 h 2146226"/>
              <a:gd name="connsiteX97" fmla="*/ 942975 w 1247775"/>
              <a:gd name="connsiteY97" fmla="*/ 1743 h 2146226"/>
              <a:gd name="connsiteX98" fmla="*/ 936625 w 1247775"/>
              <a:gd name="connsiteY98" fmla="*/ 20793 h 2146226"/>
              <a:gd name="connsiteX99" fmla="*/ 942975 w 1247775"/>
              <a:gd name="connsiteY99" fmla="*/ 33493 h 2146226"/>
              <a:gd name="connsiteX100" fmla="*/ 958850 w 1247775"/>
              <a:gd name="connsiteY100" fmla="*/ 62068 h 2146226"/>
              <a:gd name="connsiteX101" fmla="*/ 962025 w 1247775"/>
              <a:gd name="connsiteY101" fmla="*/ 71593 h 2146226"/>
              <a:gd name="connsiteX102" fmla="*/ 955675 w 1247775"/>
              <a:gd name="connsiteY102" fmla="*/ 46193 h 2146226"/>
              <a:gd name="connsiteX103" fmla="*/ 949325 w 1247775"/>
              <a:gd name="connsiteY103" fmla="*/ 33493 h 2146226"/>
              <a:gd name="connsiteX104" fmla="*/ 946150 w 1247775"/>
              <a:gd name="connsiteY104" fmla="*/ 23968 h 2146226"/>
              <a:gd name="connsiteX105" fmla="*/ 939800 w 1247775"/>
              <a:gd name="connsiteY105" fmla="*/ 1743 h 2146226"/>
              <a:gd name="connsiteX106" fmla="*/ 1000125 w 1247775"/>
              <a:gd name="connsiteY106" fmla="*/ 8093 h 2146226"/>
              <a:gd name="connsiteX107" fmla="*/ 1019175 w 1247775"/>
              <a:gd name="connsiteY107" fmla="*/ 36668 h 2146226"/>
              <a:gd name="connsiteX108" fmla="*/ 1035050 w 1247775"/>
              <a:gd name="connsiteY108" fmla="*/ 68418 h 2146226"/>
              <a:gd name="connsiteX109" fmla="*/ 1044575 w 1247775"/>
              <a:gd name="connsiteY109" fmla="*/ 100168 h 2146226"/>
              <a:gd name="connsiteX110" fmla="*/ 1047750 w 1247775"/>
              <a:gd name="connsiteY110" fmla="*/ 112868 h 2146226"/>
              <a:gd name="connsiteX111" fmla="*/ 1054100 w 1247775"/>
              <a:gd name="connsiteY111" fmla="*/ 135093 h 2146226"/>
              <a:gd name="connsiteX112" fmla="*/ 1060450 w 1247775"/>
              <a:gd name="connsiteY112" fmla="*/ 163668 h 2146226"/>
              <a:gd name="connsiteX113" fmla="*/ 1069975 w 1247775"/>
              <a:gd name="connsiteY113" fmla="*/ 201768 h 2146226"/>
              <a:gd name="connsiteX114" fmla="*/ 1076325 w 1247775"/>
              <a:gd name="connsiteY114" fmla="*/ 211293 h 2146226"/>
              <a:gd name="connsiteX115" fmla="*/ 1123950 w 1247775"/>
              <a:gd name="connsiteY115" fmla="*/ 227168 h 2146226"/>
              <a:gd name="connsiteX116" fmla="*/ 1181100 w 1247775"/>
              <a:gd name="connsiteY116" fmla="*/ 223993 h 2146226"/>
              <a:gd name="connsiteX117" fmla="*/ 1196975 w 1247775"/>
              <a:gd name="connsiteY117" fmla="*/ 230343 h 2146226"/>
              <a:gd name="connsiteX118" fmla="*/ 1203325 w 1247775"/>
              <a:gd name="connsiteY118" fmla="*/ 249393 h 2146226"/>
              <a:gd name="connsiteX119" fmla="*/ 1206500 w 1247775"/>
              <a:gd name="connsiteY119" fmla="*/ 350993 h 2146226"/>
              <a:gd name="connsiteX120" fmla="*/ 1216025 w 1247775"/>
              <a:gd name="connsiteY120" fmla="*/ 360518 h 2146226"/>
              <a:gd name="connsiteX121" fmla="*/ 1231900 w 1247775"/>
              <a:gd name="connsiteY121" fmla="*/ 382743 h 2146226"/>
              <a:gd name="connsiteX122" fmla="*/ 1238250 w 1247775"/>
              <a:gd name="connsiteY122" fmla="*/ 398618 h 2146226"/>
              <a:gd name="connsiteX123" fmla="*/ 1247775 w 1247775"/>
              <a:gd name="connsiteY123" fmla="*/ 420843 h 2146226"/>
              <a:gd name="connsiteX124" fmla="*/ 1244600 w 1247775"/>
              <a:gd name="connsiteY124" fmla="*/ 439893 h 2146226"/>
              <a:gd name="connsiteX125" fmla="*/ 1231900 w 1247775"/>
              <a:gd name="connsiteY125" fmla="*/ 458943 h 2146226"/>
              <a:gd name="connsiteX126" fmla="*/ 1209675 w 1247775"/>
              <a:gd name="connsiteY126" fmla="*/ 497043 h 2146226"/>
              <a:gd name="connsiteX127" fmla="*/ 1193800 w 1247775"/>
              <a:gd name="connsiteY127" fmla="*/ 522443 h 2146226"/>
              <a:gd name="connsiteX128" fmla="*/ 1184275 w 1247775"/>
              <a:gd name="connsiteY128" fmla="*/ 547843 h 2146226"/>
              <a:gd name="connsiteX129" fmla="*/ 1177925 w 1247775"/>
              <a:gd name="connsiteY129" fmla="*/ 557368 h 2146226"/>
              <a:gd name="connsiteX130" fmla="*/ 1174750 w 1247775"/>
              <a:gd name="connsiteY130" fmla="*/ 573243 h 2146226"/>
              <a:gd name="connsiteX131" fmla="*/ 1152525 w 1247775"/>
              <a:gd name="connsiteY131" fmla="*/ 608168 h 2146226"/>
              <a:gd name="connsiteX132" fmla="*/ 1136650 w 1247775"/>
              <a:gd name="connsiteY132" fmla="*/ 658968 h 2146226"/>
              <a:gd name="connsiteX133" fmla="*/ 1130300 w 1247775"/>
              <a:gd name="connsiteY133" fmla="*/ 678018 h 2146226"/>
              <a:gd name="connsiteX134" fmla="*/ 1127125 w 1247775"/>
              <a:gd name="connsiteY134" fmla="*/ 693893 h 2146226"/>
              <a:gd name="connsiteX135" fmla="*/ 1117600 w 1247775"/>
              <a:gd name="connsiteY135" fmla="*/ 719293 h 2146226"/>
              <a:gd name="connsiteX136" fmla="*/ 1111250 w 1247775"/>
              <a:gd name="connsiteY136" fmla="*/ 741518 h 2146226"/>
              <a:gd name="connsiteX137" fmla="*/ 1098550 w 1247775"/>
              <a:gd name="connsiteY137" fmla="*/ 763743 h 2146226"/>
              <a:gd name="connsiteX138" fmla="*/ 1089025 w 1247775"/>
              <a:gd name="connsiteY138" fmla="*/ 779618 h 2146226"/>
              <a:gd name="connsiteX139" fmla="*/ 1085850 w 1247775"/>
              <a:gd name="connsiteY139" fmla="*/ 789143 h 2146226"/>
              <a:gd name="connsiteX140" fmla="*/ 1079500 w 1247775"/>
              <a:gd name="connsiteY140" fmla="*/ 989168 h 2146226"/>
              <a:gd name="connsiteX141" fmla="*/ 1076325 w 1247775"/>
              <a:gd name="connsiteY141" fmla="*/ 1103468 h 2146226"/>
              <a:gd name="connsiteX142" fmla="*/ 1063625 w 1247775"/>
              <a:gd name="connsiteY142" fmla="*/ 1119343 h 2146226"/>
              <a:gd name="connsiteX143" fmla="*/ 1038225 w 1247775"/>
              <a:gd name="connsiteY143" fmla="*/ 1116168 h 2146226"/>
              <a:gd name="connsiteX144" fmla="*/ 1022350 w 1247775"/>
              <a:gd name="connsiteY144" fmla="*/ 1132043 h 2146226"/>
              <a:gd name="connsiteX145" fmla="*/ 1006475 w 1247775"/>
              <a:gd name="connsiteY145" fmla="*/ 1182843 h 2146226"/>
              <a:gd name="connsiteX146" fmla="*/ 962025 w 1247775"/>
              <a:gd name="connsiteY146" fmla="*/ 1176493 h 2146226"/>
              <a:gd name="connsiteX147" fmla="*/ 949325 w 1247775"/>
              <a:gd name="connsiteY147" fmla="*/ 1249518 h 2146226"/>
              <a:gd name="connsiteX148" fmla="*/ 949325 w 1247775"/>
              <a:gd name="connsiteY148" fmla="*/ 1132043 h 2146226"/>
              <a:gd name="connsiteX149" fmla="*/ 971550 w 1247775"/>
              <a:gd name="connsiteY149" fmla="*/ 1135218 h 2146226"/>
              <a:gd name="connsiteX150" fmla="*/ 1016000 w 1247775"/>
              <a:gd name="connsiteY150" fmla="*/ 1147918 h 2146226"/>
              <a:gd name="connsiteX151" fmla="*/ 996950 w 1247775"/>
              <a:gd name="connsiteY151" fmla="*/ 1195543 h 2146226"/>
              <a:gd name="connsiteX152" fmla="*/ 987425 w 1247775"/>
              <a:gd name="connsiteY152" fmla="*/ 1211418 h 2146226"/>
              <a:gd name="connsiteX153" fmla="*/ 984250 w 1247775"/>
              <a:gd name="connsiteY153" fmla="*/ 1220943 h 2146226"/>
              <a:gd name="connsiteX154" fmla="*/ 1003300 w 1247775"/>
              <a:gd name="connsiteY154" fmla="*/ 1217768 h 2146226"/>
              <a:gd name="connsiteX155" fmla="*/ 1035050 w 1247775"/>
              <a:gd name="connsiteY155" fmla="*/ 1220943 h 2146226"/>
              <a:gd name="connsiteX156" fmla="*/ 1022350 w 1247775"/>
              <a:gd name="connsiteY156" fmla="*/ 1363818 h 2146226"/>
              <a:gd name="connsiteX157" fmla="*/ 1028700 w 1247775"/>
              <a:gd name="connsiteY157" fmla="*/ 1373343 h 2146226"/>
              <a:gd name="connsiteX158" fmla="*/ 1050925 w 1247775"/>
              <a:gd name="connsiteY158" fmla="*/ 1379693 h 2146226"/>
              <a:gd name="connsiteX159" fmla="*/ 1066800 w 1247775"/>
              <a:gd name="connsiteY159" fmla="*/ 1386043 h 2146226"/>
              <a:gd name="connsiteX160" fmla="*/ 1089025 w 1247775"/>
              <a:gd name="connsiteY160" fmla="*/ 1392393 h 2146226"/>
              <a:gd name="connsiteX161" fmla="*/ 1092200 w 1247775"/>
              <a:gd name="connsiteY161" fmla="*/ 1405093 h 2146226"/>
              <a:gd name="connsiteX162" fmla="*/ 1098550 w 1247775"/>
              <a:gd name="connsiteY162" fmla="*/ 1443193 h 2146226"/>
              <a:gd name="connsiteX163" fmla="*/ 1101725 w 1247775"/>
              <a:gd name="connsiteY163" fmla="*/ 1455893 h 2146226"/>
              <a:gd name="connsiteX164" fmla="*/ 1104900 w 1247775"/>
              <a:gd name="connsiteY164" fmla="*/ 1493993 h 2146226"/>
              <a:gd name="connsiteX165" fmla="*/ 1108075 w 1247775"/>
              <a:gd name="connsiteY165" fmla="*/ 1519393 h 2146226"/>
              <a:gd name="connsiteX166" fmla="*/ 1101725 w 1247775"/>
              <a:gd name="connsiteY166" fmla="*/ 1538443 h 2146226"/>
              <a:gd name="connsiteX167" fmla="*/ 1123950 w 1247775"/>
              <a:gd name="connsiteY167" fmla="*/ 1900393 h 2146226"/>
              <a:gd name="connsiteX168" fmla="*/ 1165225 w 1247775"/>
              <a:gd name="connsiteY168" fmla="*/ 1973418 h 2146226"/>
              <a:gd name="connsiteX169" fmla="*/ 1209675 w 1247775"/>
              <a:gd name="connsiteY169" fmla="*/ 2128992 h 2146226"/>
              <a:gd name="connsiteX170" fmla="*/ 1184275 w 1247775"/>
              <a:gd name="connsiteY170" fmla="*/ 2059141 h 2146226"/>
              <a:gd name="connsiteX171" fmla="*/ 1000125 w 1247775"/>
              <a:gd name="connsiteY171" fmla="*/ 1522568 h 2146226"/>
              <a:gd name="connsiteX172" fmla="*/ 981075 w 1247775"/>
              <a:gd name="connsiteY172" fmla="*/ 1506693 h 2146226"/>
              <a:gd name="connsiteX173" fmla="*/ 968375 w 1247775"/>
              <a:gd name="connsiteY173" fmla="*/ 1509868 h 2146226"/>
              <a:gd name="connsiteX174" fmla="*/ 962025 w 1247775"/>
              <a:gd name="connsiteY174" fmla="*/ 1528918 h 2146226"/>
              <a:gd name="connsiteX175" fmla="*/ 955675 w 1247775"/>
              <a:gd name="connsiteY175" fmla="*/ 1538443 h 2146226"/>
              <a:gd name="connsiteX176" fmla="*/ 946150 w 1247775"/>
              <a:gd name="connsiteY176" fmla="*/ 1554318 h 2146226"/>
              <a:gd name="connsiteX177" fmla="*/ 936625 w 1247775"/>
              <a:gd name="connsiteY177" fmla="*/ 1563843 h 2146226"/>
              <a:gd name="connsiteX178" fmla="*/ 917575 w 1247775"/>
              <a:gd name="connsiteY178" fmla="*/ 1589243 h 2146226"/>
              <a:gd name="connsiteX179" fmla="*/ 911225 w 1247775"/>
              <a:gd name="connsiteY179" fmla="*/ 1598768 h 2146226"/>
              <a:gd name="connsiteX180" fmla="*/ 901700 w 1247775"/>
              <a:gd name="connsiteY180" fmla="*/ 1605118 h 2146226"/>
              <a:gd name="connsiteX181" fmla="*/ 892175 w 1247775"/>
              <a:gd name="connsiteY181" fmla="*/ 1614643 h 2146226"/>
              <a:gd name="connsiteX182" fmla="*/ 882650 w 1247775"/>
              <a:gd name="connsiteY182" fmla="*/ 1627343 h 2146226"/>
              <a:gd name="connsiteX183" fmla="*/ 860425 w 1247775"/>
              <a:gd name="connsiteY183" fmla="*/ 1630518 h 2146226"/>
              <a:gd name="connsiteX184" fmla="*/ 774700 w 1247775"/>
              <a:gd name="connsiteY184" fmla="*/ 1633693 h 2146226"/>
              <a:gd name="connsiteX185" fmla="*/ 720725 w 1247775"/>
              <a:gd name="connsiteY185" fmla="*/ 1646393 h 2146226"/>
              <a:gd name="connsiteX186" fmla="*/ 708025 w 1247775"/>
              <a:gd name="connsiteY186" fmla="*/ 1649568 h 2146226"/>
              <a:gd name="connsiteX187" fmla="*/ 676275 w 1247775"/>
              <a:gd name="connsiteY187" fmla="*/ 1652743 h 2146226"/>
              <a:gd name="connsiteX188" fmla="*/ 650875 w 1247775"/>
              <a:gd name="connsiteY188" fmla="*/ 1655918 h 2146226"/>
              <a:gd name="connsiteX189" fmla="*/ 628650 w 1247775"/>
              <a:gd name="connsiteY189" fmla="*/ 1659093 h 2146226"/>
              <a:gd name="connsiteX190" fmla="*/ 542925 w 1247775"/>
              <a:gd name="connsiteY190" fmla="*/ 1665443 h 2146226"/>
              <a:gd name="connsiteX191" fmla="*/ 368300 w 1247775"/>
              <a:gd name="connsiteY191" fmla="*/ 1662268 h 2146226"/>
              <a:gd name="connsiteX192" fmla="*/ 355600 w 1247775"/>
              <a:gd name="connsiteY192" fmla="*/ 1655918 h 2146226"/>
              <a:gd name="connsiteX193" fmla="*/ 292100 w 1247775"/>
              <a:gd name="connsiteY193" fmla="*/ 1649568 h 2146226"/>
              <a:gd name="connsiteX194" fmla="*/ 273050 w 1247775"/>
              <a:gd name="connsiteY194" fmla="*/ 1646393 h 2146226"/>
              <a:gd name="connsiteX195" fmla="*/ 38100 w 1247775"/>
              <a:gd name="connsiteY195" fmla="*/ 1655918 h 2146226"/>
              <a:gd name="connsiteX196" fmla="*/ 25400 w 1247775"/>
              <a:gd name="connsiteY196" fmla="*/ 1671793 h 2146226"/>
              <a:gd name="connsiteX197" fmla="*/ 9525 w 1247775"/>
              <a:gd name="connsiteY197" fmla="*/ 1687668 h 2146226"/>
              <a:gd name="connsiteX198" fmla="*/ 3175 w 1247775"/>
              <a:gd name="connsiteY198" fmla="*/ 1732118 h 2146226"/>
              <a:gd name="connsiteX199" fmla="*/ 0 w 1247775"/>
              <a:gd name="connsiteY199" fmla="*/ 1735293 h 2146226"/>
              <a:gd name="connsiteX0" fmla="*/ 3175 w 1280860"/>
              <a:gd name="connsiteY0" fmla="*/ 1643218 h 2309146"/>
              <a:gd name="connsiteX1" fmla="*/ 41275 w 1280860"/>
              <a:gd name="connsiteY1" fmla="*/ 1627343 h 2309146"/>
              <a:gd name="connsiteX2" fmla="*/ 95250 w 1280860"/>
              <a:gd name="connsiteY2" fmla="*/ 1611468 h 2309146"/>
              <a:gd name="connsiteX3" fmla="*/ 174625 w 1280860"/>
              <a:gd name="connsiteY3" fmla="*/ 1608293 h 2309146"/>
              <a:gd name="connsiteX4" fmla="*/ 349250 w 1280860"/>
              <a:gd name="connsiteY4" fmla="*/ 1614643 h 2309146"/>
              <a:gd name="connsiteX5" fmla="*/ 403225 w 1280860"/>
              <a:gd name="connsiteY5" fmla="*/ 1620993 h 2309146"/>
              <a:gd name="connsiteX6" fmla="*/ 428625 w 1280860"/>
              <a:gd name="connsiteY6" fmla="*/ 1627343 h 2309146"/>
              <a:gd name="connsiteX7" fmla="*/ 457200 w 1280860"/>
              <a:gd name="connsiteY7" fmla="*/ 1630518 h 2309146"/>
              <a:gd name="connsiteX8" fmla="*/ 479425 w 1280860"/>
              <a:gd name="connsiteY8" fmla="*/ 1636868 h 2309146"/>
              <a:gd name="connsiteX9" fmla="*/ 482600 w 1280860"/>
              <a:gd name="connsiteY9" fmla="*/ 1617818 h 2309146"/>
              <a:gd name="connsiteX10" fmla="*/ 479425 w 1280860"/>
              <a:gd name="connsiteY10" fmla="*/ 1525743 h 2309146"/>
              <a:gd name="connsiteX11" fmla="*/ 473075 w 1280860"/>
              <a:gd name="connsiteY11" fmla="*/ 1500343 h 2309146"/>
              <a:gd name="connsiteX12" fmla="*/ 479425 w 1280860"/>
              <a:gd name="connsiteY12" fmla="*/ 1424143 h 2309146"/>
              <a:gd name="connsiteX13" fmla="*/ 498475 w 1280860"/>
              <a:gd name="connsiteY13" fmla="*/ 1420968 h 2309146"/>
              <a:gd name="connsiteX14" fmla="*/ 469900 w 1280860"/>
              <a:gd name="connsiteY14" fmla="*/ 1357468 h 2309146"/>
              <a:gd name="connsiteX15" fmla="*/ 441325 w 1280860"/>
              <a:gd name="connsiteY15" fmla="*/ 1354293 h 2309146"/>
              <a:gd name="connsiteX16" fmla="*/ 447675 w 1280860"/>
              <a:gd name="connsiteY16" fmla="*/ 1309843 h 2309146"/>
              <a:gd name="connsiteX17" fmla="*/ 457200 w 1280860"/>
              <a:gd name="connsiteY17" fmla="*/ 1287618 h 2309146"/>
              <a:gd name="connsiteX18" fmla="*/ 463550 w 1280860"/>
              <a:gd name="connsiteY18" fmla="*/ 1268568 h 2309146"/>
              <a:gd name="connsiteX19" fmla="*/ 428625 w 1280860"/>
              <a:gd name="connsiteY19" fmla="*/ 1268568 h 2309146"/>
              <a:gd name="connsiteX20" fmla="*/ 422275 w 1280860"/>
              <a:gd name="connsiteY20" fmla="*/ 1284443 h 2309146"/>
              <a:gd name="connsiteX21" fmla="*/ 406400 w 1280860"/>
              <a:gd name="connsiteY21" fmla="*/ 1357468 h 2309146"/>
              <a:gd name="connsiteX22" fmla="*/ 400050 w 1280860"/>
              <a:gd name="connsiteY22" fmla="*/ 1370168 h 2309146"/>
              <a:gd name="connsiteX23" fmla="*/ 396875 w 1280860"/>
              <a:gd name="connsiteY23" fmla="*/ 1386043 h 2309146"/>
              <a:gd name="connsiteX24" fmla="*/ 377825 w 1280860"/>
              <a:gd name="connsiteY24" fmla="*/ 1382868 h 2309146"/>
              <a:gd name="connsiteX25" fmla="*/ 381000 w 1280860"/>
              <a:gd name="connsiteY25" fmla="*/ 1300318 h 2309146"/>
              <a:gd name="connsiteX26" fmla="*/ 387350 w 1280860"/>
              <a:gd name="connsiteY26" fmla="*/ 1255868 h 2309146"/>
              <a:gd name="connsiteX27" fmla="*/ 390525 w 1280860"/>
              <a:gd name="connsiteY27" fmla="*/ 1246343 h 2309146"/>
              <a:gd name="connsiteX28" fmla="*/ 400050 w 1280860"/>
              <a:gd name="connsiteY28" fmla="*/ 1230468 h 2309146"/>
              <a:gd name="connsiteX29" fmla="*/ 463550 w 1280860"/>
              <a:gd name="connsiteY29" fmla="*/ 1233643 h 2309146"/>
              <a:gd name="connsiteX30" fmla="*/ 450850 w 1280860"/>
              <a:gd name="connsiteY30" fmla="*/ 1186018 h 2309146"/>
              <a:gd name="connsiteX31" fmla="*/ 419100 w 1280860"/>
              <a:gd name="connsiteY31" fmla="*/ 1179668 h 2309146"/>
              <a:gd name="connsiteX32" fmla="*/ 422275 w 1280860"/>
              <a:gd name="connsiteY32" fmla="*/ 1122518 h 2309146"/>
              <a:gd name="connsiteX33" fmla="*/ 488950 w 1280860"/>
              <a:gd name="connsiteY33" fmla="*/ 1128868 h 2309146"/>
              <a:gd name="connsiteX34" fmla="*/ 508000 w 1280860"/>
              <a:gd name="connsiteY34" fmla="*/ 1122518 h 2309146"/>
              <a:gd name="connsiteX35" fmla="*/ 511175 w 1280860"/>
              <a:gd name="connsiteY35" fmla="*/ 1065368 h 2309146"/>
              <a:gd name="connsiteX36" fmla="*/ 517525 w 1280860"/>
              <a:gd name="connsiteY36" fmla="*/ 1055843 h 2309146"/>
              <a:gd name="connsiteX37" fmla="*/ 520700 w 1280860"/>
              <a:gd name="connsiteY37" fmla="*/ 1039968 h 2309146"/>
              <a:gd name="connsiteX38" fmla="*/ 523875 w 1280860"/>
              <a:gd name="connsiteY38" fmla="*/ 1027268 h 2309146"/>
              <a:gd name="connsiteX39" fmla="*/ 530225 w 1280860"/>
              <a:gd name="connsiteY39" fmla="*/ 1014568 h 2309146"/>
              <a:gd name="connsiteX40" fmla="*/ 536575 w 1280860"/>
              <a:gd name="connsiteY40" fmla="*/ 989168 h 2309146"/>
              <a:gd name="connsiteX41" fmla="*/ 539750 w 1280860"/>
              <a:gd name="connsiteY41" fmla="*/ 976468 h 2309146"/>
              <a:gd name="connsiteX42" fmla="*/ 542925 w 1280860"/>
              <a:gd name="connsiteY42" fmla="*/ 966943 h 2309146"/>
              <a:gd name="connsiteX43" fmla="*/ 549275 w 1280860"/>
              <a:gd name="connsiteY43" fmla="*/ 957418 h 2309146"/>
              <a:gd name="connsiteX44" fmla="*/ 552450 w 1280860"/>
              <a:gd name="connsiteY44" fmla="*/ 944718 h 2309146"/>
              <a:gd name="connsiteX45" fmla="*/ 568325 w 1280860"/>
              <a:gd name="connsiteY45" fmla="*/ 922493 h 2309146"/>
              <a:gd name="connsiteX46" fmla="*/ 574675 w 1280860"/>
              <a:gd name="connsiteY46" fmla="*/ 906618 h 2309146"/>
              <a:gd name="connsiteX47" fmla="*/ 581025 w 1280860"/>
              <a:gd name="connsiteY47" fmla="*/ 893918 h 2309146"/>
              <a:gd name="connsiteX48" fmla="*/ 590550 w 1280860"/>
              <a:gd name="connsiteY48" fmla="*/ 871693 h 2309146"/>
              <a:gd name="connsiteX49" fmla="*/ 593725 w 1280860"/>
              <a:gd name="connsiteY49" fmla="*/ 858993 h 2309146"/>
              <a:gd name="connsiteX50" fmla="*/ 600075 w 1280860"/>
              <a:gd name="connsiteY50" fmla="*/ 846293 h 2309146"/>
              <a:gd name="connsiteX51" fmla="*/ 603250 w 1280860"/>
              <a:gd name="connsiteY51" fmla="*/ 827243 h 2309146"/>
              <a:gd name="connsiteX52" fmla="*/ 619125 w 1280860"/>
              <a:gd name="connsiteY52" fmla="*/ 795493 h 2309146"/>
              <a:gd name="connsiteX53" fmla="*/ 625475 w 1280860"/>
              <a:gd name="connsiteY53" fmla="*/ 776443 h 2309146"/>
              <a:gd name="connsiteX54" fmla="*/ 565150 w 1280860"/>
              <a:gd name="connsiteY54" fmla="*/ 744693 h 2309146"/>
              <a:gd name="connsiteX55" fmla="*/ 571500 w 1280860"/>
              <a:gd name="connsiteY55" fmla="*/ 700243 h 2309146"/>
              <a:gd name="connsiteX56" fmla="*/ 644525 w 1280860"/>
              <a:gd name="connsiteY56" fmla="*/ 674843 h 2309146"/>
              <a:gd name="connsiteX57" fmla="*/ 635000 w 1280860"/>
              <a:gd name="connsiteY57" fmla="*/ 573243 h 2309146"/>
              <a:gd name="connsiteX58" fmla="*/ 647700 w 1280860"/>
              <a:gd name="connsiteY58" fmla="*/ 570068 h 2309146"/>
              <a:gd name="connsiteX59" fmla="*/ 666750 w 1280860"/>
              <a:gd name="connsiteY59" fmla="*/ 566893 h 2309146"/>
              <a:gd name="connsiteX60" fmla="*/ 727075 w 1280860"/>
              <a:gd name="connsiteY60" fmla="*/ 573243 h 2309146"/>
              <a:gd name="connsiteX61" fmla="*/ 781050 w 1280860"/>
              <a:gd name="connsiteY61" fmla="*/ 592293 h 2309146"/>
              <a:gd name="connsiteX62" fmla="*/ 790575 w 1280860"/>
              <a:gd name="connsiteY62" fmla="*/ 595468 h 2309146"/>
              <a:gd name="connsiteX63" fmla="*/ 806450 w 1280860"/>
              <a:gd name="connsiteY63" fmla="*/ 601818 h 2309146"/>
              <a:gd name="connsiteX64" fmla="*/ 815975 w 1280860"/>
              <a:gd name="connsiteY64" fmla="*/ 604993 h 2309146"/>
              <a:gd name="connsiteX65" fmla="*/ 831850 w 1280860"/>
              <a:gd name="connsiteY65" fmla="*/ 611343 h 2309146"/>
              <a:gd name="connsiteX66" fmla="*/ 857250 w 1280860"/>
              <a:gd name="connsiteY66" fmla="*/ 617693 h 2309146"/>
              <a:gd name="connsiteX67" fmla="*/ 854075 w 1280860"/>
              <a:gd name="connsiteY67" fmla="*/ 595468 h 2309146"/>
              <a:gd name="connsiteX68" fmla="*/ 857250 w 1280860"/>
              <a:gd name="connsiteY68" fmla="*/ 570068 h 2309146"/>
              <a:gd name="connsiteX69" fmla="*/ 923925 w 1280860"/>
              <a:gd name="connsiteY69" fmla="*/ 579593 h 2309146"/>
              <a:gd name="connsiteX70" fmla="*/ 952500 w 1280860"/>
              <a:gd name="connsiteY70" fmla="*/ 595468 h 2309146"/>
              <a:gd name="connsiteX71" fmla="*/ 962025 w 1280860"/>
              <a:gd name="connsiteY71" fmla="*/ 589118 h 2309146"/>
              <a:gd name="connsiteX72" fmla="*/ 1085850 w 1280860"/>
              <a:gd name="connsiteY72" fmla="*/ 446243 h 2309146"/>
              <a:gd name="connsiteX73" fmla="*/ 1139825 w 1280860"/>
              <a:gd name="connsiteY73" fmla="*/ 439893 h 2309146"/>
              <a:gd name="connsiteX74" fmla="*/ 1136650 w 1280860"/>
              <a:gd name="connsiteY74" fmla="*/ 427193 h 2309146"/>
              <a:gd name="connsiteX75" fmla="*/ 1133475 w 1280860"/>
              <a:gd name="connsiteY75" fmla="*/ 411318 h 2309146"/>
              <a:gd name="connsiteX76" fmla="*/ 1101725 w 1280860"/>
              <a:gd name="connsiteY76" fmla="*/ 379568 h 2309146"/>
              <a:gd name="connsiteX77" fmla="*/ 1082675 w 1280860"/>
              <a:gd name="connsiteY77" fmla="*/ 354168 h 2309146"/>
              <a:gd name="connsiteX78" fmla="*/ 1120775 w 1280860"/>
              <a:gd name="connsiteY78" fmla="*/ 347818 h 2309146"/>
              <a:gd name="connsiteX79" fmla="*/ 1111250 w 1280860"/>
              <a:gd name="connsiteY79" fmla="*/ 331943 h 2309146"/>
              <a:gd name="connsiteX80" fmla="*/ 1098550 w 1280860"/>
              <a:gd name="connsiteY80" fmla="*/ 312893 h 2309146"/>
              <a:gd name="connsiteX81" fmla="*/ 1092200 w 1280860"/>
              <a:gd name="connsiteY81" fmla="*/ 287493 h 2309146"/>
              <a:gd name="connsiteX82" fmla="*/ 1085850 w 1280860"/>
              <a:gd name="connsiteY82" fmla="*/ 268443 h 2309146"/>
              <a:gd name="connsiteX83" fmla="*/ 1082675 w 1280860"/>
              <a:gd name="connsiteY83" fmla="*/ 255743 h 2309146"/>
              <a:gd name="connsiteX84" fmla="*/ 1073150 w 1280860"/>
              <a:gd name="connsiteY84" fmla="*/ 246218 h 2309146"/>
              <a:gd name="connsiteX85" fmla="*/ 1041400 w 1280860"/>
              <a:gd name="connsiteY85" fmla="*/ 230343 h 2309146"/>
              <a:gd name="connsiteX86" fmla="*/ 1025525 w 1280860"/>
              <a:gd name="connsiteY86" fmla="*/ 195418 h 2309146"/>
              <a:gd name="connsiteX87" fmla="*/ 1022350 w 1280860"/>
              <a:gd name="connsiteY87" fmla="*/ 182718 h 2309146"/>
              <a:gd name="connsiteX88" fmla="*/ 971550 w 1280860"/>
              <a:gd name="connsiteY88" fmla="*/ 179543 h 2309146"/>
              <a:gd name="connsiteX89" fmla="*/ 968375 w 1280860"/>
              <a:gd name="connsiteY89" fmla="*/ 138268 h 2309146"/>
              <a:gd name="connsiteX90" fmla="*/ 965200 w 1280860"/>
              <a:gd name="connsiteY90" fmla="*/ 122393 h 2309146"/>
              <a:gd name="connsiteX91" fmla="*/ 1006475 w 1280860"/>
              <a:gd name="connsiteY91" fmla="*/ 119218 h 2309146"/>
              <a:gd name="connsiteX92" fmla="*/ 1016000 w 1280860"/>
              <a:gd name="connsiteY92" fmla="*/ 116043 h 2309146"/>
              <a:gd name="connsiteX93" fmla="*/ 1000125 w 1280860"/>
              <a:gd name="connsiteY93" fmla="*/ 46193 h 2309146"/>
              <a:gd name="connsiteX94" fmla="*/ 990600 w 1280860"/>
              <a:gd name="connsiteY94" fmla="*/ 20793 h 2309146"/>
              <a:gd name="connsiteX95" fmla="*/ 987425 w 1280860"/>
              <a:gd name="connsiteY95" fmla="*/ 11268 h 2309146"/>
              <a:gd name="connsiteX96" fmla="*/ 955675 w 1280860"/>
              <a:gd name="connsiteY96" fmla="*/ 4918 h 2309146"/>
              <a:gd name="connsiteX97" fmla="*/ 942975 w 1280860"/>
              <a:gd name="connsiteY97" fmla="*/ 1743 h 2309146"/>
              <a:gd name="connsiteX98" fmla="*/ 936625 w 1280860"/>
              <a:gd name="connsiteY98" fmla="*/ 20793 h 2309146"/>
              <a:gd name="connsiteX99" fmla="*/ 942975 w 1280860"/>
              <a:gd name="connsiteY99" fmla="*/ 33493 h 2309146"/>
              <a:gd name="connsiteX100" fmla="*/ 958850 w 1280860"/>
              <a:gd name="connsiteY100" fmla="*/ 62068 h 2309146"/>
              <a:gd name="connsiteX101" fmla="*/ 962025 w 1280860"/>
              <a:gd name="connsiteY101" fmla="*/ 71593 h 2309146"/>
              <a:gd name="connsiteX102" fmla="*/ 955675 w 1280860"/>
              <a:gd name="connsiteY102" fmla="*/ 46193 h 2309146"/>
              <a:gd name="connsiteX103" fmla="*/ 949325 w 1280860"/>
              <a:gd name="connsiteY103" fmla="*/ 33493 h 2309146"/>
              <a:gd name="connsiteX104" fmla="*/ 946150 w 1280860"/>
              <a:gd name="connsiteY104" fmla="*/ 23968 h 2309146"/>
              <a:gd name="connsiteX105" fmla="*/ 939800 w 1280860"/>
              <a:gd name="connsiteY105" fmla="*/ 1743 h 2309146"/>
              <a:gd name="connsiteX106" fmla="*/ 1000125 w 1280860"/>
              <a:gd name="connsiteY106" fmla="*/ 8093 h 2309146"/>
              <a:gd name="connsiteX107" fmla="*/ 1019175 w 1280860"/>
              <a:gd name="connsiteY107" fmla="*/ 36668 h 2309146"/>
              <a:gd name="connsiteX108" fmla="*/ 1035050 w 1280860"/>
              <a:gd name="connsiteY108" fmla="*/ 68418 h 2309146"/>
              <a:gd name="connsiteX109" fmla="*/ 1044575 w 1280860"/>
              <a:gd name="connsiteY109" fmla="*/ 100168 h 2309146"/>
              <a:gd name="connsiteX110" fmla="*/ 1047750 w 1280860"/>
              <a:gd name="connsiteY110" fmla="*/ 112868 h 2309146"/>
              <a:gd name="connsiteX111" fmla="*/ 1054100 w 1280860"/>
              <a:gd name="connsiteY111" fmla="*/ 135093 h 2309146"/>
              <a:gd name="connsiteX112" fmla="*/ 1060450 w 1280860"/>
              <a:gd name="connsiteY112" fmla="*/ 163668 h 2309146"/>
              <a:gd name="connsiteX113" fmla="*/ 1069975 w 1280860"/>
              <a:gd name="connsiteY113" fmla="*/ 201768 h 2309146"/>
              <a:gd name="connsiteX114" fmla="*/ 1076325 w 1280860"/>
              <a:gd name="connsiteY114" fmla="*/ 211293 h 2309146"/>
              <a:gd name="connsiteX115" fmla="*/ 1123950 w 1280860"/>
              <a:gd name="connsiteY115" fmla="*/ 227168 h 2309146"/>
              <a:gd name="connsiteX116" fmla="*/ 1181100 w 1280860"/>
              <a:gd name="connsiteY116" fmla="*/ 223993 h 2309146"/>
              <a:gd name="connsiteX117" fmla="*/ 1196975 w 1280860"/>
              <a:gd name="connsiteY117" fmla="*/ 230343 h 2309146"/>
              <a:gd name="connsiteX118" fmla="*/ 1203325 w 1280860"/>
              <a:gd name="connsiteY118" fmla="*/ 249393 h 2309146"/>
              <a:gd name="connsiteX119" fmla="*/ 1206500 w 1280860"/>
              <a:gd name="connsiteY119" fmla="*/ 350993 h 2309146"/>
              <a:gd name="connsiteX120" fmla="*/ 1216025 w 1280860"/>
              <a:gd name="connsiteY120" fmla="*/ 360518 h 2309146"/>
              <a:gd name="connsiteX121" fmla="*/ 1231900 w 1280860"/>
              <a:gd name="connsiteY121" fmla="*/ 382743 h 2309146"/>
              <a:gd name="connsiteX122" fmla="*/ 1238250 w 1280860"/>
              <a:gd name="connsiteY122" fmla="*/ 398618 h 2309146"/>
              <a:gd name="connsiteX123" fmla="*/ 1247775 w 1280860"/>
              <a:gd name="connsiteY123" fmla="*/ 420843 h 2309146"/>
              <a:gd name="connsiteX124" fmla="*/ 1244600 w 1280860"/>
              <a:gd name="connsiteY124" fmla="*/ 439893 h 2309146"/>
              <a:gd name="connsiteX125" fmla="*/ 1231900 w 1280860"/>
              <a:gd name="connsiteY125" fmla="*/ 458943 h 2309146"/>
              <a:gd name="connsiteX126" fmla="*/ 1209675 w 1280860"/>
              <a:gd name="connsiteY126" fmla="*/ 497043 h 2309146"/>
              <a:gd name="connsiteX127" fmla="*/ 1193800 w 1280860"/>
              <a:gd name="connsiteY127" fmla="*/ 522443 h 2309146"/>
              <a:gd name="connsiteX128" fmla="*/ 1184275 w 1280860"/>
              <a:gd name="connsiteY128" fmla="*/ 547843 h 2309146"/>
              <a:gd name="connsiteX129" fmla="*/ 1177925 w 1280860"/>
              <a:gd name="connsiteY129" fmla="*/ 557368 h 2309146"/>
              <a:gd name="connsiteX130" fmla="*/ 1174750 w 1280860"/>
              <a:gd name="connsiteY130" fmla="*/ 573243 h 2309146"/>
              <a:gd name="connsiteX131" fmla="*/ 1152525 w 1280860"/>
              <a:gd name="connsiteY131" fmla="*/ 608168 h 2309146"/>
              <a:gd name="connsiteX132" fmla="*/ 1136650 w 1280860"/>
              <a:gd name="connsiteY132" fmla="*/ 658968 h 2309146"/>
              <a:gd name="connsiteX133" fmla="*/ 1130300 w 1280860"/>
              <a:gd name="connsiteY133" fmla="*/ 678018 h 2309146"/>
              <a:gd name="connsiteX134" fmla="*/ 1127125 w 1280860"/>
              <a:gd name="connsiteY134" fmla="*/ 693893 h 2309146"/>
              <a:gd name="connsiteX135" fmla="*/ 1117600 w 1280860"/>
              <a:gd name="connsiteY135" fmla="*/ 719293 h 2309146"/>
              <a:gd name="connsiteX136" fmla="*/ 1111250 w 1280860"/>
              <a:gd name="connsiteY136" fmla="*/ 741518 h 2309146"/>
              <a:gd name="connsiteX137" fmla="*/ 1098550 w 1280860"/>
              <a:gd name="connsiteY137" fmla="*/ 763743 h 2309146"/>
              <a:gd name="connsiteX138" fmla="*/ 1089025 w 1280860"/>
              <a:gd name="connsiteY138" fmla="*/ 779618 h 2309146"/>
              <a:gd name="connsiteX139" fmla="*/ 1085850 w 1280860"/>
              <a:gd name="connsiteY139" fmla="*/ 789143 h 2309146"/>
              <a:gd name="connsiteX140" fmla="*/ 1079500 w 1280860"/>
              <a:gd name="connsiteY140" fmla="*/ 989168 h 2309146"/>
              <a:gd name="connsiteX141" fmla="*/ 1076325 w 1280860"/>
              <a:gd name="connsiteY141" fmla="*/ 1103468 h 2309146"/>
              <a:gd name="connsiteX142" fmla="*/ 1063625 w 1280860"/>
              <a:gd name="connsiteY142" fmla="*/ 1119343 h 2309146"/>
              <a:gd name="connsiteX143" fmla="*/ 1038225 w 1280860"/>
              <a:gd name="connsiteY143" fmla="*/ 1116168 h 2309146"/>
              <a:gd name="connsiteX144" fmla="*/ 1022350 w 1280860"/>
              <a:gd name="connsiteY144" fmla="*/ 1132043 h 2309146"/>
              <a:gd name="connsiteX145" fmla="*/ 1006475 w 1280860"/>
              <a:gd name="connsiteY145" fmla="*/ 1182843 h 2309146"/>
              <a:gd name="connsiteX146" fmla="*/ 962025 w 1280860"/>
              <a:gd name="connsiteY146" fmla="*/ 1176493 h 2309146"/>
              <a:gd name="connsiteX147" fmla="*/ 949325 w 1280860"/>
              <a:gd name="connsiteY147" fmla="*/ 1249518 h 2309146"/>
              <a:gd name="connsiteX148" fmla="*/ 949325 w 1280860"/>
              <a:gd name="connsiteY148" fmla="*/ 1132043 h 2309146"/>
              <a:gd name="connsiteX149" fmla="*/ 971550 w 1280860"/>
              <a:gd name="connsiteY149" fmla="*/ 1135218 h 2309146"/>
              <a:gd name="connsiteX150" fmla="*/ 1016000 w 1280860"/>
              <a:gd name="connsiteY150" fmla="*/ 1147918 h 2309146"/>
              <a:gd name="connsiteX151" fmla="*/ 996950 w 1280860"/>
              <a:gd name="connsiteY151" fmla="*/ 1195543 h 2309146"/>
              <a:gd name="connsiteX152" fmla="*/ 987425 w 1280860"/>
              <a:gd name="connsiteY152" fmla="*/ 1211418 h 2309146"/>
              <a:gd name="connsiteX153" fmla="*/ 984250 w 1280860"/>
              <a:gd name="connsiteY153" fmla="*/ 1220943 h 2309146"/>
              <a:gd name="connsiteX154" fmla="*/ 1003300 w 1280860"/>
              <a:gd name="connsiteY154" fmla="*/ 1217768 h 2309146"/>
              <a:gd name="connsiteX155" fmla="*/ 1035050 w 1280860"/>
              <a:gd name="connsiteY155" fmla="*/ 1220943 h 2309146"/>
              <a:gd name="connsiteX156" fmla="*/ 1022350 w 1280860"/>
              <a:gd name="connsiteY156" fmla="*/ 1363818 h 2309146"/>
              <a:gd name="connsiteX157" fmla="*/ 1028700 w 1280860"/>
              <a:gd name="connsiteY157" fmla="*/ 1373343 h 2309146"/>
              <a:gd name="connsiteX158" fmla="*/ 1050925 w 1280860"/>
              <a:gd name="connsiteY158" fmla="*/ 1379693 h 2309146"/>
              <a:gd name="connsiteX159" fmla="*/ 1066800 w 1280860"/>
              <a:gd name="connsiteY159" fmla="*/ 1386043 h 2309146"/>
              <a:gd name="connsiteX160" fmla="*/ 1089025 w 1280860"/>
              <a:gd name="connsiteY160" fmla="*/ 1392393 h 2309146"/>
              <a:gd name="connsiteX161" fmla="*/ 1092200 w 1280860"/>
              <a:gd name="connsiteY161" fmla="*/ 1405093 h 2309146"/>
              <a:gd name="connsiteX162" fmla="*/ 1098550 w 1280860"/>
              <a:gd name="connsiteY162" fmla="*/ 1443193 h 2309146"/>
              <a:gd name="connsiteX163" fmla="*/ 1101725 w 1280860"/>
              <a:gd name="connsiteY163" fmla="*/ 1455893 h 2309146"/>
              <a:gd name="connsiteX164" fmla="*/ 1104900 w 1280860"/>
              <a:gd name="connsiteY164" fmla="*/ 1493993 h 2309146"/>
              <a:gd name="connsiteX165" fmla="*/ 1108075 w 1280860"/>
              <a:gd name="connsiteY165" fmla="*/ 1519393 h 2309146"/>
              <a:gd name="connsiteX166" fmla="*/ 1101725 w 1280860"/>
              <a:gd name="connsiteY166" fmla="*/ 1538443 h 2309146"/>
              <a:gd name="connsiteX167" fmla="*/ 1123950 w 1280860"/>
              <a:gd name="connsiteY167" fmla="*/ 1900393 h 2309146"/>
              <a:gd name="connsiteX168" fmla="*/ 1165225 w 1280860"/>
              <a:gd name="connsiteY168" fmla="*/ 1973418 h 2309146"/>
              <a:gd name="connsiteX169" fmla="*/ 1209675 w 1280860"/>
              <a:gd name="connsiteY169" fmla="*/ 2128992 h 2309146"/>
              <a:gd name="connsiteX170" fmla="*/ 1273175 w 1280860"/>
              <a:gd name="connsiteY170" fmla="*/ 2284566 h 2309146"/>
              <a:gd name="connsiteX171" fmla="*/ 1000125 w 1280860"/>
              <a:gd name="connsiteY171" fmla="*/ 1522568 h 2309146"/>
              <a:gd name="connsiteX172" fmla="*/ 981075 w 1280860"/>
              <a:gd name="connsiteY172" fmla="*/ 1506693 h 2309146"/>
              <a:gd name="connsiteX173" fmla="*/ 968375 w 1280860"/>
              <a:gd name="connsiteY173" fmla="*/ 1509868 h 2309146"/>
              <a:gd name="connsiteX174" fmla="*/ 962025 w 1280860"/>
              <a:gd name="connsiteY174" fmla="*/ 1528918 h 2309146"/>
              <a:gd name="connsiteX175" fmla="*/ 955675 w 1280860"/>
              <a:gd name="connsiteY175" fmla="*/ 1538443 h 2309146"/>
              <a:gd name="connsiteX176" fmla="*/ 946150 w 1280860"/>
              <a:gd name="connsiteY176" fmla="*/ 1554318 h 2309146"/>
              <a:gd name="connsiteX177" fmla="*/ 936625 w 1280860"/>
              <a:gd name="connsiteY177" fmla="*/ 1563843 h 2309146"/>
              <a:gd name="connsiteX178" fmla="*/ 917575 w 1280860"/>
              <a:gd name="connsiteY178" fmla="*/ 1589243 h 2309146"/>
              <a:gd name="connsiteX179" fmla="*/ 911225 w 1280860"/>
              <a:gd name="connsiteY179" fmla="*/ 1598768 h 2309146"/>
              <a:gd name="connsiteX180" fmla="*/ 901700 w 1280860"/>
              <a:gd name="connsiteY180" fmla="*/ 1605118 h 2309146"/>
              <a:gd name="connsiteX181" fmla="*/ 892175 w 1280860"/>
              <a:gd name="connsiteY181" fmla="*/ 1614643 h 2309146"/>
              <a:gd name="connsiteX182" fmla="*/ 882650 w 1280860"/>
              <a:gd name="connsiteY182" fmla="*/ 1627343 h 2309146"/>
              <a:gd name="connsiteX183" fmla="*/ 860425 w 1280860"/>
              <a:gd name="connsiteY183" fmla="*/ 1630518 h 2309146"/>
              <a:gd name="connsiteX184" fmla="*/ 774700 w 1280860"/>
              <a:gd name="connsiteY184" fmla="*/ 1633693 h 2309146"/>
              <a:gd name="connsiteX185" fmla="*/ 720725 w 1280860"/>
              <a:gd name="connsiteY185" fmla="*/ 1646393 h 2309146"/>
              <a:gd name="connsiteX186" fmla="*/ 708025 w 1280860"/>
              <a:gd name="connsiteY186" fmla="*/ 1649568 h 2309146"/>
              <a:gd name="connsiteX187" fmla="*/ 676275 w 1280860"/>
              <a:gd name="connsiteY187" fmla="*/ 1652743 h 2309146"/>
              <a:gd name="connsiteX188" fmla="*/ 650875 w 1280860"/>
              <a:gd name="connsiteY188" fmla="*/ 1655918 h 2309146"/>
              <a:gd name="connsiteX189" fmla="*/ 628650 w 1280860"/>
              <a:gd name="connsiteY189" fmla="*/ 1659093 h 2309146"/>
              <a:gd name="connsiteX190" fmla="*/ 542925 w 1280860"/>
              <a:gd name="connsiteY190" fmla="*/ 1665443 h 2309146"/>
              <a:gd name="connsiteX191" fmla="*/ 368300 w 1280860"/>
              <a:gd name="connsiteY191" fmla="*/ 1662268 h 2309146"/>
              <a:gd name="connsiteX192" fmla="*/ 355600 w 1280860"/>
              <a:gd name="connsiteY192" fmla="*/ 1655918 h 2309146"/>
              <a:gd name="connsiteX193" fmla="*/ 292100 w 1280860"/>
              <a:gd name="connsiteY193" fmla="*/ 1649568 h 2309146"/>
              <a:gd name="connsiteX194" fmla="*/ 273050 w 1280860"/>
              <a:gd name="connsiteY194" fmla="*/ 1646393 h 2309146"/>
              <a:gd name="connsiteX195" fmla="*/ 38100 w 1280860"/>
              <a:gd name="connsiteY195" fmla="*/ 1655918 h 2309146"/>
              <a:gd name="connsiteX196" fmla="*/ 25400 w 1280860"/>
              <a:gd name="connsiteY196" fmla="*/ 1671793 h 2309146"/>
              <a:gd name="connsiteX197" fmla="*/ 9525 w 1280860"/>
              <a:gd name="connsiteY197" fmla="*/ 1687668 h 2309146"/>
              <a:gd name="connsiteX198" fmla="*/ 3175 w 1280860"/>
              <a:gd name="connsiteY198" fmla="*/ 1732118 h 2309146"/>
              <a:gd name="connsiteX199" fmla="*/ 0 w 1280860"/>
              <a:gd name="connsiteY199" fmla="*/ 1735293 h 2309146"/>
              <a:gd name="connsiteX0" fmla="*/ 3175 w 1280860"/>
              <a:gd name="connsiteY0" fmla="*/ 1643218 h 2383997"/>
              <a:gd name="connsiteX1" fmla="*/ 41275 w 1280860"/>
              <a:gd name="connsiteY1" fmla="*/ 1627343 h 2383997"/>
              <a:gd name="connsiteX2" fmla="*/ 95250 w 1280860"/>
              <a:gd name="connsiteY2" fmla="*/ 1611468 h 2383997"/>
              <a:gd name="connsiteX3" fmla="*/ 174625 w 1280860"/>
              <a:gd name="connsiteY3" fmla="*/ 1608293 h 2383997"/>
              <a:gd name="connsiteX4" fmla="*/ 349250 w 1280860"/>
              <a:gd name="connsiteY4" fmla="*/ 1614643 h 2383997"/>
              <a:gd name="connsiteX5" fmla="*/ 403225 w 1280860"/>
              <a:gd name="connsiteY5" fmla="*/ 1620993 h 2383997"/>
              <a:gd name="connsiteX6" fmla="*/ 428625 w 1280860"/>
              <a:gd name="connsiteY6" fmla="*/ 1627343 h 2383997"/>
              <a:gd name="connsiteX7" fmla="*/ 457200 w 1280860"/>
              <a:gd name="connsiteY7" fmla="*/ 1630518 h 2383997"/>
              <a:gd name="connsiteX8" fmla="*/ 479425 w 1280860"/>
              <a:gd name="connsiteY8" fmla="*/ 1636868 h 2383997"/>
              <a:gd name="connsiteX9" fmla="*/ 482600 w 1280860"/>
              <a:gd name="connsiteY9" fmla="*/ 1617818 h 2383997"/>
              <a:gd name="connsiteX10" fmla="*/ 479425 w 1280860"/>
              <a:gd name="connsiteY10" fmla="*/ 1525743 h 2383997"/>
              <a:gd name="connsiteX11" fmla="*/ 473075 w 1280860"/>
              <a:gd name="connsiteY11" fmla="*/ 1500343 h 2383997"/>
              <a:gd name="connsiteX12" fmla="*/ 479425 w 1280860"/>
              <a:gd name="connsiteY12" fmla="*/ 1424143 h 2383997"/>
              <a:gd name="connsiteX13" fmla="*/ 498475 w 1280860"/>
              <a:gd name="connsiteY13" fmla="*/ 1420968 h 2383997"/>
              <a:gd name="connsiteX14" fmla="*/ 469900 w 1280860"/>
              <a:gd name="connsiteY14" fmla="*/ 1357468 h 2383997"/>
              <a:gd name="connsiteX15" fmla="*/ 441325 w 1280860"/>
              <a:gd name="connsiteY15" fmla="*/ 1354293 h 2383997"/>
              <a:gd name="connsiteX16" fmla="*/ 447675 w 1280860"/>
              <a:gd name="connsiteY16" fmla="*/ 1309843 h 2383997"/>
              <a:gd name="connsiteX17" fmla="*/ 457200 w 1280860"/>
              <a:gd name="connsiteY17" fmla="*/ 1287618 h 2383997"/>
              <a:gd name="connsiteX18" fmla="*/ 463550 w 1280860"/>
              <a:gd name="connsiteY18" fmla="*/ 1268568 h 2383997"/>
              <a:gd name="connsiteX19" fmla="*/ 428625 w 1280860"/>
              <a:gd name="connsiteY19" fmla="*/ 1268568 h 2383997"/>
              <a:gd name="connsiteX20" fmla="*/ 422275 w 1280860"/>
              <a:gd name="connsiteY20" fmla="*/ 1284443 h 2383997"/>
              <a:gd name="connsiteX21" fmla="*/ 406400 w 1280860"/>
              <a:gd name="connsiteY21" fmla="*/ 1357468 h 2383997"/>
              <a:gd name="connsiteX22" fmla="*/ 400050 w 1280860"/>
              <a:gd name="connsiteY22" fmla="*/ 1370168 h 2383997"/>
              <a:gd name="connsiteX23" fmla="*/ 396875 w 1280860"/>
              <a:gd name="connsiteY23" fmla="*/ 1386043 h 2383997"/>
              <a:gd name="connsiteX24" fmla="*/ 377825 w 1280860"/>
              <a:gd name="connsiteY24" fmla="*/ 1382868 h 2383997"/>
              <a:gd name="connsiteX25" fmla="*/ 381000 w 1280860"/>
              <a:gd name="connsiteY25" fmla="*/ 1300318 h 2383997"/>
              <a:gd name="connsiteX26" fmla="*/ 387350 w 1280860"/>
              <a:gd name="connsiteY26" fmla="*/ 1255868 h 2383997"/>
              <a:gd name="connsiteX27" fmla="*/ 390525 w 1280860"/>
              <a:gd name="connsiteY27" fmla="*/ 1246343 h 2383997"/>
              <a:gd name="connsiteX28" fmla="*/ 400050 w 1280860"/>
              <a:gd name="connsiteY28" fmla="*/ 1230468 h 2383997"/>
              <a:gd name="connsiteX29" fmla="*/ 463550 w 1280860"/>
              <a:gd name="connsiteY29" fmla="*/ 1233643 h 2383997"/>
              <a:gd name="connsiteX30" fmla="*/ 450850 w 1280860"/>
              <a:gd name="connsiteY30" fmla="*/ 1186018 h 2383997"/>
              <a:gd name="connsiteX31" fmla="*/ 419100 w 1280860"/>
              <a:gd name="connsiteY31" fmla="*/ 1179668 h 2383997"/>
              <a:gd name="connsiteX32" fmla="*/ 422275 w 1280860"/>
              <a:gd name="connsiteY32" fmla="*/ 1122518 h 2383997"/>
              <a:gd name="connsiteX33" fmla="*/ 488950 w 1280860"/>
              <a:gd name="connsiteY33" fmla="*/ 1128868 h 2383997"/>
              <a:gd name="connsiteX34" fmla="*/ 508000 w 1280860"/>
              <a:gd name="connsiteY34" fmla="*/ 1122518 h 2383997"/>
              <a:gd name="connsiteX35" fmla="*/ 511175 w 1280860"/>
              <a:gd name="connsiteY35" fmla="*/ 1065368 h 2383997"/>
              <a:gd name="connsiteX36" fmla="*/ 517525 w 1280860"/>
              <a:gd name="connsiteY36" fmla="*/ 1055843 h 2383997"/>
              <a:gd name="connsiteX37" fmla="*/ 520700 w 1280860"/>
              <a:gd name="connsiteY37" fmla="*/ 1039968 h 2383997"/>
              <a:gd name="connsiteX38" fmla="*/ 523875 w 1280860"/>
              <a:gd name="connsiteY38" fmla="*/ 1027268 h 2383997"/>
              <a:gd name="connsiteX39" fmla="*/ 530225 w 1280860"/>
              <a:gd name="connsiteY39" fmla="*/ 1014568 h 2383997"/>
              <a:gd name="connsiteX40" fmla="*/ 536575 w 1280860"/>
              <a:gd name="connsiteY40" fmla="*/ 989168 h 2383997"/>
              <a:gd name="connsiteX41" fmla="*/ 539750 w 1280860"/>
              <a:gd name="connsiteY41" fmla="*/ 976468 h 2383997"/>
              <a:gd name="connsiteX42" fmla="*/ 542925 w 1280860"/>
              <a:gd name="connsiteY42" fmla="*/ 966943 h 2383997"/>
              <a:gd name="connsiteX43" fmla="*/ 549275 w 1280860"/>
              <a:gd name="connsiteY43" fmla="*/ 957418 h 2383997"/>
              <a:gd name="connsiteX44" fmla="*/ 552450 w 1280860"/>
              <a:gd name="connsiteY44" fmla="*/ 944718 h 2383997"/>
              <a:gd name="connsiteX45" fmla="*/ 568325 w 1280860"/>
              <a:gd name="connsiteY45" fmla="*/ 922493 h 2383997"/>
              <a:gd name="connsiteX46" fmla="*/ 574675 w 1280860"/>
              <a:gd name="connsiteY46" fmla="*/ 906618 h 2383997"/>
              <a:gd name="connsiteX47" fmla="*/ 581025 w 1280860"/>
              <a:gd name="connsiteY47" fmla="*/ 893918 h 2383997"/>
              <a:gd name="connsiteX48" fmla="*/ 590550 w 1280860"/>
              <a:gd name="connsiteY48" fmla="*/ 871693 h 2383997"/>
              <a:gd name="connsiteX49" fmla="*/ 593725 w 1280860"/>
              <a:gd name="connsiteY49" fmla="*/ 858993 h 2383997"/>
              <a:gd name="connsiteX50" fmla="*/ 600075 w 1280860"/>
              <a:gd name="connsiteY50" fmla="*/ 846293 h 2383997"/>
              <a:gd name="connsiteX51" fmla="*/ 603250 w 1280860"/>
              <a:gd name="connsiteY51" fmla="*/ 827243 h 2383997"/>
              <a:gd name="connsiteX52" fmla="*/ 619125 w 1280860"/>
              <a:gd name="connsiteY52" fmla="*/ 795493 h 2383997"/>
              <a:gd name="connsiteX53" fmla="*/ 625475 w 1280860"/>
              <a:gd name="connsiteY53" fmla="*/ 776443 h 2383997"/>
              <a:gd name="connsiteX54" fmla="*/ 565150 w 1280860"/>
              <a:gd name="connsiteY54" fmla="*/ 744693 h 2383997"/>
              <a:gd name="connsiteX55" fmla="*/ 571500 w 1280860"/>
              <a:gd name="connsiteY55" fmla="*/ 700243 h 2383997"/>
              <a:gd name="connsiteX56" fmla="*/ 644525 w 1280860"/>
              <a:gd name="connsiteY56" fmla="*/ 674843 h 2383997"/>
              <a:gd name="connsiteX57" fmla="*/ 635000 w 1280860"/>
              <a:gd name="connsiteY57" fmla="*/ 573243 h 2383997"/>
              <a:gd name="connsiteX58" fmla="*/ 647700 w 1280860"/>
              <a:gd name="connsiteY58" fmla="*/ 570068 h 2383997"/>
              <a:gd name="connsiteX59" fmla="*/ 666750 w 1280860"/>
              <a:gd name="connsiteY59" fmla="*/ 566893 h 2383997"/>
              <a:gd name="connsiteX60" fmla="*/ 727075 w 1280860"/>
              <a:gd name="connsiteY60" fmla="*/ 573243 h 2383997"/>
              <a:gd name="connsiteX61" fmla="*/ 781050 w 1280860"/>
              <a:gd name="connsiteY61" fmla="*/ 592293 h 2383997"/>
              <a:gd name="connsiteX62" fmla="*/ 790575 w 1280860"/>
              <a:gd name="connsiteY62" fmla="*/ 595468 h 2383997"/>
              <a:gd name="connsiteX63" fmla="*/ 806450 w 1280860"/>
              <a:gd name="connsiteY63" fmla="*/ 601818 h 2383997"/>
              <a:gd name="connsiteX64" fmla="*/ 815975 w 1280860"/>
              <a:gd name="connsiteY64" fmla="*/ 604993 h 2383997"/>
              <a:gd name="connsiteX65" fmla="*/ 831850 w 1280860"/>
              <a:gd name="connsiteY65" fmla="*/ 611343 h 2383997"/>
              <a:gd name="connsiteX66" fmla="*/ 857250 w 1280860"/>
              <a:gd name="connsiteY66" fmla="*/ 617693 h 2383997"/>
              <a:gd name="connsiteX67" fmla="*/ 854075 w 1280860"/>
              <a:gd name="connsiteY67" fmla="*/ 595468 h 2383997"/>
              <a:gd name="connsiteX68" fmla="*/ 857250 w 1280860"/>
              <a:gd name="connsiteY68" fmla="*/ 570068 h 2383997"/>
              <a:gd name="connsiteX69" fmla="*/ 923925 w 1280860"/>
              <a:gd name="connsiteY69" fmla="*/ 579593 h 2383997"/>
              <a:gd name="connsiteX70" fmla="*/ 952500 w 1280860"/>
              <a:gd name="connsiteY70" fmla="*/ 595468 h 2383997"/>
              <a:gd name="connsiteX71" fmla="*/ 962025 w 1280860"/>
              <a:gd name="connsiteY71" fmla="*/ 589118 h 2383997"/>
              <a:gd name="connsiteX72" fmla="*/ 1085850 w 1280860"/>
              <a:gd name="connsiteY72" fmla="*/ 446243 h 2383997"/>
              <a:gd name="connsiteX73" fmla="*/ 1139825 w 1280860"/>
              <a:gd name="connsiteY73" fmla="*/ 439893 h 2383997"/>
              <a:gd name="connsiteX74" fmla="*/ 1136650 w 1280860"/>
              <a:gd name="connsiteY74" fmla="*/ 427193 h 2383997"/>
              <a:gd name="connsiteX75" fmla="*/ 1133475 w 1280860"/>
              <a:gd name="connsiteY75" fmla="*/ 411318 h 2383997"/>
              <a:gd name="connsiteX76" fmla="*/ 1101725 w 1280860"/>
              <a:gd name="connsiteY76" fmla="*/ 379568 h 2383997"/>
              <a:gd name="connsiteX77" fmla="*/ 1082675 w 1280860"/>
              <a:gd name="connsiteY77" fmla="*/ 354168 h 2383997"/>
              <a:gd name="connsiteX78" fmla="*/ 1120775 w 1280860"/>
              <a:gd name="connsiteY78" fmla="*/ 347818 h 2383997"/>
              <a:gd name="connsiteX79" fmla="*/ 1111250 w 1280860"/>
              <a:gd name="connsiteY79" fmla="*/ 331943 h 2383997"/>
              <a:gd name="connsiteX80" fmla="*/ 1098550 w 1280860"/>
              <a:gd name="connsiteY80" fmla="*/ 312893 h 2383997"/>
              <a:gd name="connsiteX81" fmla="*/ 1092200 w 1280860"/>
              <a:gd name="connsiteY81" fmla="*/ 287493 h 2383997"/>
              <a:gd name="connsiteX82" fmla="*/ 1085850 w 1280860"/>
              <a:gd name="connsiteY82" fmla="*/ 268443 h 2383997"/>
              <a:gd name="connsiteX83" fmla="*/ 1082675 w 1280860"/>
              <a:gd name="connsiteY83" fmla="*/ 255743 h 2383997"/>
              <a:gd name="connsiteX84" fmla="*/ 1073150 w 1280860"/>
              <a:gd name="connsiteY84" fmla="*/ 246218 h 2383997"/>
              <a:gd name="connsiteX85" fmla="*/ 1041400 w 1280860"/>
              <a:gd name="connsiteY85" fmla="*/ 230343 h 2383997"/>
              <a:gd name="connsiteX86" fmla="*/ 1025525 w 1280860"/>
              <a:gd name="connsiteY86" fmla="*/ 195418 h 2383997"/>
              <a:gd name="connsiteX87" fmla="*/ 1022350 w 1280860"/>
              <a:gd name="connsiteY87" fmla="*/ 182718 h 2383997"/>
              <a:gd name="connsiteX88" fmla="*/ 971550 w 1280860"/>
              <a:gd name="connsiteY88" fmla="*/ 179543 h 2383997"/>
              <a:gd name="connsiteX89" fmla="*/ 968375 w 1280860"/>
              <a:gd name="connsiteY89" fmla="*/ 138268 h 2383997"/>
              <a:gd name="connsiteX90" fmla="*/ 965200 w 1280860"/>
              <a:gd name="connsiteY90" fmla="*/ 122393 h 2383997"/>
              <a:gd name="connsiteX91" fmla="*/ 1006475 w 1280860"/>
              <a:gd name="connsiteY91" fmla="*/ 119218 h 2383997"/>
              <a:gd name="connsiteX92" fmla="*/ 1016000 w 1280860"/>
              <a:gd name="connsiteY92" fmla="*/ 116043 h 2383997"/>
              <a:gd name="connsiteX93" fmla="*/ 1000125 w 1280860"/>
              <a:gd name="connsiteY93" fmla="*/ 46193 h 2383997"/>
              <a:gd name="connsiteX94" fmla="*/ 990600 w 1280860"/>
              <a:gd name="connsiteY94" fmla="*/ 20793 h 2383997"/>
              <a:gd name="connsiteX95" fmla="*/ 987425 w 1280860"/>
              <a:gd name="connsiteY95" fmla="*/ 11268 h 2383997"/>
              <a:gd name="connsiteX96" fmla="*/ 955675 w 1280860"/>
              <a:gd name="connsiteY96" fmla="*/ 4918 h 2383997"/>
              <a:gd name="connsiteX97" fmla="*/ 942975 w 1280860"/>
              <a:gd name="connsiteY97" fmla="*/ 1743 h 2383997"/>
              <a:gd name="connsiteX98" fmla="*/ 936625 w 1280860"/>
              <a:gd name="connsiteY98" fmla="*/ 20793 h 2383997"/>
              <a:gd name="connsiteX99" fmla="*/ 942975 w 1280860"/>
              <a:gd name="connsiteY99" fmla="*/ 33493 h 2383997"/>
              <a:gd name="connsiteX100" fmla="*/ 958850 w 1280860"/>
              <a:gd name="connsiteY100" fmla="*/ 62068 h 2383997"/>
              <a:gd name="connsiteX101" fmla="*/ 962025 w 1280860"/>
              <a:gd name="connsiteY101" fmla="*/ 71593 h 2383997"/>
              <a:gd name="connsiteX102" fmla="*/ 955675 w 1280860"/>
              <a:gd name="connsiteY102" fmla="*/ 46193 h 2383997"/>
              <a:gd name="connsiteX103" fmla="*/ 949325 w 1280860"/>
              <a:gd name="connsiteY103" fmla="*/ 33493 h 2383997"/>
              <a:gd name="connsiteX104" fmla="*/ 946150 w 1280860"/>
              <a:gd name="connsiteY104" fmla="*/ 23968 h 2383997"/>
              <a:gd name="connsiteX105" fmla="*/ 939800 w 1280860"/>
              <a:gd name="connsiteY105" fmla="*/ 1743 h 2383997"/>
              <a:gd name="connsiteX106" fmla="*/ 1000125 w 1280860"/>
              <a:gd name="connsiteY106" fmla="*/ 8093 h 2383997"/>
              <a:gd name="connsiteX107" fmla="*/ 1019175 w 1280860"/>
              <a:gd name="connsiteY107" fmla="*/ 36668 h 2383997"/>
              <a:gd name="connsiteX108" fmla="*/ 1035050 w 1280860"/>
              <a:gd name="connsiteY108" fmla="*/ 68418 h 2383997"/>
              <a:gd name="connsiteX109" fmla="*/ 1044575 w 1280860"/>
              <a:gd name="connsiteY109" fmla="*/ 100168 h 2383997"/>
              <a:gd name="connsiteX110" fmla="*/ 1047750 w 1280860"/>
              <a:gd name="connsiteY110" fmla="*/ 112868 h 2383997"/>
              <a:gd name="connsiteX111" fmla="*/ 1054100 w 1280860"/>
              <a:gd name="connsiteY111" fmla="*/ 135093 h 2383997"/>
              <a:gd name="connsiteX112" fmla="*/ 1060450 w 1280860"/>
              <a:gd name="connsiteY112" fmla="*/ 163668 h 2383997"/>
              <a:gd name="connsiteX113" fmla="*/ 1069975 w 1280860"/>
              <a:gd name="connsiteY113" fmla="*/ 201768 h 2383997"/>
              <a:gd name="connsiteX114" fmla="*/ 1076325 w 1280860"/>
              <a:gd name="connsiteY114" fmla="*/ 211293 h 2383997"/>
              <a:gd name="connsiteX115" fmla="*/ 1123950 w 1280860"/>
              <a:gd name="connsiteY115" fmla="*/ 227168 h 2383997"/>
              <a:gd name="connsiteX116" fmla="*/ 1181100 w 1280860"/>
              <a:gd name="connsiteY116" fmla="*/ 223993 h 2383997"/>
              <a:gd name="connsiteX117" fmla="*/ 1196975 w 1280860"/>
              <a:gd name="connsiteY117" fmla="*/ 230343 h 2383997"/>
              <a:gd name="connsiteX118" fmla="*/ 1203325 w 1280860"/>
              <a:gd name="connsiteY118" fmla="*/ 249393 h 2383997"/>
              <a:gd name="connsiteX119" fmla="*/ 1206500 w 1280860"/>
              <a:gd name="connsiteY119" fmla="*/ 350993 h 2383997"/>
              <a:gd name="connsiteX120" fmla="*/ 1216025 w 1280860"/>
              <a:gd name="connsiteY120" fmla="*/ 360518 h 2383997"/>
              <a:gd name="connsiteX121" fmla="*/ 1231900 w 1280860"/>
              <a:gd name="connsiteY121" fmla="*/ 382743 h 2383997"/>
              <a:gd name="connsiteX122" fmla="*/ 1238250 w 1280860"/>
              <a:gd name="connsiteY122" fmla="*/ 398618 h 2383997"/>
              <a:gd name="connsiteX123" fmla="*/ 1247775 w 1280860"/>
              <a:gd name="connsiteY123" fmla="*/ 420843 h 2383997"/>
              <a:gd name="connsiteX124" fmla="*/ 1244600 w 1280860"/>
              <a:gd name="connsiteY124" fmla="*/ 439893 h 2383997"/>
              <a:gd name="connsiteX125" fmla="*/ 1231900 w 1280860"/>
              <a:gd name="connsiteY125" fmla="*/ 458943 h 2383997"/>
              <a:gd name="connsiteX126" fmla="*/ 1209675 w 1280860"/>
              <a:gd name="connsiteY126" fmla="*/ 497043 h 2383997"/>
              <a:gd name="connsiteX127" fmla="*/ 1193800 w 1280860"/>
              <a:gd name="connsiteY127" fmla="*/ 522443 h 2383997"/>
              <a:gd name="connsiteX128" fmla="*/ 1184275 w 1280860"/>
              <a:gd name="connsiteY128" fmla="*/ 547843 h 2383997"/>
              <a:gd name="connsiteX129" fmla="*/ 1177925 w 1280860"/>
              <a:gd name="connsiteY129" fmla="*/ 557368 h 2383997"/>
              <a:gd name="connsiteX130" fmla="*/ 1174750 w 1280860"/>
              <a:gd name="connsiteY130" fmla="*/ 573243 h 2383997"/>
              <a:gd name="connsiteX131" fmla="*/ 1152525 w 1280860"/>
              <a:gd name="connsiteY131" fmla="*/ 608168 h 2383997"/>
              <a:gd name="connsiteX132" fmla="*/ 1136650 w 1280860"/>
              <a:gd name="connsiteY132" fmla="*/ 658968 h 2383997"/>
              <a:gd name="connsiteX133" fmla="*/ 1130300 w 1280860"/>
              <a:gd name="connsiteY133" fmla="*/ 678018 h 2383997"/>
              <a:gd name="connsiteX134" fmla="*/ 1127125 w 1280860"/>
              <a:gd name="connsiteY134" fmla="*/ 693893 h 2383997"/>
              <a:gd name="connsiteX135" fmla="*/ 1117600 w 1280860"/>
              <a:gd name="connsiteY135" fmla="*/ 719293 h 2383997"/>
              <a:gd name="connsiteX136" fmla="*/ 1111250 w 1280860"/>
              <a:gd name="connsiteY136" fmla="*/ 741518 h 2383997"/>
              <a:gd name="connsiteX137" fmla="*/ 1098550 w 1280860"/>
              <a:gd name="connsiteY137" fmla="*/ 763743 h 2383997"/>
              <a:gd name="connsiteX138" fmla="*/ 1089025 w 1280860"/>
              <a:gd name="connsiteY138" fmla="*/ 779618 h 2383997"/>
              <a:gd name="connsiteX139" fmla="*/ 1085850 w 1280860"/>
              <a:gd name="connsiteY139" fmla="*/ 789143 h 2383997"/>
              <a:gd name="connsiteX140" fmla="*/ 1079500 w 1280860"/>
              <a:gd name="connsiteY140" fmla="*/ 989168 h 2383997"/>
              <a:gd name="connsiteX141" fmla="*/ 1076325 w 1280860"/>
              <a:gd name="connsiteY141" fmla="*/ 1103468 h 2383997"/>
              <a:gd name="connsiteX142" fmla="*/ 1063625 w 1280860"/>
              <a:gd name="connsiteY142" fmla="*/ 1119343 h 2383997"/>
              <a:gd name="connsiteX143" fmla="*/ 1038225 w 1280860"/>
              <a:gd name="connsiteY143" fmla="*/ 1116168 h 2383997"/>
              <a:gd name="connsiteX144" fmla="*/ 1022350 w 1280860"/>
              <a:gd name="connsiteY144" fmla="*/ 1132043 h 2383997"/>
              <a:gd name="connsiteX145" fmla="*/ 1006475 w 1280860"/>
              <a:gd name="connsiteY145" fmla="*/ 1182843 h 2383997"/>
              <a:gd name="connsiteX146" fmla="*/ 962025 w 1280860"/>
              <a:gd name="connsiteY146" fmla="*/ 1176493 h 2383997"/>
              <a:gd name="connsiteX147" fmla="*/ 949325 w 1280860"/>
              <a:gd name="connsiteY147" fmla="*/ 1249518 h 2383997"/>
              <a:gd name="connsiteX148" fmla="*/ 949325 w 1280860"/>
              <a:gd name="connsiteY148" fmla="*/ 1132043 h 2383997"/>
              <a:gd name="connsiteX149" fmla="*/ 971550 w 1280860"/>
              <a:gd name="connsiteY149" fmla="*/ 1135218 h 2383997"/>
              <a:gd name="connsiteX150" fmla="*/ 1016000 w 1280860"/>
              <a:gd name="connsiteY150" fmla="*/ 1147918 h 2383997"/>
              <a:gd name="connsiteX151" fmla="*/ 996950 w 1280860"/>
              <a:gd name="connsiteY151" fmla="*/ 1195543 h 2383997"/>
              <a:gd name="connsiteX152" fmla="*/ 987425 w 1280860"/>
              <a:gd name="connsiteY152" fmla="*/ 1211418 h 2383997"/>
              <a:gd name="connsiteX153" fmla="*/ 984250 w 1280860"/>
              <a:gd name="connsiteY153" fmla="*/ 1220943 h 2383997"/>
              <a:gd name="connsiteX154" fmla="*/ 1003300 w 1280860"/>
              <a:gd name="connsiteY154" fmla="*/ 1217768 h 2383997"/>
              <a:gd name="connsiteX155" fmla="*/ 1035050 w 1280860"/>
              <a:gd name="connsiteY155" fmla="*/ 1220943 h 2383997"/>
              <a:gd name="connsiteX156" fmla="*/ 1022350 w 1280860"/>
              <a:gd name="connsiteY156" fmla="*/ 1363818 h 2383997"/>
              <a:gd name="connsiteX157" fmla="*/ 1028700 w 1280860"/>
              <a:gd name="connsiteY157" fmla="*/ 1373343 h 2383997"/>
              <a:gd name="connsiteX158" fmla="*/ 1050925 w 1280860"/>
              <a:gd name="connsiteY158" fmla="*/ 1379693 h 2383997"/>
              <a:gd name="connsiteX159" fmla="*/ 1066800 w 1280860"/>
              <a:gd name="connsiteY159" fmla="*/ 1386043 h 2383997"/>
              <a:gd name="connsiteX160" fmla="*/ 1089025 w 1280860"/>
              <a:gd name="connsiteY160" fmla="*/ 1392393 h 2383997"/>
              <a:gd name="connsiteX161" fmla="*/ 1092200 w 1280860"/>
              <a:gd name="connsiteY161" fmla="*/ 1405093 h 2383997"/>
              <a:gd name="connsiteX162" fmla="*/ 1098550 w 1280860"/>
              <a:gd name="connsiteY162" fmla="*/ 1443193 h 2383997"/>
              <a:gd name="connsiteX163" fmla="*/ 1101725 w 1280860"/>
              <a:gd name="connsiteY163" fmla="*/ 1455893 h 2383997"/>
              <a:gd name="connsiteX164" fmla="*/ 1104900 w 1280860"/>
              <a:gd name="connsiteY164" fmla="*/ 1493993 h 2383997"/>
              <a:gd name="connsiteX165" fmla="*/ 1108075 w 1280860"/>
              <a:gd name="connsiteY165" fmla="*/ 1519393 h 2383997"/>
              <a:gd name="connsiteX166" fmla="*/ 1101725 w 1280860"/>
              <a:gd name="connsiteY166" fmla="*/ 1538443 h 2383997"/>
              <a:gd name="connsiteX167" fmla="*/ 1123950 w 1280860"/>
              <a:gd name="connsiteY167" fmla="*/ 1900393 h 2383997"/>
              <a:gd name="connsiteX168" fmla="*/ 1165225 w 1280860"/>
              <a:gd name="connsiteY168" fmla="*/ 1973418 h 2383997"/>
              <a:gd name="connsiteX169" fmla="*/ 1209675 w 1280860"/>
              <a:gd name="connsiteY169" fmla="*/ 2128992 h 2383997"/>
              <a:gd name="connsiteX170" fmla="*/ 1273175 w 1280860"/>
              <a:gd name="connsiteY170" fmla="*/ 2284566 h 2383997"/>
              <a:gd name="connsiteX171" fmla="*/ 1193799 w 1280860"/>
              <a:gd name="connsiteY171" fmla="*/ 2335366 h 2383997"/>
              <a:gd name="connsiteX172" fmla="*/ 1000125 w 1280860"/>
              <a:gd name="connsiteY172" fmla="*/ 1522568 h 2383997"/>
              <a:gd name="connsiteX173" fmla="*/ 981075 w 1280860"/>
              <a:gd name="connsiteY173" fmla="*/ 1506693 h 2383997"/>
              <a:gd name="connsiteX174" fmla="*/ 968375 w 1280860"/>
              <a:gd name="connsiteY174" fmla="*/ 1509868 h 2383997"/>
              <a:gd name="connsiteX175" fmla="*/ 962025 w 1280860"/>
              <a:gd name="connsiteY175" fmla="*/ 1528918 h 2383997"/>
              <a:gd name="connsiteX176" fmla="*/ 955675 w 1280860"/>
              <a:gd name="connsiteY176" fmla="*/ 1538443 h 2383997"/>
              <a:gd name="connsiteX177" fmla="*/ 946150 w 1280860"/>
              <a:gd name="connsiteY177" fmla="*/ 1554318 h 2383997"/>
              <a:gd name="connsiteX178" fmla="*/ 936625 w 1280860"/>
              <a:gd name="connsiteY178" fmla="*/ 1563843 h 2383997"/>
              <a:gd name="connsiteX179" fmla="*/ 917575 w 1280860"/>
              <a:gd name="connsiteY179" fmla="*/ 1589243 h 2383997"/>
              <a:gd name="connsiteX180" fmla="*/ 911225 w 1280860"/>
              <a:gd name="connsiteY180" fmla="*/ 1598768 h 2383997"/>
              <a:gd name="connsiteX181" fmla="*/ 901700 w 1280860"/>
              <a:gd name="connsiteY181" fmla="*/ 1605118 h 2383997"/>
              <a:gd name="connsiteX182" fmla="*/ 892175 w 1280860"/>
              <a:gd name="connsiteY182" fmla="*/ 1614643 h 2383997"/>
              <a:gd name="connsiteX183" fmla="*/ 882650 w 1280860"/>
              <a:gd name="connsiteY183" fmla="*/ 1627343 h 2383997"/>
              <a:gd name="connsiteX184" fmla="*/ 860425 w 1280860"/>
              <a:gd name="connsiteY184" fmla="*/ 1630518 h 2383997"/>
              <a:gd name="connsiteX185" fmla="*/ 774700 w 1280860"/>
              <a:gd name="connsiteY185" fmla="*/ 1633693 h 2383997"/>
              <a:gd name="connsiteX186" fmla="*/ 720725 w 1280860"/>
              <a:gd name="connsiteY186" fmla="*/ 1646393 h 2383997"/>
              <a:gd name="connsiteX187" fmla="*/ 708025 w 1280860"/>
              <a:gd name="connsiteY187" fmla="*/ 1649568 h 2383997"/>
              <a:gd name="connsiteX188" fmla="*/ 676275 w 1280860"/>
              <a:gd name="connsiteY188" fmla="*/ 1652743 h 2383997"/>
              <a:gd name="connsiteX189" fmla="*/ 650875 w 1280860"/>
              <a:gd name="connsiteY189" fmla="*/ 1655918 h 2383997"/>
              <a:gd name="connsiteX190" fmla="*/ 628650 w 1280860"/>
              <a:gd name="connsiteY190" fmla="*/ 1659093 h 2383997"/>
              <a:gd name="connsiteX191" fmla="*/ 542925 w 1280860"/>
              <a:gd name="connsiteY191" fmla="*/ 1665443 h 2383997"/>
              <a:gd name="connsiteX192" fmla="*/ 368300 w 1280860"/>
              <a:gd name="connsiteY192" fmla="*/ 1662268 h 2383997"/>
              <a:gd name="connsiteX193" fmla="*/ 355600 w 1280860"/>
              <a:gd name="connsiteY193" fmla="*/ 1655918 h 2383997"/>
              <a:gd name="connsiteX194" fmla="*/ 292100 w 1280860"/>
              <a:gd name="connsiteY194" fmla="*/ 1649568 h 2383997"/>
              <a:gd name="connsiteX195" fmla="*/ 273050 w 1280860"/>
              <a:gd name="connsiteY195" fmla="*/ 1646393 h 2383997"/>
              <a:gd name="connsiteX196" fmla="*/ 38100 w 1280860"/>
              <a:gd name="connsiteY196" fmla="*/ 1655918 h 2383997"/>
              <a:gd name="connsiteX197" fmla="*/ 25400 w 1280860"/>
              <a:gd name="connsiteY197" fmla="*/ 1671793 h 2383997"/>
              <a:gd name="connsiteX198" fmla="*/ 9525 w 1280860"/>
              <a:gd name="connsiteY198" fmla="*/ 1687668 h 2383997"/>
              <a:gd name="connsiteX199" fmla="*/ 3175 w 1280860"/>
              <a:gd name="connsiteY199" fmla="*/ 1732118 h 2383997"/>
              <a:gd name="connsiteX200" fmla="*/ 0 w 1280860"/>
              <a:gd name="connsiteY200" fmla="*/ 1735293 h 2383997"/>
              <a:gd name="connsiteX0" fmla="*/ 3175 w 1280860"/>
              <a:gd name="connsiteY0" fmla="*/ 1643218 h 2335366"/>
              <a:gd name="connsiteX1" fmla="*/ 41275 w 1280860"/>
              <a:gd name="connsiteY1" fmla="*/ 1627343 h 2335366"/>
              <a:gd name="connsiteX2" fmla="*/ 95250 w 1280860"/>
              <a:gd name="connsiteY2" fmla="*/ 1611468 h 2335366"/>
              <a:gd name="connsiteX3" fmla="*/ 174625 w 1280860"/>
              <a:gd name="connsiteY3" fmla="*/ 1608293 h 2335366"/>
              <a:gd name="connsiteX4" fmla="*/ 349250 w 1280860"/>
              <a:gd name="connsiteY4" fmla="*/ 1614643 h 2335366"/>
              <a:gd name="connsiteX5" fmla="*/ 403225 w 1280860"/>
              <a:gd name="connsiteY5" fmla="*/ 1620993 h 2335366"/>
              <a:gd name="connsiteX6" fmla="*/ 428625 w 1280860"/>
              <a:gd name="connsiteY6" fmla="*/ 1627343 h 2335366"/>
              <a:gd name="connsiteX7" fmla="*/ 457200 w 1280860"/>
              <a:gd name="connsiteY7" fmla="*/ 1630518 h 2335366"/>
              <a:gd name="connsiteX8" fmla="*/ 479425 w 1280860"/>
              <a:gd name="connsiteY8" fmla="*/ 1636868 h 2335366"/>
              <a:gd name="connsiteX9" fmla="*/ 482600 w 1280860"/>
              <a:gd name="connsiteY9" fmla="*/ 1617818 h 2335366"/>
              <a:gd name="connsiteX10" fmla="*/ 479425 w 1280860"/>
              <a:gd name="connsiteY10" fmla="*/ 1525743 h 2335366"/>
              <a:gd name="connsiteX11" fmla="*/ 473075 w 1280860"/>
              <a:gd name="connsiteY11" fmla="*/ 1500343 h 2335366"/>
              <a:gd name="connsiteX12" fmla="*/ 479425 w 1280860"/>
              <a:gd name="connsiteY12" fmla="*/ 1424143 h 2335366"/>
              <a:gd name="connsiteX13" fmla="*/ 498475 w 1280860"/>
              <a:gd name="connsiteY13" fmla="*/ 1420968 h 2335366"/>
              <a:gd name="connsiteX14" fmla="*/ 469900 w 1280860"/>
              <a:gd name="connsiteY14" fmla="*/ 1357468 h 2335366"/>
              <a:gd name="connsiteX15" fmla="*/ 441325 w 1280860"/>
              <a:gd name="connsiteY15" fmla="*/ 1354293 h 2335366"/>
              <a:gd name="connsiteX16" fmla="*/ 447675 w 1280860"/>
              <a:gd name="connsiteY16" fmla="*/ 1309843 h 2335366"/>
              <a:gd name="connsiteX17" fmla="*/ 457200 w 1280860"/>
              <a:gd name="connsiteY17" fmla="*/ 1287618 h 2335366"/>
              <a:gd name="connsiteX18" fmla="*/ 463550 w 1280860"/>
              <a:gd name="connsiteY18" fmla="*/ 1268568 h 2335366"/>
              <a:gd name="connsiteX19" fmla="*/ 428625 w 1280860"/>
              <a:gd name="connsiteY19" fmla="*/ 1268568 h 2335366"/>
              <a:gd name="connsiteX20" fmla="*/ 422275 w 1280860"/>
              <a:gd name="connsiteY20" fmla="*/ 1284443 h 2335366"/>
              <a:gd name="connsiteX21" fmla="*/ 406400 w 1280860"/>
              <a:gd name="connsiteY21" fmla="*/ 1357468 h 2335366"/>
              <a:gd name="connsiteX22" fmla="*/ 400050 w 1280860"/>
              <a:gd name="connsiteY22" fmla="*/ 1370168 h 2335366"/>
              <a:gd name="connsiteX23" fmla="*/ 396875 w 1280860"/>
              <a:gd name="connsiteY23" fmla="*/ 1386043 h 2335366"/>
              <a:gd name="connsiteX24" fmla="*/ 377825 w 1280860"/>
              <a:gd name="connsiteY24" fmla="*/ 1382868 h 2335366"/>
              <a:gd name="connsiteX25" fmla="*/ 381000 w 1280860"/>
              <a:gd name="connsiteY25" fmla="*/ 1300318 h 2335366"/>
              <a:gd name="connsiteX26" fmla="*/ 387350 w 1280860"/>
              <a:gd name="connsiteY26" fmla="*/ 1255868 h 2335366"/>
              <a:gd name="connsiteX27" fmla="*/ 390525 w 1280860"/>
              <a:gd name="connsiteY27" fmla="*/ 1246343 h 2335366"/>
              <a:gd name="connsiteX28" fmla="*/ 400050 w 1280860"/>
              <a:gd name="connsiteY28" fmla="*/ 1230468 h 2335366"/>
              <a:gd name="connsiteX29" fmla="*/ 463550 w 1280860"/>
              <a:gd name="connsiteY29" fmla="*/ 1233643 h 2335366"/>
              <a:gd name="connsiteX30" fmla="*/ 450850 w 1280860"/>
              <a:gd name="connsiteY30" fmla="*/ 1186018 h 2335366"/>
              <a:gd name="connsiteX31" fmla="*/ 419100 w 1280860"/>
              <a:gd name="connsiteY31" fmla="*/ 1179668 h 2335366"/>
              <a:gd name="connsiteX32" fmla="*/ 422275 w 1280860"/>
              <a:gd name="connsiteY32" fmla="*/ 1122518 h 2335366"/>
              <a:gd name="connsiteX33" fmla="*/ 488950 w 1280860"/>
              <a:gd name="connsiteY33" fmla="*/ 1128868 h 2335366"/>
              <a:gd name="connsiteX34" fmla="*/ 508000 w 1280860"/>
              <a:gd name="connsiteY34" fmla="*/ 1122518 h 2335366"/>
              <a:gd name="connsiteX35" fmla="*/ 511175 w 1280860"/>
              <a:gd name="connsiteY35" fmla="*/ 1065368 h 2335366"/>
              <a:gd name="connsiteX36" fmla="*/ 517525 w 1280860"/>
              <a:gd name="connsiteY36" fmla="*/ 1055843 h 2335366"/>
              <a:gd name="connsiteX37" fmla="*/ 520700 w 1280860"/>
              <a:gd name="connsiteY37" fmla="*/ 1039968 h 2335366"/>
              <a:gd name="connsiteX38" fmla="*/ 523875 w 1280860"/>
              <a:gd name="connsiteY38" fmla="*/ 1027268 h 2335366"/>
              <a:gd name="connsiteX39" fmla="*/ 530225 w 1280860"/>
              <a:gd name="connsiteY39" fmla="*/ 1014568 h 2335366"/>
              <a:gd name="connsiteX40" fmla="*/ 536575 w 1280860"/>
              <a:gd name="connsiteY40" fmla="*/ 989168 h 2335366"/>
              <a:gd name="connsiteX41" fmla="*/ 539750 w 1280860"/>
              <a:gd name="connsiteY41" fmla="*/ 976468 h 2335366"/>
              <a:gd name="connsiteX42" fmla="*/ 542925 w 1280860"/>
              <a:gd name="connsiteY42" fmla="*/ 966943 h 2335366"/>
              <a:gd name="connsiteX43" fmla="*/ 549275 w 1280860"/>
              <a:gd name="connsiteY43" fmla="*/ 957418 h 2335366"/>
              <a:gd name="connsiteX44" fmla="*/ 552450 w 1280860"/>
              <a:gd name="connsiteY44" fmla="*/ 944718 h 2335366"/>
              <a:gd name="connsiteX45" fmla="*/ 568325 w 1280860"/>
              <a:gd name="connsiteY45" fmla="*/ 922493 h 2335366"/>
              <a:gd name="connsiteX46" fmla="*/ 574675 w 1280860"/>
              <a:gd name="connsiteY46" fmla="*/ 906618 h 2335366"/>
              <a:gd name="connsiteX47" fmla="*/ 581025 w 1280860"/>
              <a:gd name="connsiteY47" fmla="*/ 893918 h 2335366"/>
              <a:gd name="connsiteX48" fmla="*/ 590550 w 1280860"/>
              <a:gd name="connsiteY48" fmla="*/ 871693 h 2335366"/>
              <a:gd name="connsiteX49" fmla="*/ 593725 w 1280860"/>
              <a:gd name="connsiteY49" fmla="*/ 858993 h 2335366"/>
              <a:gd name="connsiteX50" fmla="*/ 600075 w 1280860"/>
              <a:gd name="connsiteY50" fmla="*/ 846293 h 2335366"/>
              <a:gd name="connsiteX51" fmla="*/ 603250 w 1280860"/>
              <a:gd name="connsiteY51" fmla="*/ 827243 h 2335366"/>
              <a:gd name="connsiteX52" fmla="*/ 619125 w 1280860"/>
              <a:gd name="connsiteY52" fmla="*/ 795493 h 2335366"/>
              <a:gd name="connsiteX53" fmla="*/ 625475 w 1280860"/>
              <a:gd name="connsiteY53" fmla="*/ 776443 h 2335366"/>
              <a:gd name="connsiteX54" fmla="*/ 565150 w 1280860"/>
              <a:gd name="connsiteY54" fmla="*/ 744693 h 2335366"/>
              <a:gd name="connsiteX55" fmla="*/ 571500 w 1280860"/>
              <a:gd name="connsiteY55" fmla="*/ 700243 h 2335366"/>
              <a:gd name="connsiteX56" fmla="*/ 644525 w 1280860"/>
              <a:gd name="connsiteY56" fmla="*/ 674843 h 2335366"/>
              <a:gd name="connsiteX57" fmla="*/ 635000 w 1280860"/>
              <a:gd name="connsiteY57" fmla="*/ 573243 h 2335366"/>
              <a:gd name="connsiteX58" fmla="*/ 647700 w 1280860"/>
              <a:gd name="connsiteY58" fmla="*/ 570068 h 2335366"/>
              <a:gd name="connsiteX59" fmla="*/ 666750 w 1280860"/>
              <a:gd name="connsiteY59" fmla="*/ 566893 h 2335366"/>
              <a:gd name="connsiteX60" fmla="*/ 727075 w 1280860"/>
              <a:gd name="connsiteY60" fmla="*/ 573243 h 2335366"/>
              <a:gd name="connsiteX61" fmla="*/ 781050 w 1280860"/>
              <a:gd name="connsiteY61" fmla="*/ 592293 h 2335366"/>
              <a:gd name="connsiteX62" fmla="*/ 790575 w 1280860"/>
              <a:gd name="connsiteY62" fmla="*/ 595468 h 2335366"/>
              <a:gd name="connsiteX63" fmla="*/ 806450 w 1280860"/>
              <a:gd name="connsiteY63" fmla="*/ 601818 h 2335366"/>
              <a:gd name="connsiteX64" fmla="*/ 815975 w 1280860"/>
              <a:gd name="connsiteY64" fmla="*/ 604993 h 2335366"/>
              <a:gd name="connsiteX65" fmla="*/ 831850 w 1280860"/>
              <a:gd name="connsiteY65" fmla="*/ 611343 h 2335366"/>
              <a:gd name="connsiteX66" fmla="*/ 857250 w 1280860"/>
              <a:gd name="connsiteY66" fmla="*/ 617693 h 2335366"/>
              <a:gd name="connsiteX67" fmla="*/ 854075 w 1280860"/>
              <a:gd name="connsiteY67" fmla="*/ 595468 h 2335366"/>
              <a:gd name="connsiteX68" fmla="*/ 857250 w 1280860"/>
              <a:gd name="connsiteY68" fmla="*/ 570068 h 2335366"/>
              <a:gd name="connsiteX69" fmla="*/ 923925 w 1280860"/>
              <a:gd name="connsiteY69" fmla="*/ 579593 h 2335366"/>
              <a:gd name="connsiteX70" fmla="*/ 952500 w 1280860"/>
              <a:gd name="connsiteY70" fmla="*/ 595468 h 2335366"/>
              <a:gd name="connsiteX71" fmla="*/ 962025 w 1280860"/>
              <a:gd name="connsiteY71" fmla="*/ 589118 h 2335366"/>
              <a:gd name="connsiteX72" fmla="*/ 1085850 w 1280860"/>
              <a:gd name="connsiteY72" fmla="*/ 446243 h 2335366"/>
              <a:gd name="connsiteX73" fmla="*/ 1139825 w 1280860"/>
              <a:gd name="connsiteY73" fmla="*/ 439893 h 2335366"/>
              <a:gd name="connsiteX74" fmla="*/ 1136650 w 1280860"/>
              <a:gd name="connsiteY74" fmla="*/ 427193 h 2335366"/>
              <a:gd name="connsiteX75" fmla="*/ 1133475 w 1280860"/>
              <a:gd name="connsiteY75" fmla="*/ 411318 h 2335366"/>
              <a:gd name="connsiteX76" fmla="*/ 1101725 w 1280860"/>
              <a:gd name="connsiteY76" fmla="*/ 379568 h 2335366"/>
              <a:gd name="connsiteX77" fmla="*/ 1082675 w 1280860"/>
              <a:gd name="connsiteY77" fmla="*/ 354168 h 2335366"/>
              <a:gd name="connsiteX78" fmla="*/ 1120775 w 1280860"/>
              <a:gd name="connsiteY78" fmla="*/ 347818 h 2335366"/>
              <a:gd name="connsiteX79" fmla="*/ 1111250 w 1280860"/>
              <a:gd name="connsiteY79" fmla="*/ 331943 h 2335366"/>
              <a:gd name="connsiteX80" fmla="*/ 1098550 w 1280860"/>
              <a:gd name="connsiteY80" fmla="*/ 312893 h 2335366"/>
              <a:gd name="connsiteX81" fmla="*/ 1092200 w 1280860"/>
              <a:gd name="connsiteY81" fmla="*/ 287493 h 2335366"/>
              <a:gd name="connsiteX82" fmla="*/ 1085850 w 1280860"/>
              <a:gd name="connsiteY82" fmla="*/ 268443 h 2335366"/>
              <a:gd name="connsiteX83" fmla="*/ 1082675 w 1280860"/>
              <a:gd name="connsiteY83" fmla="*/ 255743 h 2335366"/>
              <a:gd name="connsiteX84" fmla="*/ 1073150 w 1280860"/>
              <a:gd name="connsiteY84" fmla="*/ 246218 h 2335366"/>
              <a:gd name="connsiteX85" fmla="*/ 1041400 w 1280860"/>
              <a:gd name="connsiteY85" fmla="*/ 230343 h 2335366"/>
              <a:gd name="connsiteX86" fmla="*/ 1025525 w 1280860"/>
              <a:gd name="connsiteY86" fmla="*/ 195418 h 2335366"/>
              <a:gd name="connsiteX87" fmla="*/ 1022350 w 1280860"/>
              <a:gd name="connsiteY87" fmla="*/ 182718 h 2335366"/>
              <a:gd name="connsiteX88" fmla="*/ 971550 w 1280860"/>
              <a:gd name="connsiteY88" fmla="*/ 179543 h 2335366"/>
              <a:gd name="connsiteX89" fmla="*/ 968375 w 1280860"/>
              <a:gd name="connsiteY89" fmla="*/ 138268 h 2335366"/>
              <a:gd name="connsiteX90" fmla="*/ 965200 w 1280860"/>
              <a:gd name="connsiteY90" fmla="*/ 122393 h 2335366"/>
              <a:gd name="connsiteX91" fmla="*/ 1006475 w 1280860"/>
              <a:gd name="connsiteY91" fmla="*/ 119218 h 2335366"/>
              <a:gd name="connsiteX92" fmla="*/ 1016000 w 1280860"/>
              <a:gd name="connsiteY92" fmla="*/ 116043 h 2335366"/>
              <a:gd name="connsiteX93" fmla="*/ 1000125 w 1280860"/>
              <a:gd name="connsiteY93" fmla="*/ 46193 h 2335366"/>
              <a:gd name="connsiteX94" fmla="*/ 990600 w 1280860"/>
              <a:gd name="connsiteY94" fmla="*/ 20793 h 2335366"/>
              <a:gd name="connsiteX95" fmla="*/ 987425 w 1280860"/>
              <a:gd name="connsiteY95" fmla="*/ 11268 h 2335366"/>
              <a:gd name="connsiteX96" fmla="*/ 955675 w 1280860"/>
              <a:gd name="connsiteY96" fmla="*/ 4918 h 2335366"/>
              <a:gd name="connsiteX97" fmla="*/ 942975 w 1280860"/>
              <a:gd name="connsiteY97" fmla="*/ 1743 h 2335366"/>
              <a:gd name="connsiteX98" fmla="*/ 936625 w 1280860"/>
              <a:gd name="connsiteY98" fmla="*/ 20793 h 2335366"/>
              <a:gd name="connsiteX99" fmla="*/ 942975 w 1280860"/>
              <a:gd name="connsiteY99" fmla="*/ 33493 h 2335366"/>
              <a:gd name="connsiteX100" fmla="*/ 958850 w 1280860"/>
              <a:gd name="connsiteY100" fmla="*/ 62068 h 2335366"/>
              <a:gd name="connsiteX101" fmla="*/ 962025 w 1280860"/>
              <a:gd name="connsiteY101" fmla="*/ 71593 h 2335366"/>
              <a:gd name="connsiteX102" fmla="*/ 955675 w 1280860"/>
              <a:gd name="connsiteY102" fmla="*/ 46193 h 2335366"/>
              <a:gd name="connsiteX103" fmla="*/ 949325 w 1280860"/>
              <a:gd name="connsiteY103" fmla="*/ 33493 h 2335366"/>
              <a:gd name="connsiteX104" fmla="*/ 946150 w 1280860"/>
              <a:gd name="connsiteY104" fmla="*/ 23968 h 2335366"/>
              <a:gd name="connsiteX105" fmla="*/ 939800 w 1280860"/>
              <a:gd name="connsiteY105" fmla="*/ 1743 h 2335366"/>
              <a:gd name="connsiteX106" fmla="*/ 1000125 w 1280860"/>
              <a:gd name="connsiteY106" fmla="*/ 8093 h 2335366"/>
              <a:gd name="connsiteX107" fmla="*/ 1019175 w 1280860"/>
              <a:gd name="connsiteY107" fmla="*/ 36668 h 2335366"/>
              <a:gd name="connsiteX108" fmla="*/ 1035050 w 1280860"/>
              <a:gd name="connsiteY108" fmla="*/ 68418 h 2335366"/>
              <a:gd name="connsiteX109" fmla="*/ 1044575 w 1280860"/>
              <a:gd name="connsiteY109" fmla="*/ 100168 h 2335366"/>
              <a:gd name="connsiteX110" fmla="*/ 1047750 w 1280860"/>
              <a:gd name="connsiteY110" fmla="*/ 112868 h 2335366"/>
              <a:gd name="connsiteX111" fmla="*/ 1054100 w 1280860"/>
              <a:gd name="connsiteY111" fmla="*/ 135093 h 2335366"/>
              <a:gd name="connsiteX112" fmla="*/ 1060450 w 1280860"/>
              <a:gd name="connsiteY112" fmla="*/ 163668 h 2335366"/>
              <a:gd name="connsiteX113" fmla="*/ 1069975 w 1280860"/>
              <a:gd name="connsiteY113" fmla="*/ 201768 h 2335366"/>
              <a:gd name="connsiteX114" fmla="*/ 1076325 w 1280860"/>
              <a:gd name="connsiteY114" fmla="*/ 211293 h 2335366"/>
              <a:gd name="connsiteX115" fmla="*/ 1123950 w 1280860"/>
              <a:gd name="connsiteY115" fmla="*/ 227168 h 2335366"/>
              <a:gd name="connsiteX116" fmla="*/ 1181100 w 1280860"/>
              <a:gd name="connsiteY116" fmla="*/ 223993 h 2335366"/>
              <a:gd name="connsiteX117" fmla="*/ 1196975 w 1280860"/>
              <a:gd name="connsiteY117" fmla="*/ 230343 h 2335366"/>
              <a:gd name="connsiteX118" fmla="*/ 1203325 w 1280860"/>
              <a:gd name="connsiteY118" fmla="*/ 249393 h 2335366"/>
              <a:gd name="connsiteX119" fmla="*/ 1206500 w 1280860"/>
              <a:gd name="connsiteY119" fmla="*/ 350993 h 2335366"/>
              <a:gd name="connsiteX120" fmla="*/ 1216025 w 1280860"/>
              <a:gd name="connsiteY120" fmla="*/ 360518 h 2335366"/>
              <a:gd name="connsiteX121" fmla="*/ 1231900 w 1280860"/>
              <a:gd name="connsiteY121" fmla="*/ 382743 h 2335366"/>
              <a:gd name="connsiteX122" fmla="*/ 1238250 w 1280860"/>
              <a:gd name="connsiteY122" fmla="*/ 398618 h 2335366"/>
              <a:gd name="connsiteX123" fmla="*/ 1247775 w 1280860"/>
              <a:gd name="connsiteY123" fmla="*/ 420843 h 2335366"/>
              <a:gd name="connsiteX124" fmla="*/ 1244600 w 1280860"/>
              <a:gd name="connsiteY124" fmla="*/ 439893 h 2335366"/>
              <a:gd name="connsiteX125" fmla="*/ 1231900 w 1280860"/>
              <a:gd name="connsiteY125" fmla="*/ 458943 h 2335366"/>
              <a:gd name="connsiteX126" fmla="*/ 1209675 w 1280860"/>
              <a:gd name="connsiteY126" fmla="*/ 497043 h 2335366"/>
              <a:gd name="connsiteX127" fmla="*/ 1193800 w 1280860"/>
              <a:gd name="connsiteY127" fmla="*/ 522443 h 2335366"/>
              <a:gd name="connsiteX128" fmla="*/ 1184275 w 1280860"/>
              <a:gd name="connsiteY128" fmla="*/ 547843 h 2335366"/>
              <a:gd name="connsiteX129" fmla="*/ 1177925 w 1280860"/>
              <a:gd name="connsiteY129" fmla="*/ 557368 h 2335366"/>
              <a:gd name="connsiteX130" fmla="*/ 1174750 w 1280860"/>
              <a:gd name="connsiteY130" fmla="*/ 573243 h 2335366"/>
              <a:gd name="connsiteX131" fmla="*/ 1152525 w 1280860"/>
              <a:gd name="connsiteY131" fmla="*/ 608168 h 2335366"/>
              <a:gd name="connsiteX132" fmla="*/ 1136650 w 1280860"/>
              <a:gd name="connsiteY132" fmla="*/ 658968 h 2335366"/>
              <a:gd name="connsiteX133" fmla="*/ 1130300 w 1280860"/>
              <a:gd name="connsiteY133" fmla="*/ 678018 h 2335366"/>
              <a:gd name="connsiteX134" fmla="*/ 1127125 w 1280860"/>
              <a:gd name="connsiteY134" fmla="*/ 693893 h 2335366"/>
              <a:gd name="connsiteX135" fmla="*/ 1117600 w 1280860"/>
              <a:gd name="connsiteY135" fmla="*/ 719293 h 2335366"/>
              <a:gd name="connsiteX136" fmla="*/ 1111250 w 1280860"/>
              <a:gd name="connsiteY136" fmla="*/ 741518 h 2335366"/>
              <a:gd name="connsiteX137" fmla="*/ 1098550 w 1280860"/>
              <a:gd name="connsiteY137" fmla="*/ 763743 h 2335366"/>
              <a:gd name="connsiteX138" fmla="*/ 1089025 w 1280860"/>
              <a:gd name="connsiteY138" fmla="*/ 779618 h 2335366"/>
              <a:gd name="connsiteX139" fmla="*/ 1085850 w 1280860"/>
              <a:gd name="connsiteY139" fmla="*/ 789143 h 2335366"/>
              <a:gd name="connsiteX140" fmla="*/ 1079500 w 1280860"/>
              <a:gd name="connsiteY140" fmla="*/ 989168 h 2335366"/>
              <a:gd name="connsiteX141" fmla="*/ 1076325 w 1280860"/>
              <a:gd name="connsiteY141" fmla="*/ 1103468 h 2335366"/>
              <a:gd name="connsiteX142" fmla="*/ 1063625 w 1280860"/>
              <a:gd name="connsiteY142" fmla="*/ 1119343 h 2335366"/>
              <a:gd name="connsiteX143" fmla="*/ 1038225 w 1280860"/>
              <a:gd name="connsiteY143" fmla="*/ 1116168 h 2335366"/>
              <a:gd name="connsiteX144" fmla="*/ 1022350 w 1280860"/>
              <a:gd name="connsiteY144" fmla="*/ 1132043 h 2335366"/>
              <a:gd name="connsiteX145" fmla="*/ 1006475 w 1280860"/>
              <a:gd name="connsiteY145" fmla="*/ 1182843 h 2335366"/>
              <a:gd name="connsiteX146" fmla="*/ 962025 w 1280860"/>
              <a:gd name="connsiteY146" fmla="*/ 1176493 h 2335366"/>
              <a:gd name="connsiteX147" fmla="*/ 949325 w 1280860"/>
              <a:gd name="connsiteY147" fmla="*/ 1249518 h 2335366"/>
              <a:gd name="connsiteX148" fmla="*/ 949325 w 1280860"/>
              <a:gd name="connsiteY148" fmla="*/ 1132043 h 2335366"/>
              <a:gd name="connsiteX149" fmla="*/ 971550 w 1280860"/>
              <a:gd name="connsiteY149" fmla="*/ 1135218 h 2335366"/>
              <a:gd name="connsiteX150" fmla="*/ 1016000 w 1280860"/>
              <a:gd name="connsiteY150" fmla="*/ 1147918 h 2335366"/>
              <a:gd name="connsiteX151" fmla="*/ 996950 w 1280860"/>
              <a:gd name="connsiteY151" fmla="*/ 1195543 h 2335366"/>
              <a:gd name="connsiteX152" fmla="*/ 987425 w 1280860"/>
              <a:gd name="connsiteY152" fmla="*/ 1211418 h 2335366"/>
              <a:gd name="connsiteX153" fmla="*/ 984250 w 1280860"/>
              <a:gd name="connsiteY153" fmla="*/ 1220943 h 2335366"/>
              <a:gd name="connsiteX154" fmla="*/ 1003300 w 1280860"/>
              <a:gd name="connsiteY154" fmla="*/ 1217768 h 2335366"/>
              <a:gd name="connsiteX155" fmla="*/ 1035050 w 1280860"/>
              <a:gd name="connsiteY155" fmla="*/ 1220943 h 2335366"/>
              <a:gd name="connsiteX156" fmla="*/ 1022350 w 1280860"/>
              <a:gd name="connsiteY156" fmla="*/ 1363818 h 2335366"/>
              <a:gd name="connsiteX157" fmla="*/ 1028700 w 1280860"/>
              <a:gd name="connsiteY157" fmla="*/ 1373343 h 2335366"/>
              <a:gd name="connsiteX158" fmla="*/ 1050925 w 1280860"/>
              <a:gd name="connsiteY158" fmla="*/ 1379693 h 2335366"/>
              <a:gd name="connsiteX159" fmla="*/ 1066800 w 1280860"/>
              <a:gd name="connsiteY159" fmla="*/ 1386043 h 2335366"/>
              <a:gd name="connsiteX160" fmla="*/ 1089025 w 1280860"/>
              <a:gd name="connsiteY160" fmla="*/ 1392393 h 2335366"/>
              <a:gd name="connsiteX161" fmla="*/ 1092200 w 1280860"/>
              <a:gd name="connsiteY161" fmla="*/ 1405093 h 2335366"/>
              <a:gd name="connsiteX162" fmla="*/ 1098550 w 1280860"/>
              <a:gd name="connsiteY162" fmla="*/ 1443193 h 2335366"/>
              <a:gd name="connsiteX163" fmla="*/ 1101725 w 1280860"/>
              <a:gd name="connsiteY163" fmla="*/ 1455893 h 2335366"/>
              <a:gd name="connsiteX164" fmla="*/ 1104900 w 1280860"/>
              <a:gd name="connsiteY164" fmla="*/ 1493993 h 2335366"/>
              <a:gd name="connsiteX165" fmla="*/ 1108075 w 1280860"/>
              <a:gd name="connsiteY165" fmla="*/ 1519393 h 2335366"/>
              <a:gd name="connsiteX166" fmla="*/ 1101725 w 1280860"/>
              <a:gd name="connsiteY166" fmla="*/ 1538443 h 2335366"/>
              <a:gd name="connsiteX167" fmla="*/ 1123950 w 1280860"/>
              <a:gd name="connsiteY167" fmla="*/ 1900393 h 2335366"/>
              <a:gd name="connsiteX168" fmla="*/ 1165225 w 1280860"/>
              <a:gd name="connsiteY168" fmla="*/ 1973418 h 2335366"/>
              <a:gd name="connsiteX169" fmla="*/ 1209675 w 1280860"/>
              <a:gd name="connsiteY169" fmla="*/ 2128992 h 2335366"/>
              <a:gd name="connsiteX170" fmla="*/ 1273175 w 1280860"/>
              <a:gd name="connsiteY170" fmla="*/ 2284566 h 2335366"/>
              <a:gd name="connsiteX171" fmla="*/ 1193799 w 1280860"/>
              <a:gd name="connsiteY171" fmla="*/ 2335366 h 2335366"/>
              <a:gd name="connsiteX172" fmla="*/ 1000125 w 1280860"/>
              <a:gd name="connsiteY172" fmla="*/ 1522568 h 2335366"/>
              <a:gd name="connsiteX173" fmla="*/ 981075 w 1280860"/>
              <a:gd name="connsiteY173" fmla="*/ 1506693 h 2335366"/>
              <a:gd name="connsiteX174" fmla="*/ 968375 w 1280860"/>
              <a:gd name="connsiteY174" fmla="*/ 1509868 h 2335366"/>
              <a:gd name="connsiteX175" fmla="*/ 962025 w 1280860"/>
              <a:gd name="connsiteY175" fmla="*/ 1528918 h 2335366"/>
              <a:gd name="connsiteX176" fmla="*/ 955675 w 1280860"/>
              <a:gd name="connsiteY176" fmla="*/ 1538443 h 2335366"/>
              <a:gd name="connsiteX177" fmla="*/ 946150 w 1280860"/>
              <a:gd name="connsiteY177" fmla="*/ 1554318 h 2335366"/>
              <a:gd name="connsiteX178" fmla="*/ 936625 w 1280860"/>
              <a:gd name="connsiteY178" fmla="*/ 1563843 h 2335366"/>
              <a:gd name="connsiteX179" fmla="*/ 917575 w 1280860"/>
              <a:gd name="connsiteY179" fmla="*/ 1589243 h 2335366"/>
              <a:gd name="connsiteX180" fmla="*/ 911225 w 1280860"/>
              <a:gd name="connsiteY180" fmla="*/ 1598768 h 2335366"/>
              <a:gd name="connsiteX181" fmla="*/ 901700 w 1280860"/>
              <a:gd name="connsiteY181" fmla="*/ 1605118 h 2335366"/>
              <a:gd name="connsiteX182" fmla="*/ 892175 w 1280860"/>
              <a:gd name="connsiteY182" fmla="*/ 1614643 h 2335366"/>
              <a:gd name="connsiteX183" fmla="*/ 882650 w 1280860"/>
              <a:gd name="connsiteY183" fmla="*/ 1627343 h 2335366"/>
              <a:gd name="connsiteX184" fmla="*/ 860425 w 1280860"/>
              <a:gd name="connsiteY184" fmla="*/ 1630518 h 2335366"/>
              <a:gd name="connsiteX185" fmla="*/ 774700 w 1280860"/>
              <a:gd name="connsiteY185" fmla="*/ 1633693 h 2335366"/>
              <a:gd name="connsiteX186" fmla="*/ 720725 w 1280860"/>
              <a:gd name="connsiteY186" fmla="*/ 1646393 h 2335366"/>
              <a:gd name="connsiteX187" fmla="*/ 708025 w 1280860"/>
              <a:gd name="connsiteY187" fmla="*/ 1649568 h 2335366"/>
              <a:gd name="connsiteX188" fmla="*/ 676275 w 1280860"/>
              <a:gd name="connsiteY188" fmla="*/ 1652743 h 2335366"/>
              <a:gd name="connsiteX189" fmla="*/ 650875 w 1280860"/>
              <a:gd name="connsiteY189" fmla="*/ 1655918 h 2335366"/>
              <a:gd name="connsiteX190" fmla="*/ 628650 w 1280860"/>
              <a:gd name="connsiteY190" fmla="*/ 1659093 h 2335366"/>
              <a:gd name="connsiteX191" fmla="*/ 542925 w 1280860"/>
              <a:gd name="connsiteY191" fmla="*/ 1665443 h 2335366"/>
              <a:gd name="connsiteX192" fmla="*/ 368300 w 1280860"/>
              <a:gd name="connsiteY192" fmla="*/ 1662268 h 2335366"/>
              <a:gd name="connsiteX193" fmla="*/ 355600 w 1280860"/>
              <a:gd name="connsiteY193" fmla="*/ 1655918 h 2335366"/>
              <a:gd name="connsiteX194" fmla="*/ 292100 w 1280860"/>
              <a:gd name="connsiteY194" fmla="*/ 1649568 h 2335366"/>
              <a:gd name="connsiteX195" fmla="*/ 273050 w 1280860"/>
              <a:gd name="connsiteY195" fmla="*/ 1646393 h 2335366"/>
              <a:gd name="connsiteX196" fmla="*/ 38100 w 1280860"/>
              <a:gd name="connsiteY196" fmla="*/ 1655918 h 2335366"/>
              <a:gd name="connsiteX197" fmla="*/ 25400 w 1280860"/>
              <a:gd name="connsiteY197" fmla="*/ 1671793 h 2335366"/>
              <a:gd name="connsiteX198" fmla="*/ 9525 w 1280860"/>
              <a:gd name="connsiteY198" fmla="*/ 1687668 h 2335366"/>
              <a:gd name="connsiteX199" fmla="*/ 3175 w 1280860"/>
              <a:gd name="connsiteY199" fmla="*/ 1732118 h 2335366"/>
              <a:gd name="connsiteX200" fmla="*/ 0 w 1280860"/>
              <a:gd name="connsiteY200" fmla="*/ 1735293 h 2335366"/>
              <a:gd name="connsiteX0" fmla="*/ 3175 w 1280860"/>
              <a:gd name="connsiteY0" fmla="*/ 1643218 h 2335366"/>
              <a:gd name="connsiteX1" fmla="*/ 41275 w 1280860"/>
              <a:gd name="connsiteY1" fmla="*/ 1627343 h 2335366"/>
              <a:gd name="connsiteX2" fmla="*/ 95250 w 1280860"/>
              <a:gd name="connsiteY2" fmla="*/ 1611468 h 2335366"/>
              <a:gd name="connsiteX3" fmla="*/ 174625 w 1280860"/>
              <a:gd name="connsiteY3" fmla="*/ 1608293 h 2335366"/>
              <a:gd name="connsiteX4" fmla="*/ 349250 w 1280860"/>
              <a:gd name="connsiteY4" fmla="*/ 1614643 h 2335366"/>
              <a:gd name="connsiteX5" fmla="*/ 403225 w 1280860"/>
              <a:gd name="connsiteY5" fmla="*/ 1620993 h 2335366"/>
              <a:gd name="connsiteX6" fmla="*/ 428625 w 1280860"/>
              <a:gd name="connsiteY6" fmla="*/ 1627343 h 2335366"/>
              <a:gd name="connsiteX7" fmla="*/ 457200 w 1280860"/>
              <a:gd name="connsiteY7" fmla="*/ 1630518 h 2335366"/>
              <a:gd name="connsiteX8" fmla="*/ 479425 w 1280860"/>
              <a:gd name="connsiteY8" fmla="*/ 1636868 h 2335366"/>
              <a:gd name="connsiteX9" fmla="*/ 482600 w 1280860"/>
              <a:gd name="connsiteY9" fmla="*/ 1617818 h 2335366"/>
              <a:gd name="connsiteX10" fmla="*/ 479425 w 1280860"/>
              <a:gd name="connsiteY10" fmla="*/ 1525743 h 2335366"/>
              <a:gd name="connsiteX11" fmla="*/ 473075 w 1280860"/>
              <a:gd name="connsiteY11" fmla="*/ 1500343 h 2335366"/>
              <a:gd name="connsiteX12" fmla="*/ 479425 w 1280860"/>
              <a:gd name="connsiteY12" fmla="*/ 1424143 h 2335366"/>
              <a:gd name="connsiteX13" fmla="*/ 498475 w 1280860"/>
              <a:gd name="connsiteY13" fmla="*/ 1420968 h 2335366"/>
              <a:gd name="connsiteX14" fmla="*/ 469900 w 1280860"/>
              <a:gd name="connsiteY14" fmla="*/ 1357468 h 2335366"/>
              <a:gd name="connsiteX15" fmla="*/ 441325 w 1280860"/>
              <a:gd name="connsiteY15" fmla="*/ 1354293 h 2335366"/>
              <a:gd name="connsiteX16" fmla="*/ 447675 w 1280860"/>
              <a:gd name="connsiteY16" fmla="*/ 1309843 h 2335366"/>
              <a:gd name="connsiteX17" fmla="*/ 457200 w 1280860"/>
              <a:gd name="connsiteY17" fmla="*/ 1287618 h 2335366"/>
              <a:gd name="connsiteX18" fmla="*/ 463550 w 1280860"/>
              <a:gd name="connsiteY18" fmla="*/ 1268568 h 2335366"/>
              <a:gd name="connsiteX19" fmla="*/ 428625 w 1280860"/>
              <a:gd name="connsiteY19" fmla="*/ 1268568 h 2335366"/>
              <a:gd name="connsiteX20" fmla="*/ 422275 w 1280860"/>
              <a:gd name="connsiteY20" fmla="*/ 1284443 h 2335366"/>
              <a:gd name="connsiteX21" fmla="*/ 406400 w 1280860"/>
              <a:gd name="connsiteY21" fmla="*/ 1357468 h 2335366"/>
              <a:gd name="connsiteX22" fmla="*/ 400050 w 1280860"/>
              <a:gd name="connsiteY22" fmla="*/ 1370168 h 2335366"/>
              <a:gd name="connsiteX23" fmla="*/ 396875 w 1280860"/>
              <a:gd name="connsiteY23" fmla="*/ 1386043 h 2335366"/>
              <a:gd name="connsiteX24" fmla="*/ 377825 w 1280860"/>
              <a:gd name="connsiteY24" fmla="*/ 1382868 h 2335366"/>
              <a:gd name="connsiteX25" fmla="*/ 381000 w 1280860"/>
              <a:gd name="connsiteY25" fmla="*/ 1300318 h 2335366"/>
              <a:gd name="connsiteX26" fmla="*/ 387350 w 1280860"/>
              <a:gd name="connsiteY26" fmla="*/ 1255868 h 2335366"/>
              <a:gd name="connsiteX27" fmla="*/ 390525 w 1280860"/>
              <a:gd name="connsiteY27" fmla="*/ 1246343 h 2335366"/>
              <a:gd name="connsiteX28" fmla="*/ 400050 w 1280860"/>
              <a:gd name="connsiteY28" fmla="*/ 1230468 h 2335366"/>
              <a:gd name="connsiteX29" fmla="*/ 463550 w 1280860"/>
              <a:gd name="connsiteY29" fmla="*/ 1233643 h 2335366"/>
              <a:gd name="connsiteX30" fmla="*/ 450850 w 1280860"/>
              <a:gd name="connsiteY30" fmla="*/ 1186018 h 2335366"/>
              <a:gd name="connsiteX31" fmla="*/ 419100 w 1280860"/>
              <a:gd name="connsiteY31" fmla="*/ 1179668 h 2335366"/>
              <a:gd name="connsiteX32" fmla="*/ 422275 w 1280860"/>
              <a:gd name="connsiteY32" fmla="*/ 1122518 h 2335366"/>
              <a:gd name="connsiteX33" fmla="*/ 488950 w 1280860"/>
              <a:gd name="connsiteY33" fmla="*/ 1128868 h 2335366"/>
              <a:gd name="connsiteX34" fmla="*/ 508000 w 1280860"/>
              <a:gd name="connsiteY34" fmla="*/ 1122518 h 2335366"/>
              <a:gd name="connsiteX35" fmla="*/ 511175 w 1280860"/>
              <a:gd name="connsiteY35" fmla="*/ 1065368 h 2335366"/>
              <a:gd name="connsiteX36" fmla="*/ 517525 w 1280860"/>
              <a:gd name="connsiteY36" fmla="*/ 1055843 h 2335366"/>
              <a:gd name="connsiteX37" fmla="*/ 520700 w 1280860"/>
              <a:gd name="connsiteY37" fmla="*/ 1039968 h 2335366"/>
              <a:gd name="connsiteX38" fmla="*/ 523875 w 1280860"/>
              <a:gd name="connsiteY38" fmla="*/ 1027268 h 2335366"/>
              <a:gd name="connsiteX39" fmla="*/ 530225 w 1280860"/>
              <a:gd name="connsiteY39" fmla="*/ 1014568 h 2335366"/>
              <a:gd name="connsiteX40" fmla="*/ 536575 w 1280860"/>
              <a:gd name="connsiteY40" fmla="*/ 989168 h 2335366"/>
              <a:gd name="connsiteX41" fmla="*/ 539750 w 1280860"/>
              <a:gd name="connsiteY41" fmla="*/ 976468 h 2335366"/>
              <a:gd name="connsiteX42" fmla="*/ 542925 w 1280860"/>
              <a:gd name="connsiteY42" fmla="*/ 966943 h 2335366"/>
              <a:gd name="connsiteX43" fmla="*/ 549275 w 1280860"/>
              <a:gd name="connsiteY43" fmla="*/ 957418 h 2335366"/>
              <a:gd name="connsiteX44" fmla="*/ 552450 w 1280860"/>
              <a:gd name="connsiteY44" fmla="*/ 944718 h 2335366"/>
              <a:gd name="connsiteX45" fmla="*/ 568325 w 1280860"/>
              <a:gd name="connsiteY45" fmla="*/ 922493 h 2335366"/>
              <a:gd name="connsiteX46" fmla="*/ 574675 w 1280860"/>
              <a:gd name="connsiteY46" fmla="*/ 906618 h 2335366"/>
              <a:gd name="connsiteX47" fmla="*/ 581025 w 1280860"/>
              <a:gd name="connsiteY47" fmla="*/ 893918 h 2335366"/>
              <a:gd name="connsiteX48" fmla="*/ 590550 w 1280860"/>
              <a:gd name="connsiteY48" fmla="*/ 871693 h 2335366"/>
              <a:gd name="connsiteX49" fmla="*/ 593725 w 1280860"/>
              <a:gd name="connsiteY49" fmla="*/ 858993 h 2335366"/>
              <a:gd name="connsiteX50" fmla="*/ 600075 w 1280860"/>
              <a:gd name="connsiteY50" fmla="*/ 846293 h 2335366"/>
              <a:gd name="connsiteX51" fmla="*/ 603250 w 1280860"/>
              <a:gd name="connsiteY51" fmla="*/ 827243 h 2335366"/>
              <a:gd name="connsiteX52" fmla="*/ 619125 w 1280860"/>
              <a:gd name="connsiteY52" fmla="*/ 795493 h 2335366"/>
              <a:gd name="connsiteX53" fmla="*/ 625475 w 1280860"/>
              <a:gd name="connsiteY53" fmla="*/ 776443 h 2335366"/>
              <a:gd name="connsiteX54" fmla="*/ 565150 w 1280860"/>
              <a:gd name="connsiteY54" fmla="*/ 744693 h 2335366"/>
              <a:gd name="connsiteX55" fmla="*/ 571500 w 1280860"/>
              <a:gd name="connsiteY55" fmla="*/ 700243 h 2335366"/>
              <a:gd name="connsiteX56" fmla="*/ 644525 w 1280860"/>
              <a:gd name="connsiteY56" fmla="*/ 674843 h 2335366"/>
              <a:gd name="connsiteX57" fmla="*/ 635000 w 1280860"/>
              <a:gd name="connsiteY57" fmla="*/ 573243 h 2335366"/>
              <a:gd name="connsiteX58" fmla="*/ 647700 w 1280860"/>
              <a:gd name="connsiteY58" fmla="*/ 570068 h 2335366"/>
              <a:gd name="connsiteX59" fmla="*/ 666750 w 1280860"/>
              <a:gd name="connsiteY59" fmla="*/ 566893 h 2335366"/>
              <a:gd name="connsiteX60" fmla="*/ 727075 w 1280860"/>
              <a:gd name="connsiteY60" fmla="*/ 573243 h 2335366"/>
              <a:gd name="connsiteX61" fmla="*/ 781050 w 1280860"/>
              <a:gd name="connsiteY61" fmla="*/ 592293 h 2335366"/>
              <a:gd name="connsiteX62" fmla="*/ 790575 w 1280860"/>
              <a:gd name="connsiteY62" fmla="*/ 595468 h 2335366"/>
              <a:gd name="connsiteX63" fmla="*/ 806450 w 1280860"/>
              <a:gd name="connsiteY63" fmla="*/ 601818 h 2335366"/>
              <a:gd name="connsiteX64" fmla="*/ 815975 w 1280860"/>
              <a:gd name="connsiteY64" fmla="*/ 604993 h 2335366"/>
              <a:gd name="connsiteX65" fmla="*/ 831850 w 1280860"/>
              <a:gd name="connsiteY65" fmla="*/ 611343 h 2335366"/>
              <a:gd name="connsiteX66" fmla="*/ 857250 w 1280860"/>
              <a:gd name="connsiteY66" fmla="*/ 617693 h 2335366"/>
              <a:gd name="connsiteX67" fmla="*/ 854075 w 1280860"/>
              <a:gd name="connsiteY67" fmla="*/ 595468 h 2335366"/>
              <a:gd name="connsiteX68" fmla="*/ 857250 w 1280860"/>
              <a:gd name="connsiteY68" fmla="*/ 570068 h 2335366"/>
              <a:gd name="connsiteX69" fmla="*/ 923925 w 1280860"/>
              <a:gd name="connsiteY69" fmla="*/ 579593 h 2335366"/>
              <a:gd name="connsiteX70" fmla="*/ 952500 w 1280860"/>
              <a:gd name="connsiteY70" fmla="*/ 595468 h 2335366"/>
              <a:gd name="connsiteX71" fmla="*/ 962025 w 1280860"/>
              <a:gd name="connsiteY71" fmla="*/ 589118 h 2335366"/>
              <a:gd name="connsiteX72" fmla="*/ 1085850 w 1280860"/>
              <a:gd name="connsiteY72" fmla="*/ 446243 h 2335366"/>
              <a:gd name="connsiteX73" fmla="*/ 1139825 w 1280860"/>
              <a:gd name="connsiteY73" fmla="*/ 439893 h 2335366"/>
              <a:gd name="connsiteX74" fmla="*/ 1136650 w 1280860"/>
              <a:gd name="connsiteY74" fmla="*/ 427193 h 2335366"/>
              <a:gd name="connsiteX75" fmla="*/ 1133475 w 1280860"/>
              <a:gd name="connsiteY75" fmla="*/ 411318 h 2335366"/>
              <a:gd name="connsiteX76" fmla="*/ 1101725 w 1280860"/>
              <a:gd name="connsiteY76" fmla="*/ 379568 h 2335366"/>
              <a:gd name="connsiteX77" fmla="*/ 1082675 w 1280860"/>
              <a:gd name="connsiteY77" fmla="*/ 354168 h 2335366"/>
              <a:gd name="connsiteX78" fmla="*/ 1120775 w 1280860"/>
              <a:gd name="connsiteY78" fmla="*/ 347818 h 2335366"/>
              <a:gd name="connsiteX79" fmla="*/ 1111250 w 1280860"/>
              <a:gd name="connsiteY79" fmla="*/ 331943 h 2335366"/>
              <a:gd name="connsiteX80" fmla="*/ 1098550 w 1280860"/>
              <a:gd name="connsiteY80" fmla="*/ 312893 h 2335366"/>
              <a:gd name="connsiteX81" fmla="*/ 1092200 w 1280860"/>
              <a:gd name="connsiteY81" fmla="*/ 287493 h 2335366"/>
              <a:gd name="connsiteX82" fmla="*/ 1085850 w 1280860"/>
              <a:gd name="connsiteY82" fmla="*/ 268443 h 2335366"/>
              <a:gd name="connsiteX83" fmla="*/ 1082675 w 1280860"/>
              <a:gd name="connsiteY83" fmla="*/ 255743 h 2335366"/>
              <a:gd name="connsiteX84" fmla="*/ 1073150 w 1280860"/>
              <a:gd name="connsiteY84" fmla="*/ 246218 h 2335366"/>
              <a:gd name="connsiteX85" fmla="*/ 1041400 w 1280860"/>
              <a:gd name="connsiteY85" fmla="*/ 230343 h 2335366"/>
              <a:gd name="connsiteX86" fmla="*/ 1025525 w 1280860"/>
              <a:gd name="connsiteY86" fmla="*/ 195418 h 2335366"/>
              <a:gd name="connsiteX87" fmla="*/ 1022350 w 1280860"/>
              <a:gd name="connsiteY87" fmla="*/ 182718 h 2335366"/>
              <a:gd name="connsiteX88" fmla="*/ 971550 w 1280860"/>
              <a:gd name="connsiteY88" fmla="*/ 179543 h 2335366"/>
              <a:gd name="connsiteX89" fmla="*/ 968375 w 1280860"/>
              <a:gd name="connsiteY89" fmla="*/ 138268 h 2335366"/>
              <a:gd name="connsiteX90" fmla="*/ 965200 w 1280860"/>
              <a:gd name="connsiteY90" fmla="*/ 122393 h 2335366"/>
              <a:gd name="connsiteX91" fmla="*/ 1006475 w 1280860"/>
              <a:gd name="connsiteY91" fmla="*/ 119218 h 2335366"/>
              <a:gd name="connsiteX92" fmla="*/ 1016000 w 1280860"/>
              <a:gd name="connsiteY92" fmla="*/ 116043 h 2335366"/>
              <a:gd name="connsiteX93" fmla="*/ 1000125 w 1280860"/>
              <a:gd name="connsiteY93" fmla="*/ 46193 h 2335366"/>
              <a:gd name="connsiteX94" fmla="*/ 990600 w 1280860"/>
              <a:gd name="connsiteY94" fmla="*/ 20793 h 2335366"/>
              <a:gd name="connsiteX95" fmla="*/ 987425 w 1280860"/>
              <a:gd name="connsiteY95" fmla="*/ 11268 h 2335366"/>
              <a:gd name="connsiteX96" fmla="*/ 955675 w 1280860"/>
              <a:gd name="connsiteY96" fmla="*/ 4918 h 2335366"/>
              <a:gd name="connsiteX97" fmla="*/ 942975 w 1280860"/>
              <a:gd name="connsiteY97" fmla="*/ 1743 h 2335366"/>
              <a:gd name="connsiteX98" fmla="*/ 936625 w 1280860"/>
              <a:gd name="connsiteY98" fmla="*/ 20793 h 2335366"/>
              <a:gd name="connsiteX99" fmla="*/ 942975 w 1280860"/>
              <a:gd name="connsiteY99" fmla="*/ 33493 h 2335366"/>
              <a:gd name="connsiteX100" fmla="*/ 958850 w 1280860"/>
              <a:gd name="connsiteY100" fmla="*/ 62068 h 2335366"/>
              <a:gd name="connsiteX101" fmla="*/ 962025 w 1280860"/>
              <a:gd name="connsiteY101" fmla="*/ 71593 h 2335366"/>
              <a:gd name="connsiteX102" fmla="*/ 955675 w 1280860"/>
              <a:gd name="connsiteY102" fmla="*/ 46193 h 2335366"/>
              <a:gd name="connsiteX103" fmla="*/ 949325 w 1280860"/>
              <a:gd name="connsiteY103" fmla="*/ 33493 h 2335366"/>
              <a:gd name="connsiteX104" fmla="*/ 946150 w 1280860"/>
              <a:gd name="connsiteY104" fmla="*/ 23968 h 2335366"/>
              <a:gd name="connsiteX105" fmla="*/ 939800 w 1280860"/>
              <a:gd name="connsiteY105" fmla="*/ 1743 h 2335366"/>
              <a:gd name="connsiteX106" fmla="*/ 1000125 w 1280860"/>
              <a:gd name="connsiteY106" fmla="*/ 8093 h 2335366"/>
              <a:gd name="connsiteX107" fmla="*/ 1019175 w 1280860"/>
              <a:gd name="connsiteY107" fmla="*/ 36668 h 2335366"/>
              <a:gd name="connsiteX108" fmla="*/ 1035050 w 1280860"/>
              <a:gd name="connsiteY108" fmla="*/ 68418 h 2335366"/>
              <a:gd name="connsiteX109" fmla="*/ 1044575 w 1280860"/>
              <a:gd name="connsiteY109" fmla="*/ 100168 h 2335366"/>
              <a:gd name="connsiteX110" fmla="*/ 1047750 w 1280860"/>
              <a:gd name="connsiteY110" fmla="*/ 112868 h 2335366"/>
              <a:gd name="connsiteX111" fmla="*/ 1054100 w 1280860"/>
              <a:gd name="connsiteY111" fmla="*/ 135093 h 2335366"/>
              <a:gd name="connsiteX112" fmla="*/ 1060450 w 1280860"/>
              <a:gd name="connsiteY112" fmla="*/ 163668 h 2335366"/>
              <a:gd name="connsiteX113" fmla="*/ 1069975 w 1280860"/>
              <a:gd name="connsiteY113" fmla="*/ 201768 h 2335366"/>
              <a:gd name="connsiteX114" fmla="*/ 1076325 w 1280860"/>
              <a:gd name="connsiteY114" fmla="*/ 211293 h 2335366"/>
              <a:gd name="connsiteX115" fmla="*/ 1123950 w 1280860"/>
              <a:gd name="connsiteY115" fmla="*/ 227168 h 2335366"/>
              <a:gd name="connsiteX116" fmla="*/ 1181100 w 1280860"/>
              <a:gd name="connsiteY116" fmla="*/ 223993 h 2335366"/>
              <a:gd name="connsiteX117" fmla="*/ 1196975 w 1280860"/>
              <a:gd name="connsiteY117" fmla="*/ 230343 h 2335366"/>
              <a:gd name="connsiteX118" fmla="*/ 1203325 w 1280860"/>
              <a:gd name="connsiteY118" fmla="*/ 249393 h 2335366"/>
              <a:gd name="connsiteX119" fmla="*/ 1206500 w 1280860"/>
              <a:gd name="connsiteY119" fmla="*/ 350993 h 2335366"/>
              <a:gd name="connsiteX120" fmla="*/ 1216025 w 1280860"/>
              <a:gd name="connsiteY120" fmla="*/ 360518 h 2335366"/>
              <a:gd name="connsiteX121" fmla="*/ 1231900 w 1280860"/>
              <a:gd name="connsiteY121" fmla="*/ 382743 h 2335366"/>
              <a:gd name="connsiteX122" fmla="*/ 1238250 w 1280860"/>
              <a:gd name="connsiteY122" fmla="*/ 398618 h 2335366"/>
              <a:gd name="connsiteX123" fmla="*/ 1247775 w 1280860"/>
              <a:gd name="connsiteY123" fmla="*/ 420843 h 2335366"/>
              <a:gd name="connsiteX124" fmla="*/ 1244600 w 1280860"/>
              <a:gd name="connsiteY124" fmla="*/ 439893 h 2335366"/>
              <a:gd name="connsiteX125" fmla="*/ 1231900 w 1280860"/>
              <a:gd name="connsiteY125" fmla="*/ 458943 h 2335366"/>
              <a:gd name="connsiteX126" fmla="*/ 1209675 w 1280860"/>
              <a:gd name="connsiteY126" fmla="*/ 497043 h 2335366"/>
              <a:gd name="connsiteX127" fmla="*/ 1193800 w 1280860"/>
              <a:gd name="connsiteY127" fmla="*/ 522443 h 2335366"/>
              <a:gd name="connsiteX128" fmla="*/ 1184275 w 1280860"/>
              <a:gd name="connsiteY128" fmla="*/ 547843 h 2335366"/>
              <a:gd name="connsiteX129" fmla="*/ 1177925 w 1280860"/>
              <a:gd name="connsiteY129" fmla="*/ 557368 h 2335366"/>
              <a:gd name="connsiteX130" fmla="*/ 1174750 w 1280860"/>
              <a:gd name="connsiteY130" fmla="*/ 573243 h 2335366"/>
              <a:gd name="connsiteX131" fmla="*/ 1152525 w 1280860"/>
              <a:gd name="connsiteY131" fmla="*/ 608168 h 2335366"/>
              <a:gd name="connsiteX132" fmla="*/ 1136650 w 1280860"/>
              <a:gd name="connsiteY132" fmla="*/ 658968 h 2335366"/>
              <a:gd name="connsiteX133" fmla="*/ 1130300 w 1280860"/>
              <a:gd name="connsiteY133" fmla="*/ 678018 h 2335366"/>
              <a:gd name="connsiteX134" fmla="*/ 1127125 w 1280860"/>
              <a:gd name="connsiteY134" fmla="*/ 693893 h 2335366"/>
              <a:gd name="connsiteX135" fmla="*/ 1117600 w 1280860"/>
              <a:gd name="connsiteY135" fmla="*/ 719293 h 2335366"/>
              <a:gd name="connsiteX136" fmla="*/ 1111250 w 1280860"/>
              <a:gd name="connsiteY136" fmla="*/ 741518 h 2335366"/>
              <a:gd name="connsiteX137" fmla="*/ 1098550 w 1280860"/>
              <a:gd name="connsiteY137" fmla="*/ 763743 h 2335366"/>
              <a:gd name="connsiteX138" fmla="*/ 1089025 w 1280860"/>
              <a:gd name="connsiteY138" fmla="*/ 779618 h 2335366"/>
              <a:gd name="connsiteX139" fmla="*/ 1085850 w 1280860"/>
              <a:gd name="connsiteY139" fmla="*/ 789143 h 2335366"/>
              <a:gd name="connsiteX140" fmla="*/ 1079500 w 1280860"/>
              <a:gd name="connsiteY140" fmla="*/ 989168 h 2335366"/>
              <a:gd name="connsiteX141" fmla="*/ 1076325 w 1280860"/>
              <a:gd name="connsiteY141" fmla="*/ 1103468 h 2335366"/>
              <a:gd name="connsiteX142" fmla="*/ 1063625 w 1280860"/>
              <a:gd name="connsiteY142" fmla="*/ 1119343 h 2335366"/>
              <a:gd name="connsiteX143" fmla="*/ 1038225 w 1280860"/>
              <a:gd name="connsiteY143" fmla="*/ 1116168 h 2335366"/>
              <a:gd name="connsiteX144" fmla="*/ 1022350 w 1280860"/>
              <a:gd name="connsiteY144" fmla="*/ 1132043 h 2335366"/>
              <a:gd name="connsiteX145" fmla="*/ 1006475 w 1280860"/>
              <a:gd name="connsiteY145" fmla="*/ 1182843 h 2335366"/>
              <a:gd name="connsiteX146" fmla="*/ 962025 w 1280860"/>
              <a:gd name="connsiteY146" fmla="*/ 1176493 h 2335366"/>
              <a:gd name="connsiteX147" fmla="*/ 949325 w 1280860"/>
              <a:gd name="connsiteY147" fmla="*/ 1249518 h 2335366"/>
              <a:gd name="connsiteX148" fmla="*/ 949325 w 1280860"/>
              <a:gd name="connsiteY148" fmla="*/ 1132043 h 2335366"/>
              <a:gd name="connsiteX149" fmla="*/ 971550 w 1280860"/>
              <a:gd name="connsiteY149" fmla="*/ 1135218 h 2335366"/>
              <a:gd name="connsiteX150" fmla="*/ 1016000 w 1280860"/>
              <a:gd name="connsiteY150" fmla="*/ 1147918 h 2335366"/>
              <a:gd name="connsiteX151" fmla="*/ 996950 w 1280860"/>
              <a:gd name="connsiteY151" fmla="*/ 1195543 h 2335366"/>
              <a:gd name="connsiteX152" fmla="*/ 987425 w 1280860"/>
              <a:gd name="connsiteY152" fmla="*/ 1211418 h 2335366"/>
              <a:gd name="connsiteX153" fmla="*/ 984250 w 1280860"/>
              <a:gd name="connsiteY153" fmla="*/ 1220943 h 2335366"/>
              <a:gd name="connsiteX154" fmla="*/ 1003300 w 1280860"/>
              <a:gd name="connsiteY154" fmla="*/ 1217768 h 2335366"/>
              <a:gd name="connsiteX155" fmla="*/ 1035050 w 1280860"/>
              <a:gd name="connsiteY155" fmla="*/ 1220943 h 2335366"/>
              <a:gd name="connsiteX156" fmla="*/ 1022350 w 1280860"/>
              <a:gd name="connsiteY156" fmla="*/ 1363818 h 2335366"/>
              <a:gd name="connsiteX157" fmla="*/ 1028700 w 1280860"/>
              <a:gd name="connsiteY157" fmla="*/ 1373343 h 2335366"/>
              <a:gd name="connsiteX158" fmla="*/ 1050925 w 1280860"/>
              <a:gd name="connsiteY158" fmla="*/ 1379693 h 2335366"/>
              <a:gd name="connsiteX159" fmla="*/ 1066800 w 1280860"/>
              <a:gd name="connsiteY159" fmla="*/ 1386043 h 2335366"/>
              <a:gd name="connsiteX160" fmla="*/ 1089025 w 1280860"/>
              <a:gd name="connsiteY160" fmla="*/ 1392393 h 2335366"/>
              <a:gd name="connsiteX161" fmla="*/ 1092200 w 1280860"/>
              <a:gd name="connsiteY161" fmla="*/ 1405093 h 2335366"/>
              <a:gd name="connsiteX162" fmla="*/ 1098550 w 1280860"/>
              <a:gd name="connsiteY162" fmla="*/ 1443193 h 2335366"/>
              <a:gd name="connsiteX163" fmla="*/ 1101725 w 1280860"/>
              <a:gd name="connsiteY163" fmla="*/ 1455893 h 2335366"/>
              <a:gd name="connsiteX164" fmla="*/ 1104900 w 1280860"/>
              <a:gd name="connsiteY164" fmla="*/ 1493993 h 2335366"/>
              <a:gd name="connsiteX165" fmla="*/ 1108075 w 1280860"/>
              <a:gd name="connsiteY165" fmla="*/ 1519393 h 2335366"/>
              <a:gd name="connsiteX166" fmla="*/ 1101725 w 1280860"/>
              <a:gd name="connsiteY166" fmla="*/ 1538443 h 2335366"/>
              <a:gd name="connsiteX167" fmla="*/ 1123950 w 1280860"/>
              <a:gd name="connsiteY167" fmla="*/ 1900393 h 2335366"/>
              <a:gd name="connsiteX168" fmla="*/ 1165225 w 1280860"/>
              <a:gd name="connsiteY168" fmla="*/ 1973418 h 2335366"/>
              <a:gd name="connsiteX169" fmla="*/ 1209675 w 1280860"/>
              <a:gd name="connsiteY169" fmla="*/ 2128992 h 2335366"/>
              <a:gd name="connsiteX170" fmla="*/ 1273175 w 1280860"/>
              <a:gd name="connsiteY170" fmla="*/ 2284566 h 2335366"/>
              <a:gd name="connsiteX171" fmla="*/ 1193799 w 1280860"/>
              <a:gd name="connsiteY171" fmla="*/ 2335366 h 2335366"/>
              <a:gd name="connsiteX172" fmla="*/ 1000125 w 1280860"/>
              <a:gd name="connsiteY172" fmla="*/ 1522568 h 2335366"/>
              <a:gd name="connsiteX173" fmla="*/ 981075 w 1280860"/>
              <a:gd name="connsiteY173" fmla="*/ 1506693 h 2335366"/>
              <a:gd name="connsiteX174" fmla="*/ 968375 w 1280860"/>
              <a:gd name="connsiteY174" fmla="*/ 1509868 h 2335366"/>
              <a:gd name="connsiteX175" fmla="*/ 962025 w 1280860"/>
              <a:gd name="connsiteY175" fmla="*/ 1528918 h 2335366"/>
              <a:gd name="connsiteX176" fmla="*/ 955675 w 1280860"/>
              <a:gd name="connsiteY176" fmla="*/ 1538443 h 2335366"/>
              <a:gd name="connsiteX177" fmla="*/ 946150 w 1280860"/>
              <a:gd name="connsiteY177" fmla="*/ 1554318 h 2335366"/>
              <a:gd name="connsiteX178" fmla="*/ 936625 w 1280860"/>
              <a:gd name="connsiteY178" fmla="*/ 1563843 h 2335366"/>
              <a:gd name="connsiteX179" fmla="*/ 917575 w 1280860"/>
              <a:gd name="connsiteY179" fmla="*/ 1589243 h 2335366"/>
              <a:gd name="connsiteX180" fmla="*/ 911225 w 1280860"/>
              <a:gd name="connsiteY180" fmla="*/ 1598768 h 2335366"/>
              <a:gd name="connsiteX181" fmla="*/ 901700 w 1280860"/>
              <a:gd name="connsiteY181" fmla="*/ 1605118 h 2335366"/>
              <a:gd name="connsiteX182" fmla="*/ 892175 w 1280860"/>
              <a:gd name="connsiteY182" fmla="*/ 1614643 h 2335366"/>
              <a:gd name="connsiteX183" fmla="*/ 882650 w 1280860"/>
              <a:gd name="connsiteY183" fmla="*/ 1627343 h 2335366"/>
              <a:gd name="connsiteX184" fmla="*/ 860425 w 1280860"/>
              <a:gd name="connsiteY184" fmla="*/ 1630518 h 2335366"/>
              <a:gd name="connsiteX185" fmla="*/ 774700 w 1280860"/>
              <a:gd name="connsiteY185" fmla="*/ 1633693 h 2335366"/>
              <a:gd name="connsiteX186" fmla="*/ 720725 w 1280860"/>
              <a:gd name="connsiteY186" fmla="*/ 1646393 h 2335366"/>
              <a:gd name="connsiteX187" fmla="*/ 708025 w 1280860"/>
              <a:gd name="connsiteY187" fmla="*/ 1649568 h 2335366"/>
              <a:gd name="connsiteX188" fmla="*/ 676275 w 1280860"/>
              <a:gd name="connsiteY188" fmla="*/ 1652743 h 2335366"/>
              <a:gd name="connsiteX189" fmla="*/ 650875 w 1280860"/>
              <a:gd name="connsiteY189" fmla="*/ 1655918 h 2335366"/>
              <a:gd name="connsiteX190" fmla="*/ 628650 w 1280860"/>
              <a:gd name="connsiteY190" fmla="*/ 1659093 h 2335366"/>
              <a:gd name="connsiteX191" fmla="*/ 542925 w 1280860"/>
              <a:gd name="connsiteY191" fmla="*/ 1665443 h 2335366"/>
              <a:gd name="connsiteX192" fmla="*/ 368300 w 1280860"/>
              <a:gd name="connsiteY192" fmla="*/ 1662268 h 2335366"/>
              <a:gd name="connsiteX193" fmla="*/ 355600 w 1280860"/>
              <a:gd name="connsiteY193" fmla="*/ 1655918 h 2335366"/>
              <a:gd name="connsiteX194" fmla="*/ 292100 w 1280860"/>
              <a:gd name="connsiteY194" fmla="*/ 1649568 h 2335366"/>
              <a:gd name="connsiteX195" fmla="*/ 273050 w 1280860"/>
              <a:gd name="connsiteY195" fmla="*/ 1646393 h 2335366"/>
              <a:gd name="connsiteX196" fmla="*/ 38100 w 1280860"/>
              <a:gd name="connsiteY196" fmla="*/ 1655918 h 2335366"/>
              <a:gd name="connsiteX197" fmla="*/ 25400 w 1280860"/>
              <a:gd name="connsiteY197" fmla="*/ 1671793 h 2335366"/>
              <a:gd name="connsiteX198" fmla="*/ 9525 w 1280860"/>
              <a:gd name="connsiteY198" fmla="*/ 1687668 h 2335366"/>
              <a:gd name="connsiteX199" fmla="*/ 3175 w 1280860"/>
              <a:gd name="connsiteY199" fmla="*/ 1732118 h 2335366"/>
              <a:gd name="connsiteX200" fmla="*/ 0 w 1280860"/>
              <a:gd name="connsiteY200" fmla="*/ 1735293 h 2335366"/>
              <a:gd name="connsiteX0" fmla="*/ 3175 w 1281657"/>
              <a:gd name="connsiteY0" fmla="*/ 1643218 h 2362024"/>
              <a:gd name="connsiteX1" fmla="*/ 41275 w 1281657"/>
              <a:gd name="connsiteY1" fmla="*/ 1627343 h 2362024"/>
              <a:gd name="connsiteX2" fmla="*/ 95250 w 1281657"/>
              <a:gd name="connsiteY2" fmla="*/ 1611468 h 2362024"/>
              <a:gd name="connsiteX3" fmla="*/ 174625 w 1281657"/>
              <a:gd name="connsiteY3" fmla="*/ 1608293 h 2362024"/>
              <a:gd name="connsiteX4" fmla="*/ 349250 w 1281657"/>
              <a:gd name="connsiteY4" fmla="*/ 1614643 h 2362024"/>
              <a:gd name="connsiteX5" fmla="*/ 403225 w 1281657"/>
              <a:gd name="connsiteY5" fmla="*/ 1620993 h 2362024"/>
              <a:gd name="connsiteX6" fmla="*/ 428625 w 1281657"/>
              <a:gd name="connsiteY6" fmla="*/ 1627343 h 2362024"/>
              <a:gd name="connsiteX7" fmla="*/ 457200 w 1281657"/>
              <a:gd name="connsiteY7" fmla="*/ 1630518 h 2362024"/>
              <a:gd name="connsiteX8" fmla="*/ 479425 w 1281657"/>
              <a:gd name="connsiteY8" fmla="*/ 1636868 h 2362024"/>
              <a:gd name="connsiteX9" fmla="*/ 482600 w 1281657"/>
              <a:gd name="connsiteY9" fmla="*/ 1617818 h 2362024"/>
              <a:gd name="connsiteX10" fmla="*/ 479425 w 1281657"/>
              <a:gd name="connsiteY10" fmla="*/ 1525743 h 2362024"/>
              <a:gd name="connsiteX11" fmla="*/ 473075 w 1281657"/>
              <a:gd name="connsiteY11" fmla="*/ 1500343 h 2362024"/>
              <a:gd name="connsiteX12" fmla="*/ 479425 w 1281657"/>
              <a:gd name="connsiteY12" fmla="*/ 1424143 h 2362024"/>
              <a:gd name="connsiteX13" fmla="*/ 498475 w 1281657"/>
              <a:gd name="connsiteY13" fmla="*/ 1420968 h 2362024"/>
              <a:gd name="connsiteX14" fmla="*/ 469900 w 1281657"/>
              <a:gd name="connsiteY14" fmla="*/ 1357468 h 2362024"/>
              <a:gd name="connsiteX15" fmla="*/ 441325 w 1281657"/>
              <a:gd name="connsiteY15" fmla="*/ 1354293 h 2362024"/>
              <a:gd name="connsiteX16" fmla="*/ 447675 w 1281657"/>
              <a:gd name="connsiteY16" fmla="*/ 1309843 h 2362024"/>
              <a:gd name="connsiteX17" fmla="*/ 457200 w 1281657"/>
              <a:gd name="connsiteY17" fmla="*/ 1287618 h 2362024"/>
              <a:gd name="connsiteX18" fmla="*/ 463550 w 1281657"/>
              <a:gd name="connsiteY18" fmla="*/ 1268568 h 2362024"/>
              <a:gd name="connsiteX19" fmla="*/ 428625 w 1281657"/>
              <a:gd name="connsiteY19" fmla="*/ 1268568 h 2362024"/>
              <a:gd name="connsiteX20" fmla="*/ 422275 w 1281657"/>
              <a:gd name="connsiteY20" fmla="*/ 1284443 h 2362024"/>
              <a:gd name="connsiteX21" fmla="*/ 406400 w 1281657"/>
              <a:gd name="connsiteY21" fmla="*/ 1357468 h 2362024"/>
              <a:gd name="connsiteX22" fmla="*/ 400050 w 1281657"/>
              <a:gd name="connsiteY22" fmla="*/ 1370168 h 2362024"/>
              <a:gd name="connsiteX23" fmla="*/ 396875 w 1281657"/>
              <a:gd name="connsiteY23" fmla="*/ 1386043 h 2362024"/>
              <a:gd name="connsiteX24" fmla="*/ 377825 w 1281657"/>
              <a:gd name="connsiteY24" fmla="*/ 1382868 h 2362024"/>
              <a:gd name="connsiteX25" fmla="*/ 381000 w 1281657"/>
              <a:gd name="connsiteY25" fmla="*/ 1300318 h 2362024"/>
              <a:gd name="connsiteX26" fmla="*/ 387350 w 1281657"/>
              <a:gd name="connsiteY26" fmla="*/ 1255868 h 2362024"/>
              <a:gd name="connsiteX27" fmla="*/ 390525 w 1281657"/>
              <a:gd name="connsiteY27" fmla="*/ 1246343 h 2362024"/>
              <a:gd name="connsiteX28" fmla="*/ 400050 w 1281657"/>
              <a:gd name="connsiteY28" fmla="*/ 1230468 h 2362024"/>
              <a:gd name="connsiteX29" fmla="*/ 463550 w 1281657"/>
              <a:gd name="connsiteY29" fmla="*/ 1233643 h 2362024"/>
              <a:gd name="connsiteX30" fmla="*/ 450850 w 1281657"/>
              <a:gd name="connsiteY30" fmla="*/ 1186018 h 2362024"/>
              <a:gd name="connsiteX31" fmla="*/ 419100 w 1281657"/>
              <a:gd name="connsiteY31" fmla="*/ 1179668 h 2362024"/>
              <a:gd name="connsiteX32" fmla="*/ 422275 w 1281657"/>
              <a:gd name="connsiteY32" fmla="*/ 1122518 h 2362024"/>
              <a:gd name="connsiteX33" fmla="*/ 488950 w 1281657"/>
              <a:gd name="connsiteY33" fmla="*/ 1128868 h 2362024"/>
              <a:gd name="connsiteX34" fmla="*/ 508000 w 1281657"/>
              <a:gd name="connsiteY34" fmla="*/ 1122518 h 2362024"/>
              <a:gd name="connsiteX35" fmla="*/ 511175 w 1281657"/>
              <a:gd name="connsiteY35" fmla="*/ 1065368 h 2362024"/>
              <a:gd name="connsiteX36" fmla="*/ 517525 w 1281657"/>
              <a:gd name="connsiteY36" fmla="*/ 1055843 h 2362024"/>
              <a:gd name="connsiteX37" fmla="*/ 520700 w 1281657"/>
              <a:gd name="connsiteY37" fmla="*/ 1039968 h 2362024"/>
              <a:gd name="connsiteX38" fmla="*/ 523875 w 1281657"/>
              <a:gd name="connsiteY38" fmla="*/ 1027268 h 2362024"/>
              <a:gd name="connsiteX39" fmla="*/ 530225 w 1281657"/>
              <a:gd name="connsiteY39" fmla="*/ 1014568 h 2362024"/>
              <a:gd name="connsiteX40" fmla="*/ 536575 w 1281657"/>
              <a:gd name="connsiteY40" fmla="*/ 989168 h 2362024"/>
              <a:gd name="connsiteX41" fmla="*/ 539750 w 1281657"/>
              <a:gd name="connsiteY41" fmla="*/ 976468 h 2362024"/>
              <a:gd name="connsiteX42" fmla="*/ 542925 w 1281657"/>
              <a:gd name="connsiteY42" fmla="*/ 966943 h 2362024"/>
              <a:gd name="connsiteX43" fmla="*/ 549275 w 1281657"/>
              <a:gd name="connsiteY43" fmla="*/ 957418 h 2362024"/>
              <a:gd name="connsiteX44" fmla="*/ 552450 w 1281657"/>
              <a:gd name="connsiteY44" fmla="*/ 944718 h 2362024"/>
              <a:gd name="connsiteX45" fmla="*/ 568325 w 1281657"/>
              <a:gd name="connsiteY45" fmla="*/ 922493 h 2362024"/>
              <a:gd name="connsiteX46" fmla="*/ 574675 w 1281657"/>
              <a:gd name="connsiteY46" fmla="*/ 906618 h 2362024"/>
              <a:gd name="connsiteX47" fmla="*/ 581025 w 1281657"/>
              <a:gd name="connsiteY47" fmla="*/ 893918 h 2362024"/>
              <a:gd name="connsiteX48" fmla="*/ 590550 w 1281657"/>
              <a:gd name="connsiteY48" fmla="*/ 871693 h 2362024"/>
              <a:gd name="connsiteX49" fmla="*/ 593725 w 1281657"/>
              <a:gd name="connsiteY49" fmla="*/ 858993 h 2362024"/>
              <a:gd name="connsiteX50" fmla="*/ 600075 w 1281657"/>
              <a:gd name="connsiteY50" fmla="*/ 846293 h 2362024"/>
              <a:gd name="connsiteX51" fmla="*/ 603250 w 1281657"/>
              <a:gd name="connsiteY51" fmla="*/ 827243 h 2362024"/>
              <a:gd name="connsiteX52" fmla="*/ 619125 w 1281657"/>
              <a:gd name="connsiteY52" fmla="*/ 795493 h 2362024"/>
              <a:gd name="connsiteX53" fmla="*/ 625475 w 1281657"/>
              <a:gd name="connsiteY53" fmla="*/ 776443 h 2362024"/>
              <a:gd name="connsiteX54" fmla="*/ 565150 w 1281657"/>
              <a:gd name="connsiteY54" fmla="*/ 744693 h 2362024"/>
              <a:gd name="connsiteX55" fmla="*/ 571500 w 1281657"/>
              <a:gd name="connsiteY55" fmla="*/ 700243 h 2362024"/>
              <a:gd name="connsiteX56" fmla="*/ 644525 w 1281657"/>
              <a:gd name="connsiteY56" fmla="*/ 674843 h 2362024"/>
              <a:gd name="connsiteX57" fmla="*/ 635000 w 1281657"/>
              <a:gd name="connsiteY57" fmla="*/ 573243 h 2362024"/>
              <a:gd name="connsiteX58" fmla="*/ 647700 w 1281657"/>
              <a:gd name="connsiteY58" fmla="*/ 570068 h 2362024"/>
              <a:gd name="connsiteX59" fmla="*/ 666750 w 1281657"/>
              <a:gd name="connsiteY59" fmla="*/ 566893 h 2362024"/>
              <a:gd name="connsiteX60" fmla="*/ 727075 w 1281657"/>
              <a:gd name="connsiteY60" fmla="*/ 573243 h 2362024"/>
              <a:gd name="connsiteX61" fmla="*/ 781050 w 1281657"/>
              <a:gd name="connsiteY61" fmla="*/ 592293 h 2362024"/>
              <a:gd name="connsiteX62" fmla="*/ 790575 w 1281657"/>
              <a:gd name="connsiteY62" fmla="*/ 595468 h 2362024"/>
              <a:gd name="connsiteX63" fmla="*/ 806450 w 1281657"/>
              <a:gd name="connsiteY63" fmla="*/ 601818 h 2362024"/>
              <a:gd name="connsiteX64" fmla="*/ 815975 w 1281657"/>
              <a:gd name="connsiteY64" fmla="*/ 604993 h 2362024"/>
              <a:gd name="connsiteX65" fmla="*/ 831850 w 1281657"/>
              <a:gd name="connsiteY65" fmla="*/ 611343 h 2362024"/>
              <a:gd name="connsiteX66" fmla="*/ 857250 w 1281657"/>
              <a:gd name="connsiteY66" fmla="*/ 617693 h 2362024"/>
              <a:gd name="connsiteX67" fmla="*/ 854075 w 1281657"/>
              <a:gd name="connsiteY67" fmla="*/ 595468 h 2362024"/>
              <a:gd name="connsiteX68" fmla="*/ 857250 w 1281657"/>
              <a:gd name="connsiteY68" fmla="*/ 570068 h 2362024"/>
              <a:gd name="connsiteX69" fmla="*/ 923925 w 1281657"/>
              <a:gd name="connsiteY69" fmla="*/ 579593 h 2362024"/>
              <a:gd name="connsiteX70" fmla="*/ 952500 w 1281657"/>
              <a:gd name="connsiteY70" fmla="*/ 595468 h 2362024"/>
              <a:gd name="connsiteX71" fmla="*/ 962025 w 1281657"/>
              <a:gd name="connsiteY71" fmla="*/ 589118 h 2362024"/>
              <a:gd name="connsiteX72" fmla="*/ 1085850 w 1281657"/>
              <a:gd name="connsiteY72" fmla="*/ 446243 h 2362024"/>
              <a:gd name="connsiteX73" fmla="*/ 1139825 w 1281657"/>
              <a:gd name="connsiteY73" fmla="*/ 439893 h 2362024"/>
              <a:gd name="connsiteX74" fmla="*/ 1136650 w 1281657"/>
              <a:gd name="connsiteY74" fmla="*/ 427193 h 2362024"/>
              <a:gd name="connsiteX75" fmla="*/ 1133475 w 1281657"/>
              <a:gd name="connsiteY75" fmla="*/ 411318 h 2362024"/>
              <a:gd name="connsiteX76" fmla="*/ 1101725 w 1281657"/>
              <a:gd name="connsiteY76" fmla="*/ 379568 h 2362024"/>
              <a:gd name="connsiteX77" fmla="*/ 1082675 w 1281657"/>
              <a:gd name="connsiteY77" fmla="*/ 354168 h 2362024"/>
              <a:gd name="connsiteX78" fmla="*/ 1120775 w 1281657"/>
              <a:gd name="connsiteY78" fmla="*/ 347818 h 2362024"/>
              <a:gd name="connsiteX79" fmla="*/ 1111250 w 1281657"/>
              <a:gd name="connsiteY79" fmla="*/ 331943 h 2362024"/>
              <a:gd name="connsiteX80" fmla="*/ 1098550 w 1281657"/>
              <a:gd name="connsiteY80" fmla="*/ 312893 h 2362024"/>
              <a:gd name="connsiteX81" fmla="*/ 1092200 w 1281657"/>
              <a:gd name="connsiteY81" fmla="*/ 287493 h 2362024"/>
              <a:gd name="connsiteX82" fmla="*/ 1085850 w 1281657"/>
              <a:gd name="connsiteY82" fmla="*/ 268443 h 2362024"/>
              <a:gd name="connsiteX83" fmla="*/ 1082675 w 1281657"/>
              <a:gd name="connsiteY83" fmla="*/ 255743 h 2362024"/>
              <a:gd name="connsiteX84" fmla="*/ 1073150 w 1281657"/>
              <a:gd name="connsiteY84" fmla="*/ 246218 h 2362024"/>
              <a:gd name="connsiteX85" fmla="*/ 1041400 w 1281657"/>
              <a:gd name="connsiteY85" fmla="*/ 230343 h 2362024"/>
              <a:gd name="connsiteX86" fmla="*/ 1025525 w 1281657"/>
              <a:gd name="connsiteY86" fmla="*/ 195418 h 2362024"/>
              <a:gd name="connsiteX87" fmla="*/ 1022350 w 1281657"/>
              <a:gd name="connsiteY87" fmla="*/ 182718 h 2362024"/>
              <a:gd name="connsiteX88" fmla="*/ 971550 w 1281657"/>
              <a:gd name="connsiteY88" fmla="*/ 179543 h 2362024"/>
              <a:gd name="connsiteX89" fmla="*/ 968375 w 1281657"/>
              <a:gd name="connsiteY89" fmla="*/ 138268 h 2362024"/>
              <a:gd name="connsiteX90" fmla="*/ 965200 w 1281657"/>
              <a:gd name="connsiteY90" fmla="*/ 122393 h 2362024"/>
              <a:gd name="connsiteX91" fmla="*/ 1006475 w 1281657"/>
              <a:gd name="connsiteY91" fmla="*/ 119218 h 2362024"/>
              <a:gd name="connsiteX92" fmla="*/ 1016000 w 1281657"/>
              <a:gd name="connsiteY92" fmla="*/ 116043 h 2362024"/>
              <a:gd name="connsiteX93" fmla="*/ 1000125 w 1281657"/>
              <a:gd name="connsiteY93" fmla="*/ 46193 h 2362024"/>
              <a:gd name="connsiteX94" fmla="*/ 990600 w 1281657"/>
              <a:gd name="connsiteY94" fmla="*/ 20793 h 2362024"/>
              <a:gd name="connsiteX95" fmla="*/ 987425 w 1281657"/>
              <a:gd name="connsiteY95" fmla="*/ 11268 h 2362024"/>
              <a:gd name="connsiteX96" fmla="*/ 955675 w 1281657"/>
              <a:gd name="connsiteY96" fmla="*/ 4918 h 2362024"/>
              <a:gd name="connsiteX97" fmla="*/ 942975 w 1281657"/>
              <a:gd name="connsiteY97" fmla="*/ 1743 h 2362024"/>
              <a:gd name="connsiteX98" fmla="*/ 936625 w 1281657"/>
              <a:gd name="connsiteY98" fmla="*/ 20793 h 2362024"/>
              <a:gd name="connsiteX99" fmla="*/ 942975 w 1281657"/>
              <a:gd name="connsiteY99" fmla="*/ 33493 h 2362024"/>
              <a:gd name="connsiteX100" fmla="*/ 958850 w 1281657"/>
              <a:gd name="connsiteY100" fmla="*/ 62068 h 2362024"/>
              <a:gd name="connsiteX101" fmla="*/ 962025 w 1281657"/>
              <a:gd name="connsiteY101" fmla="*/ 71593 h 2362024"/>
              <a:gd name="connsiteX102" fmla="*/ 955675 w 1281657"/>
              <a:gd name="connsiteY102" fmla="*/ 46193 h 2362024"/>
              <a:gd name="connsiteX103" fmla="*/ 949325 w 1281657"/>
              <a:gd name="connsiteY103" fmla="*/ 33493 h 2362024"/>
              <a:gd name="connsiteX104" fmla="*/ 946150 w 1281657"/>
              <a:gd name="connsiteY104" fmla="*/ 23968 h 2362024"/>
              <a:gd name="connsiteX105" fmla="*/ 939800 w 1281657"/>
              <a:gd name="connsiteY105" fmla="*/ 1743 h 2362024"/>
              <a:gd name="connsiteX106" fmla="*/ 1000125 w 1281657"/>
              <a:gd name="connsiteY106" fmla="*/ 8093 h 2362024"/>
              <a:gd name="connsiteX107" fmla="*/ 1019175 w 1281657"/>
              <a:gd name="connsiteY107" fmla="*/ 36668 h 2362024"/>
              <a:gd name="connsiteX108" fmla="*/ 1035050 w 1281657"/>
              <a:gd name="connsiteY108" fmla="*/ 68418 h 2362024"/>
              <a:gd name="connsiteX109" fmla="*/ 1044575 w 1281657"/>
              <a:gd name="connsiteY109" fmla="*/ 100168 h 2362024"/>
              <a:gd name="connsiteX110" fmla="*/ 1047750 w 1281657"/>
              <a:gd name="connsiteY110" fmla="*/ 112868 h 2362024"/>
              <a:gd name="connsiteX111" fmla="*/ 1054100 w 1281657"/>
              <a:gd name="connsiteY111" fmla="*/ 135093 h 2362024"/>
              <a:gd name="connsiteX112" fmla="*/ 1060450 w 1281657"/>
              <a:gd name="connsiteY112" fmla="*/ 163668 h 2362024"/>
              <a:gd name="connsiteX113" fmla="*/ 1069975 w 1281657"/>
              <a:gd name="connsiteY113" fmla="*/ 201768 h 2362024"/>
              <a:gd name="connsiteX114" fmla="*/ 1076325 w 1281657"/>
              <a:gd name="connsiteY114" fmla="*/ 211293 h 2362024"/>
              <a:gd name="connsiteX115" fmla="*/ 1123950 w 1281657"/>
              <a:gd name="connsiteY115" fmla="*/ 227168 h 2362024"/>
              <a:gd name="connsiteX116" fmla="*/ 1181100 w 1281657"/>
              <a:gd name="connsiteY116" fmla="*/ 223993 h 2362024"/>
              <a:gd name="connsiteX117" fmla="*/ 1196975 w 1281657"/>
              <a:gd name="connsiteY117" fmla="*/ 230343 h 2362024"/>
              <a:gd name="connsiteX118" fmla="*/ 1203325 w 1281657"/>
              <a:gd name="connsiteY118" fmla="*/ 249393 h 2362024"/>
              <a:gd name="connsiteX119" fmla="*/ 1206500 w 1281657"/>
              <a:gd name="connsiteY119" fmla="*/ 350993 h 2362024"/>
              <a:gd name="connsiteX120" fmla="*/ 1216025 w 1281657"/>
              <a:gd name="connsiteY120" fmla="*/ 360518 h 2362024"/>
              <a:gd name="connsiteX121" fmla="*/ 1231900 w 1281657"/>
              <a:gd name="connsiteY121" fmla="*/ 382743 h 2362024"/>
              <a:gd name="connsiteX122" fmla="*/ 1238250 w 1281657"/>
              <a:gd name="connsiteY122" fmla="*/ 398618 h 2362024"/>
              <a:gd name="connsiteX123" fmla="*/ 1247775 w 1281657"/>
              <a:gd name="connsiteY123" fmla="*/ 420843 h 2362024"/>
              <a:gd name="connsiteX124" fmla="*/ 1244600 w 1281657"/>
              <a:gd name="connsiteY124" fmla="*/ 439893 h 2362024"/>
              <a:gd name="connsiteX125" fmla="*/ 1231900 w 1281657"/>
              <a:gd name="connsiteY125" fmla="*/ 458943 h 2362024"/>
              <a:gd name="connsiteX126" fmla="*/ 1209675 w 1281657"/>
              <a:gd name="connsiteY126" fmla="*/ 497043 h 2362024"/>
              <a:gd name="connsiteX127" fmla="*/ 1193800 w 1281657"/>
              <a:gd name="connsiteY127" fmla="*/ 522443 h 2362024"/>
              <a:gd name="connsiteX128" fmla="*/ 1184275 w 1281657"/>
              <a:gd name="connsiteY128" fmla="*/ 547843 h 2362024"/>
              <a:gd name="connsiteX129" fmla="*/ 1177925 w 1281657"/>
              <a:gd name="connsiteY129" fmla="*/ 557368 h 2362024"/>
              <a:gd name="connsiteX130" fmla="*/ 1174750 w 1281657"/>
              <a:gd name="connsiteY130" fmla="*/ 573243 h 2362024"/>
              <a:gd name="connsiteX131" fmla="*/ 1152525 w 1281657"/>
              <a:gd name="connsiteY131" fmla="*/ 608168 h 2362024"/>
              <a:gd name="connsiteX132" fmla="*/ 1136650 w 1281657"/>
              <a:gd name="connsiteY132" fmla="*/ 658968 h 2362024"/>
              <a:gd name="connsiteX133" fmla="*/ 1130300 w 1281657"/>
              <a:gd name="connsiteY133" fmla="*/ 678018 h 2362024"/>
              <a:gd name="connsiteX134" fmla="*/ 1127125 w 1281657"/>
              <a:gd name="connsiteY134" fmla="*/ 693893 h 2362024"/>
              <a:gd name="connsiteX135" fmla="*/ 1117600 w 1281657"/>
              <a:gd name="connsiteY135" fmla="*/ 719293 h 2362024"/>
              <a:gd name="connsiteX136" fmla="*/ 1111250 w 1281657"/>
              <a:gd name="connsiteY136" fmla="*/ 741518 h 2362024"/>
              <a:gd name="connsiteX137" fmla="*/ 1098550 w 1281657"/>
              <a:gd name="connsiteY137" fmla="*/ 763743 h 2362024"/>
              <a:gd name="connsiteX138" fmla="*/ 1089025 w 1281657"/>
              <a:gd name="connsiteY138" fmla="*/ 779618 h 2362024"/>
              <a:gd name="connsiteX139" fmla="*/ 1085850 w 1281657"/>
              <a:gd name="connsiteY139" fmla="*/ 789143 h 2362024"/>
              <a:gd name="connsiteX140" fmla="*/ 1079500 w 1281657"/>
              <a:gd name="connsiteY140" fmla="*/ 989168 h 2362024"/>
              <a:gd name="connsiteX141" fmla="*/ 1076325 w 1281657"/>
              <a:gd name="connsiteY141" fmla="*/ 1103468 h 2362024"/>
              <a:gd name="connsiteX142" fmla="*/ 1063625 w 1281657"/>
              <a:gd name="connsiteY142" fmla="*/ 1119343 h 2362024"/>
              <a:gd name="connsiteX143" fmla="*/ 1038225 w 1281657"/>
              <a:gd name="connsiteY143" fmla="*/ 1116168 h 2362024"/>
              <a:gd name="connsiteX144" fmla="*/ 1022350 w 1281657"/>
              <a:gd name="connsiteY144" fmla="*/ 1132043 h 2362024"/>
              <a:gd name="connsiteX145" fmla="*/ 1006475 w 1281657"/>
              <a:gd name="connsiteY145" fmla="*/ 1182843 h 2362024"/>
              <a:gd name="connsiteX146" fmla="*/ 962025 w 1281657"/>
              <a:gd name="connsiteY146" fmla="*/ 1176493 h 2362024"/>
              <a:gd name="connsiteX147" fmla="*/ 949325 w 1281657"/>
              <a:gd name="connsiteY147" fmla="*/ 1249518 h 2362024"/>
              <a:gd name="connsiteX148" fmla="*/ 949325 w 1281657"/>
              <a:gd name="connsiteY148" fmla="*/ 1132043 h 2362024"/>
              <a:gd name="connsiteX149" fmla="*/ 971550 w 1281657"/>
              <a:gd name="connsiteY149" fmla="*/ 1135218 h 2362024"/>
              <a:gd name="connsiteX150" fmla="*/ 1016000 w 1281657"/>
              <a:gd name="connsiteY150" fmla="*/ 1147918 h 2362024"/>
              <a:gd name="connsiteX151" fmla="*/ 996950 w 1281657"/>
              <a:gd name="connsiteY151" fmla="*/ 1195543 h 2362024"/>
              <a:gd name="connsiteX152" fmla="*/ 987425 w 1281657"/>
              <a:gd name="connsiteY152" fmla="*/ 1211418 h 2362024"/>
              <a:gd name="connsiteX153" fmla="*/ 984250 w 1281657"/>
              <a:gd name="connsiteY153" fmla="*/ 1220943 h 2362024"/>
              <a:gd name="connsiteX154" fmla="*/ 1003300 w 1281657"/>
              <a:gd name="connsiteY154" fmla="*/ 1217768 h 2362024"/>
              <a:gd name="connsiteX155" fmla="*/ 1035050 w 1281657"/>
              <a:gd name="connsiteY155" fmla="*/ 1220943 h 2362024"/>
              <a:gd name="connsiteX156" fmla="*/ 1022350 w 1281657"/>
              <a:gd name="connsiteY156" fmla="*/ 1363818 h 2362024"/>
              <a:gd name="connsiteX157" fmla="*/ 1028700 w 1281657"/>
              <a:gd name="connsiteY157" fmla="*/ 1373343 h 2362024"/>
              <a:gd name="connsiteX158" fmla="*/ 1050925 w 1281657"/>
              <a:gd name="connsiteY158" fmla="*/ 1379693 h 2362024"/>
              <a:gd name="connsiteX159" fmla="*/ 1066800 w 1281657"/>
              <a:gd name="connsiteY159" fmla="*/ 1386043 h 2362024"/>
              <a:gd name="connsiteX160" fmla="*/ 1089025 w 1281657"/>
              <a:gd name="connsiteY160" fmla="*/ 1392393 h 2362024"/>
              <a:gd name="connsiteX161" fmla="*/ 1092200 w 1281657"/>
              <a:gd name="connsiteY161" fmla="*/ 1405093 h 2362024"/>
              <a:gd name="connsiteX162" fmla="*/ 1098550 w 1281657"/>
              <a:gd name="connsiteY162" fmla="*/ 1443193 h 2362024"/>
              <a:gd name="connsiteX163" fmla="*/ 1101725 w 1281657"/>
              <a:gd name="connsiteY163" fmla="*/ 1455893 h 2362024"/>
              <a:gd name="connsiteX164" fmla="*/ 1104900 w 1281657"/>
              <a:gd name="connsiteY164" fmla="*/ 1493993 h 2362024"/>
              <a:gd name="connsiteX165" fmla="*/ 1108075 w 1281657"/>
              <a:gd name="connsiteY165" fmla="*/ 1519393 h 2362024"/>
              <a:gd name="connsiteX166" fmla="*/ 1101725 w 1281657"/>
              <a:gd name="connsiteY166" fmla="*/ 1538443 h 2362024"/>
              <a:gd name="connsiteX167" fmla="*/ 1123950 w 1281657"/>
              <a:gd name="connsiteY167" fmla="*/ 1900393 h 2362024"/>
              <a:gd name="connsiteX168" fmla="*/ 1165225 w 1281657"/>
              <a:gd name="connsiteY168" fmla="*/ 1973418 h 2362024"/>
              <a:gd name="connsiteX169" fmla="*/ 1209675 w 1281657"/>
              <a:gd name="connsiteY169" fmla="*/ 2128992 h 2362024"/>
              <a:gd name="connsiteX170" fmla="*/ 1273175 w 1281657"/>
              <a:gd name="connsiteY170" fmla="*/ 2284566 h 2362024"/>
              <a:gd name="connsiteX171" fmla="*/ 1193799 w 1281657"/>
              <a:gd name="connsiteY171" fmla="*/ 2335366 h 2362024"/>
              <a:gd name="connsiteX172" fmla="*/ 1276349 w 1281657"/>
              <a:gd name="connsiteY172" fmla="*/ 2287741 h 2362024"/>
              <a:gd name="connsiteX173" fmla="*/ 1000125 w 1281657"/>
              <a:gd name="connsiteY173" fmla="*/ 1522568 h 2362024"/>
              <a:gd name="connsiteX174" fmla="*/ 981075 w 1281657"/>
              <a:gd name="connsiteY174" fmla="*/ 1506693 h 2362024"/>
              <a:gd name="connsiteX175" fmla="*/ 968375 w 1281657"/>
              <a:gd name="connsiteY175" fmla="*/ 1509868 h 2362024"/>
              <a:gd name="connsiteX176" fmla="*/ 962025 w 1281657"/>
              <a:gd name="connsiteY176" fmla="*/ 1528918 h 2362024"/>
              <a:gd name="connsiteX177" fmla="*/ 955675 w 1281657"/>
              <a:gd name="connsiteY177" fmla="*/ 1538443 h 2362024"/>
              <a:gd name="connsiteX178" fmla="*/ 946150 w 1281657"/>
              <a:gd name="connsiteY178" fmla="*/ 1554318 h 2362024"/>
              <a:gd name="connsiteX179" fmla="*/ 936625 w 1281657"/>
              <a:gd name="connsiteY179" fmla="*/ 1563843 h 2362024"/>
              <a:gd name="connsiteX180" fmla="*/ 917575 w 1281657"/>
              <a:gd name="connsiteY180" fmla="*/ 1589243 h 2362024"/>
              <a:gd name="connsiteX181" fmla="*/ 911225 w 1281657"/>
              <a:gd name="connsiteY181" fmla="*/ 1598768 h 2362024"/>
              <a:gd name="connsiteX182" fmla="*/ 901700 w 1281657"/>
              <a:gd name="connsiteY182" fmla="*/ 1605118 h 2362024"/>
              <a:gd name="connsiteX183" fmla="*/ 892175 w 1281657"/>
              <a:gd name="connsiteY183" fmla="*/ 1614643 h 2362024"/>
              <a:gd name="connsiteX184" fmla="*/ 882650 w 1281657"/>
              <a:gd name="connsiteY184" fmla="*/ 1627343 h 2362024"/>
              <a:gd name="connsiteX185" fmla="*/ 860425 w 1281657"/>
              <a:gd name="connsiteY185" fmla="*/ 1630518 h 2362024"/>
              <a:gd name="connsiteX186" fmla="*/ 774700 w 1281657"/>
              <a:gd name="connsiteY186" fmla="*/ 1633693 h 2362024"/>
              <a:gd name="connsiteX187" fmla="*/ 720725 w 1281657"/>
              <a:gd name="connsiteY187" fmla="*/ 1646393 h 2362024"/>
              <a:gd name="connsiteX188" fmla="*/ 708025 w 1281657"/>
              <a:gd name="connsiteY188" fmla="*/ 1649568 h 2362024"/>
              <a:gd name="connsiteX189" fmla="*/ 676275 w 1281657"/>
              <a:gd name="connsiteY189" fmla="*/ 1652743 h 2362024"/>
              <a:gd name="connsiteX190" fmla="*/ 650875 w 1281657"/>
              <a:gd name="connsiteY190" fmla="*/ 1655918 h 2362024"/>
              <a:gd name="connsiteX191" fmla="*/ 628650 w 1281657"/>
              <a:gd name="connsiteY191" fmla="*/ 1659093 h 2362024"/>
              <a:gd name="connsiteX192" fmla="*/ 542925 w 1281657"/>
              <a:gd name="connsiteY192" fmla="*/ 1665443 h 2362024"/>
              <a:gd name="connsiteX193" fmla="*/ 368300 w 1281657"/>
              <a:gd name="connsiteY193" fmla="*/ 1662268 h 2362024"/>
              <a:gd name="connsiteX194" fmla="*/ 355600 w 1281657"/>
              <a:gd name="connsiteY194" fmla="*/ 1655918 h 2362024"/>
              <a:gd name="connsiteX195" fmla="*/ 292100 w 1281657"/>
              <a:gd name="connsiteY195" fmla="*/ 1649568 h 2362024"/>
              <a:gd name="connsiteX196" fmla="*/ 273050 w 1281657"/>
              <a:gd name="connsiteY196" fmla="*/ 1646393 h 2362024"/>
              <a:gd name="connsiteX197" fmla="*/ 38100 w 1281657"/>
              <a:gd name="connsiteY197" fmla="*/ 1655918 h 2362024"/>
              <a:gd name="connsiteX198" fmla="*/ 25400 w 1281657"/>
              <a:gd name="connsiteY198" fmla="*/ 1671793 h 2362024"/>
              <a:gd name="connsiteX199" fmla="*/ 9525 w 1281657"/>
              <a:gd name="connsiteY199" fmla="*/ 1687668 h 2362024"/>
              <a:gd name="connsiteX200" fmla="*/ 3175 w 1281657"/>
              <a:gd name="connsiteY200" fmla="*/ 1732118 h 2362024"/>
              <a:gd name="connsiteX201" fmla="*/ 0 w 1281657"/>
              <a:gd name="connsiteY201" fmla="*/ 1735293 h 2362024"/>
              <a:gd name="connsiteX0" fmla="*/ 3175 w 1280860"/>
              <a:gd name="connsiteY0" fmla="*/ 1643218 h 2335366"/>
              <a:gd name="connsiteX1" fmla="*/ 41275 w 1280860"/>
              <a:gd name="connsiteY1" fmla="*/ 1627343 h 2335366"/>
              <a:gd name="connsiteX2" fmla="*/ 95250 w 1280860"/>
              <a:gd name="connsiteY2" fmla="*/ 1611468 h 2335366"/>
              <a:gd name="connsiteX3" fmla="*/ 174625 w 1280860"/>
              <a:gd name="connsiteY3" fmla="*/ 1608293 h 2335366"/>
              <a:gd name="connsiteX4" fmla="*/ 349250 w 1280860"/>
              <a:gd name="connsiteY4" fmla="*/ 1614643 h 2335366"/>
              <a:gd name="connsiteX5" fmla="*/ 403225 w 1280860"/>
              <a:gd name="connsiteY5" fmla="*/ 1620993 h 2335366"/>
              <a:gd name="connsiteX6" fmla="*/ 428625 w 1280860"/>
              <a:gd name="connsiteY6" fmla="*/ 1627343 h 2335366"/>
              <a:gd name="connsiteX7" fmla="*/ 457200 w 1280860"/>
              <a:gd name="connsiteY7" fmla="*/ 1630518 h 2335366"/>
              <a:gd name="connsiteX8" fmla="*/ 479425 w 1280860"/>
              <a:gd name="connsiteY8" fmla="*/ 1636868 h 2335366"/>
              <a:gd name="connsiteX9" fmla="*/ 482600 w 1280860"/>
              <a:gd name="connsiteY9" fmla="*/ 1617818 h 2335366"/>
              <a:gd name="connsiteX10" fmla="*/ 479425 w 1280860"/>
              <a:gd name="connsiteY10" fmla="*/ 1525743 h 2335366"/>
              <a:gd name="connsiteX11" fmla="*/ 473075 w 1280860"/>
              <a:gd name="connsiteY11" fmla="*/ 1500343 h 2335366"/>
              <a:gd name="connsiteX12" fmla="*/ 479425 w 1280860"/>
              <a:gd name="connsiteY12" fmla="*/ 1424143 h 2335366"/>
              <a:gd name="connsiteX13" fmla="*/ 498475 w 1280860"/>
              <a:gd name="connsiteY13" fmla="*/ 1420968 h 2335366"/>
              <a:gd name="connsiteX14" fmla="*/ 469900 w 1280860"/>
              <a:gd name="connsiteY14" fmla="*/ 1357468 h 2335366"/>
              <a:gd name="connsiteX15" fmla="*/ 441325 w 1280860"/>
              <a:gd name="connsiteY15" fmla="*/ 1354293 h 2335366"/>
              <a:gd name="connsiteX16" fmla="*/ 447675 w 1280860"/>
              <a:gd name="connsiteY16" fmla="*/ 1309843 h 2335366"/>
              <a:gd name="connsiteX17" fmla="*/ 457200 w 1280860"/>
              <a:gd name="connsiteY17" fmla="*/ 1287618 h 2335366"/>
              <a:gd name="connsiteX18" fmla="*/ 463550 w 1280860"/>
              <a:gd name="connsiteY18" fmla="*/ 1268568 h 2335366"/>
              <a:gd name="connsiteX19" fmla="*/ 428625 w 1280860"/>
              <a:gd name="connsiteY19" fmla="*/ 1268568 h 2335366"/>
              <a:gd name="connsiteX20" fmla="*/ 422275 w 1280860"/>
              <a:gd name="connsiteY20" fmla="*/ 1284443 h 2335366"/>
              <a:gd name="connsiteX21" fmla="*/ 406400 w 1280860"/>
              <a:gd name="connsiteY21" fmla="*/ 1357468 h 2335366"/>
              <a:gd name="connsiteX22" fmla="*/ 400050 w 1280860"/>
              <a:gd name="connsiteY22" fmla="*/ 1370168 h 2335366"/>
              <a:gd name="connsiteX23" fmla="*/ 396875 w 1280860"/>
              <a:gd name="connsiteY23" fmla="*/ 1386043 h 2335366"/>
              <a:gd name="connsiteX24" fmla="*/ 377825 w 1280860"/>
              <a:gd name="connsiteY24" fmla="*/ 1382868 h 2335366"/>
              <a:gd name="connsiteX25" fmla="*/ 381000 w 1280860"/>
              <a:gd name="connsiteY25" fmla="*/ 1300318 h 2335366"/>
              <a:gd name="connsiteX26" fmla="*/ 387350 w 1280860"/>
              <a:gd name="connsiteY26" fmla="*/ 1255868 h 2335366"/>
              <a:gd name="connsiteX27" fmla="*/ 390525 w 1280860"/>
              <a:gd name="connsiteY27" fmla="*/ 1246343 h 2335366"/>
              <a:gd name="connsiteX28" fmla="*/ 400050 w 1280860"/>
              <a:gd name="connsiteY28" fmla="*/ 1230468 h 2335366"/>
              <a:gd name="connsiteX29" fmla="*/ 463550 w 1280860"/>
              <a:gd name="connsiteY29" fmla="*/ 1233643 h 2335366"/>
              <a:gd name="connsiteX30" fmla="*/ 450850 w 1280860"/>
              <a:gd name="connsiteY30" fmla="*/ 1186018 h 2335366"/>
              <a:gd name="connsiteX31" fmla="*/ 419100 w 1280860"/>
              <a:gd name="connsiteY31" fmla="*/ 1179668 h 2335366"/>
              <a:gd name="connsiteX32" fmla="*/ 422275 w 1280860"/>
              <a:gd name="connsiteY32" fmla="*/ 1122518 h 2335366"/>
              <a:gd name="connsiteX33" fmla="*/ 488950 w 1280860"/>
              <a:gd name="connsiteY33" fmla="*/ 1128868 h 2335366"/>
              <a:gd name="connsiteX34" fmla="*/ 508000 w 1280860"/>
              <a:gd name="connsiteY34" fmla="*/ 1122518 h 2335366"/>
              <a:gd name="connsiteX35" fmla="*/ 511175 w 1280860"/>
              <a:gd name="connsiteY35" fmla="*/ 1065368 h 2335366"/>
              <a:gd name="connsiteX36" fmla="*/ 517525 w 1280860"/>
              <a:gd name="connsiteY36" fmla="*/ 1055843 h 2335366"/>
              <a:gd name="connsiteX37" fmla="*/ 520700 w 1280860"/>
              <a:gd name="connsiteY37" fmla="*/ 1039968 h 2335366"/>
              <a:gd name="connsiteX38" fmla="*/ 523875 w 1280860"/>
              <a:gd name="connsiteY38" fmla="*/ 1027268 h 2335366"/>
              <a:gd name="connsiteX39" fmla="*/ 530225 w 1280860"/>
              <a:gd name="connsiteY39" fmla="*/ 1014568 h 2335366"/>
              <a:gd name="connsiteX40" fmla="*/ 536575 w 1280860"/>
              <a:gd name="connsiteY40" fmla="*/ 989168 h 2335366"/>
              <a:gd name="connsiteX41" fmla="*/ 539750 w 1280860"/>
              <a:gd name="connsiteY41" fmla="*/ 976468 h 2335366"/>
              <a:gd name="connsiteX42" fmla="*/ 542925 w 1280860"/>
              <a:gd name="connsiteY42" fmla="*/ 966943 h 2335366"/>
              <a:gd name="connsiteX43" fmla="*/ 549275 w 1280860"/>
              <a:gd name="connsiteY43" fmla="*/ 957418 h 2335366"/>
              <a:gd name="connsiteX44" fmla="*/ 552450 w 1280860"/>
              <a:gd name="connsiteY44" fmla="*/ 944718 h 2335366"/>
              <a:gd name="connsiteX45" fmla="*/ 568325 w 1280860"/>
              <a:gd name="connsiteY45" fmla="*/ 922493 h 2335366"/>
              <a:gd name="connsiteX46" fmla="*/ 574675 w 1280860"/>
              <a:gd name="connsiteY46" fmla="*/ 906618 h 2335366"/>
              <a:gd name="connsiteX47" fmla="*/ 581025 w 1280860"/>
              <a:gd name="connsiteY47" fmla="*/ 893918 h 2335366"/>
              <a:gd name="connsiteX48" fmla="*/ 590550 w 1280860"/>
              <a:gd name="connsiteY48" fmla="*/ 871693 h 2335366"/>
              <a:gd name="connsiteX49" fmla="*/ 593725 w 1280860"/>
              <a:gd name="connsiteY49" fmla="*/ 858993 h 2335366"/>
              <a:gd name="connsiteX50" fmla="*/ 600075 w 1280860"/>
              <a:gd name="connsiteY50" fmla="*/ 846293 h 2335366"/>
              <a:gd name="connsiteX51" fmla="*/ 603250 w 1280860"/>
              <a:gd name="connsiteY51" fmla="*/ 827243 h 2335366"/>
              <a:gd name="connsiteX52" fmla="*/ 619125 w 1280860"/>
              <a:gd name="connsiteY52" fmla="*/ 795493 h 2335366"/>
              <a:gd name="connsiteX53" fmla="*/ 625475 w 1280860"/>
              <a:gd name="connsiteY53" fmla="*/ 776443 h 2335366"/>
              <a:gd name="connsiteX54" fmla="*/ 565150 w 1280860"/>
              <a:gd name="connsiteY54" fmla="*/ 744693 h 2335366"/>
              <a:gd name="connsiteX55" fmla="*/ 571500 w 1280860"/>
              <a:gd name="connsiteY55" fmla="*/ 700243 h 2335366"/>
              <a:gd name="connsiteX56" fmla="*/ 644525 w 1280860"/>
              <a:gd name="connsiteY56" fmla="*/ 674843 h 2335366"/>
              <a:gd name="connsiteX57" fmla="*/ 635000 w 1280860"/>
              <a:gd name="connsiteY57" fmla="*/ 573243 h 2335366"/>
              <a:gd name="connsiteX58" fmla="*/ 647700 w 1280860"/>
              <a:gd name="connsiteY58" fmla="*/ 570068 h 2335366"/>
              <a:gd name="connsiteX59" fmla="*/ 666750 w 1280860"/>
              <a:gd name="connsiteY59" fmla="*/ 566893 h 2335366"/>
              <a:gd name="connsiteX60" fmla="*/ 727075 w 1280860"/>
              <a:gd name="connsiteY60" fmla="*/ 573243 h 2335366"/>
              <a:gd name="connsiteX61" fmla="*/ 781050 w 1280860"/>
              <a:gd name="connsiteY61" fmla="*/ 592293 h 2335366"/>
              <a:gd name="connsiteX62" fmla="*/ 790575 w 1280860"/>
              <a:gd name="connsiteY62" fmla="*/ 595468 h 2335366"/>
              <a:gd name="connsiteX63" fmla="*/ 806450 w 1280860"/>
              <a:gd name="connsiteY63" fmla="*/ 601818 h 2335366"/>
              <a:gd name="connsiteX64" fmla="*/ 815975 w 1280860"/>
              <a:gd name="connsiteY64" fmla="*/ 604993 h 2335366"/>
              <a:gd name="connsiteX65" fmla="*/ 831850 w 1280860"/>
              <a:gd name="connsiteY65" fmla="*/ 611343 h 2335366"/>
              <a:gd name="connsiteX66" fmla="*/ 857250 w 1280860"/>
              <a:gd name="connsiteY66" fmla="*/ 617693 h 2335366"/>
              <a:gd name="connsiteX67" fmla="*/ 854075 w 1280860"/>
              <a:gd name="connsiteY67" fmla="*/ 595468 h 2335366"/>
              <a:gd name="connsiteX68" fmla="*/ 857250 w 1280860"/>
              <a:gd name="connsiteY68" fmla="*/ 570068 h 2335366"/>
              <a:gd name="connsiteX69" fmla="*/ 923925 w 1280860"/>
              <a:gd name="connsiteY69" fmla="*/ 579593 h 2335366"/>
              <a:gd name="connsiteX70" fmla="*/ 952500 w 1280860"/>
              <a:gd name="connsiteY70" fmla="*/ 595468 h 2335366"/>
              <a:gd name="connsiteX71" fmla="*/ 962025 w 1280860"/>
              <a:gd name="connsiteY71" fmla="*/ 589118 h 2335366"/>
              <a:gd name="connsiteX72" fmla="*/ 1085850 w 1280860"/>
              <a:gd name="connsiteY72" fmla="*/ 446243 h 2335366"/>
              <a:gd name="connsiteX73" fmla="*/ 1139825 w 1280860"/>
              <a:gd name="connsiteY73" fmla="*/ 439893 h 2335366"/>
              <a:gd name="connsiteX74" fmla="*/ 1136650 w 1280860"/>
              <a:gd name="connsiteY74" fmla="*/ 427193 h 2335366"/>
              <a:gd name="connsiteX75" fmla="*/ 1133475 w 1280860"/>
              <a:gd name="connsiteY75" fmla="*/ 411318 h 2335366"/>
              <a:gd name="connsiteX76" fmla="*/ 1101725 w 1280860"/>
              <a:gd name="connsiteY76" fmla="*/ 379568 h 2335366"/>
              <a:gd name="connsiteX77" fmla="*/ 1082675 w 1280860"/>
              <a:gd name="connsiteY77" fmla="*/ 354168 h 2335366"/>
              <a:gd name="connsiteX78" fmla="*/ 1120775 w 1280860"/>
              <a:gd name="connsiteY78" fmla="*/ 347818 h 2335366"/>
              <a:gd name="connsiteX79" fmla="*/ 1111250 w 1280860"/>
              <a:gd name="connsiteY79" fmla="*/ 331943 h 2335366"/>
              <a:gd name="connsiteX80" fmla="*/ 1098550 w 1280860"/>
              <a:gd name="connsiteY80" fmla="*/ 312893 h 2335366"/>
              <a:gd name="connsiteX81" fmla="*/ 1092200 w 1280860"/>
              <a:gd name="connsiteY81" fmla="*/ 287493 h 2335366"/>
              <a:gd name="connsiteX82" fmla="*/ 1085850 w 1280860"/>
              <a:gd name="connsiteY82" fmla="*/ 268443 h 2335366"/>
              <a:gd name="connsiteX83" fmla="*/ 1082675 w 1280860"/>
              <a:gd name="connsiteY83" fmla="*/ 255743 h 2335366"/>
              <a:gd name="connsiteX84" fmla="*/ 1073150 w 1280860"/>
              <a:gd name="connsiteY84" fmla="*/ 246218 h 2335366"/>
              <a:gd name="connsiteX85" fmla="*/ 1041400 w 1280860"/>
              <a:gd name="connsiteY85" fmla="*/ 230343 h 2335366"/>
              <a:gd name="connsiteX86" fmla="*/ 1025525 w 1280860"/>
              <a:gd name="connsiteY86" fmla="*/ 195418 h 2335366"/>
              <a:gd name="connsiteX87" fmla="*/ 1022350 w 1280860"/>
              <a:gd name="connsiteY87" fmla="*/ 182718 h 2335366"/>
              <a:gd name="connsiteX88" fmla="*/ 971550 w 1280860"/>
              <a:gd name="connsiteY88" fmla="*/ 179543 h 2335366"/>
              <a:gd name="connsiteX89" fmla="*/ 968375 w 1280860"/>
              <a:gd name="connsiteY89" fmla="*/ 138268 h 2335366"/>
              <a:gd name="connsiteX90" fmla="*/ 965200 w 1280860"/>
              <a:gd name="connsiteY90" fmla="*/ 122393 h 2335366"/>
              <a:gd name="connsiteX91" fmla="*/ 1006475 w 1280860"/>
              <a:gd name="connsiteY91" fmla="*/ 119218 h 2335366"/>
              <a:gd name="connsiteX92" fmla="*/ 1016000 w 1280860"/>
              <a:gd name="connsiteY92" fmla="*/ 116043 h 2335366"/>
              <a:gd name="connsiteX93" fmla="*/ 1000125 w 1280860"/>
              <a:gd name="connsiteY93" fmla="*/ 46193 h 2335366"/>
              <a:gd name="connsiteX94" fmla="*/ 990600 w 1280860"/>
              <a:gd name="connsiteY94" fmla="*/ 20793 h 2335366"/>
              <a:gd name="connsiteX95" fmla="*/ 987425 w 1280860"/>
              <a:gd name="connsiteY95" fmla="*/ 11268 h 2335366"/>
              <a:gd name="connsiteX96" fmla="*/ 955675 w 1280860"/>
              <a:gd name="connsiteY96" fmla="*/ 4918 h 2335366"/>
              <a:gd name="connsiteX97" fmla="*/ 942975 w 1280860"/>
              <a:gd name="connsiteY97" fmla="*/ 1743 h 2335366"/>
              <a:gd name="connsiteX98" fmla="*/ 936625 w 1280860"/>
              <a:gd name="connsiteY98" fmla="*/ 20793 h 2335366"/>
              <a:gd name="connsiteX99" fmla="*/ 942975 w 1280860"/>
              <a:gd name="connsiteY99" fmla="*/ 33493 h 2335366"/>
              <a:gd name="connsiteX100" fmla="*/ 958850 w 1280860"/>
              <a:gd name="connsiteY100" fmla="*/ 62068 h 2335366"/>
              <a:gd name="connsiteX101" fmla="*/ 962025 w 1280860"/>
              <a:gd name="connsiteY101" fmla="*/ 71593 h 2335366"/>
              <a:gd name="connsiteX102" fmla="*/ 955675 w 1280860"/>
              <a:gd name="connsiteY102" fmla="*/ 46193 h 2335366"/>
              <a:gd name="connsiteX103" fmla="*/ 949325 w 1280860"/>
              <a:gd name="connsiteY103" fmla="*/ 33493 h 2335366"/>
              <a:gd name="connsiteX104" fmla="*/ 946150 w 1280860"/>
              <a:gd name="connsiteY104" fmla="*/ 23968 h 2335366"/>
              <a:gd name="connsiteX105" fmla="*/ 939800 w 1280860"/>
              <a:gd name="connsiteY105" fmla="*/ 1743 h 2335366"/>
              <a:gd name="connsiteX106" fmla="*/ 1000125 w 1280860"/>
              <a:gd name="connsiteY106" fmla="*/ 8093 h 2335366"/>
              <a:gd name="connsiteX107" fmla="*/ 1019175 w 1280860"/>
              <a:gd name="connsiteY107" fmla="*/ 36668 h 2335366"/>
              <a:gd name="connsiteX108" fmla="*/ 1035050 w 1280860"/>
              <a:gd name="connsiteY108" fmla="*/ 68418 h 2335366"/>
              <a:gd name="connsiteX109" fmla="*/ 1044575 w 1280860"/>
              <a:gd name="connsiteY109" fmla="*/ 100168 h 2335366"/>
              <a:gd name="connsiteX110" fmla="*/ 1047750 w 1280860"/>
              <a:gd name="connsiteY110" fmla="*/ 112868 h 2335366"/>
              <a:gd name="connsiteX111" fmla="*/ 1054100 w 1280860"/>
              <a:gd name="connsiteY111" fmla="*/ 135093 h 2335366"/>
              <a:gd name="connsiteX112" fmla="*/ 1060450 w 1280860"/>
              <a:gd name="connsiteY112" fmla="*/ 163668 h 2335366"/>
              <a:gd name="connsiteX113" fmla="*/ 1069975 w 1280860"/>
              <a:gd name="connsiteY113" fmla="*/ 201768 h 2335366"/>
              <a:gd name="connsiteX114" fmla="*/ 1076325 w 1280860"/>
              <a:gd name="connsiteY114" fmla="*/ 211293 h 2335366"/>
              <a:gd name="connsiteX115" fmla="*/ 1123950 w 1280860"/>
              <a:gd name="connsiteY115" fmla="*/ 227168 h 2335366"/>
              <a:gd name="connsiteX116" fmla="*/ 1181100 w 1280860"/>
              <a:gd name="connsiteY116" fmla="*/ 223993 h 2335366"/>
              <a:gd name="connsiteX117" fmla="*/ 1196975 w 1280860"/>
              <a:gd name="connsiteY117" fmla="*/ 230343 h 2335366"/>
              <a:gd name="connsiteX118" fmla="*/ 1203325 w 1280860"/>
              <a:gd name="connsiteY118" fmla="*/ 249393 h 2335366"/>
              <a:gd name="connsiteX119" fmla="*/ 1206500 w 1280860"/>
              <a:gd name="connsiteY119" fmla="*/ 350993 h 2335366"/>
              <a:gd name="connsiteX120" fmla="*/ 1216025 w 1280860"/>
              <a:gd name="connsiteY120" fmla="*/ 360518 h 2335366"/>
              <a:gd name="connsiteX121" fmla="*/ 1231900 w 1280860"/>
              <a:gd name="connsiteY121" fmla="*/ 382743 h 2335366"/>
              <a:gd name="connsiteX122" fmla="*/ 1238250 w 1280860"/>
              <a:gd name="connsiteY122" fmla="*/ 398618 h 2335366"/>
              <a:gd name="connsiteX123" fmla="*/ 1247775 w 1280860"/>
              <a:gd name="connsiteY123" fmla="*/ 420843 h 2335366"/>
              <a:gd name="connsiteX124" fmla="*/ 1244600 w 1280860"/>
              <a:gd name="connsiteY124" fmla="*/ 439893 h 2335366"/>
              <a:gd name="connsiteX125" fmla="*/ 1231900 w 1280860"/>
              <a:gd name="connsiteY125" fmla="*/ 458943 h 2335366"/>
              <a:gd name="connsiteX126" fmla="*/ 1209675 w 1280860"/>
              <a:gd name="connsiteY126" fmla="*/ 497043 h 2335366"/>
              <a:gd name="connsiteX127" fmla="*/ 1193800 w 1280860"/>
              <a:gd name="connsiteY127" fmla="*/ 522443 h 2335366"/>
              <a:gd name="connsiteX128" fmla="*/ 1184275 w 1280860"/>
              <a:gd name="connsiteY128" fmla="*/ 547843 h 2335366"/>
              <a:gd name="connsiteX129" fmla="*/ 1177925 w 1280860"/>
              <a:gd name="connsiteY129" fmla="*/ 557368 h 2335366"/>
              <a:gd name="connsiteX130" fmla="*/ 1174750 w 1280860"/>
              <a:gd name="connsiteY130" fmla="*/ 573243 h 2335366"/>
              <a:gd name="connsiteX131" fmla="*/ 1152525 w 1280860"/>
              <a:gd name="connsiteY131" fmla="*/ 608168 h 2335366"/>
              <a:gd name="connsiteX132" fmla="*/ 1136650 w 1280860"/>
              <a:gd name="connsiteY132" fmla="*/ 658968 h 2335366"/>
              <a:gd name="connsiteX133" fmla="*/ 1130300 w 1280860"/>
              <a:gd name="connsiteY133" fmla="*/ 678018 h 2335366"/>
              <a:gd name="connsiteX134" fmla="*/ 1127125 w 1280860"/>
              <a:gd name="connsiteY134" fmla="*/ 693893 h 2335366"/>
              <a:gd name="connsiteX135" fmla="*/ 1117600 w 1280860"/>
              <a:gd name="connsiteY135" fmla="*/ 719293 h 2335366"/>
              <a:gd name="connsiteX136" fmla="*/ 1111250 w 1280860"/>
              <a:gd name="connsiteY136" fmla="*/ 741518 h 2335366"/>
              <a:gd name="connsiteX137" fmla="*/ 1098550 w 1280860"/>
              <a:gd name="connsiteY137" fmla="*/ 763743 h 2335366"/>
              <a:gd name="connsiteX138" fmla="*/ 1089025 w 1280860"/>
              <a:gd name="connsiteY138" fmla="*/ 779618 h 2335366"/>
              <a:gd name="connsiteX139" fmla="*/ 1085850 w 1280860"/>
              <a:gd name="connsiteY139" fmla="*/ 789143 h 2335366"/>
              <a:gd name="connsiteX140" fmla="*/ 1079500 w 1280860"/>
              <a:gd name="connsiteY140" fmla="*/ 989168 h 2335366"/>
              <a:gd name="connsiteX141" fmla="*/ 1076325 w 1280860"/>
              <a:gd name="connsiteY141" fmla="*/ 1103468 h 2335366"/>
              <a:gd name="connsiteX142" fmla="*/ 1063625 w 1280860"/>
              <a:gd name="connsiteY142" fmla="*/ 1119343 h 2335366"/>
              <a:gd name="connsiteX143" fmla="*/ 1038225 w 1280860"/>
              <a:gd name="connsiteY143" fmla="*/ 1116168 h 2335366"/>
              <a:gd name="connsiteX144" fmla="*/ 1022350 w 1280860"/>
              <a:gd name="connsiteY144" fmla="*/ 1132043 h 2335366"/>
              <a:gd name="connsiteX145" fmla="*/ 1006475 w 1280860"/>
              <a:gd name="connsiteY145" fmla="*/ 1182843 h 2335366"/>
              <a:gd name="connsiteX146" fmla="*/ 962025 w 1280860"/>
              <a:gd name="connsiteY146" fmla="*/ 1176493 h 2335366"/>
              <a:gd name="connsiteX147" fmla="*/ 949325 w 1280860"/>
              <a:gd name="connsiteY147" fmla="*/ 1249518 h 2335366"/>
              <a:gd name="connsiteX148" fmla="*/ 949325 w 1280860"/>
              <a:gd name="connsiteY148" fmla="*/ 1132043 h 2335366"/>
              <a:gd name="connsiteX149" fmla="*/ 971550 w 1280860"/>
              <a:gd name="connsiteY149" fmla="*/ 1135218 h 2335366"/>
              <a:gd name="connsiteX150" fmla="*/ 1016000 w 1280860"/>
              <a:gd name="connsiteY150" fmla="*/ 1147918 h 2335366"/>
              <a:gd name="connsiteX151" fmla="*/ 996950 w 1280860"/>
              <a:gd name="connsiteY151" fmla="*/ 1195543 h 2335366"/>
              <a:gd name="connsiteX152" fmla="*/ 987425 w 1280860"/>
              <a:gd name="connsiteY152" fmla="*/ 1211418 h 2335366"/>
              <a:gd name="connsiteX153" fmla="*/ 984250 w 1280860"/>
              <a:gd name="connsiteY153" fmla="*/ 1220943 h 2335366"/>
              <a:gd name="connsiteX154" fmla="*/ 1003300 w 1280860"/>
              <a:gd name="connsiteY154" fmla="*/ 1217768 h 2335366"/>
              <a:gd name="connsiteX155" fmla="*/ 1035050 w 1280860"/>
              <a:gd name="connsiteY155" fmla="*/ 1220943 h 2335366"/>
              <a:gd name="connsiteX156" fmla="*/ 1022350 w 1280860"/>
              <a:gd name="connsiteY156" fmla="*/ 1363818 h 2335366"/>
              <a:gd name="connsiteX157" fmla="*/ 1028700 w 1280860"/>
              <a:gd name="connsiteY157" fmla="*/ 1373343 h 2335366"/>
              <a:gd name="connsiteX158" fmla="*/ 1050925 w 1280860"/>
              <a:gd name="connsiteY158" fmla="*/ 1379693 h 2335366"/>
              <a:gd name="connsiteX159" fmla="*/ 1066800 w 1280860"/>
              <a:gd name="connsiteY159" fmla="*/ 1386043 h 2335366"/>
              <a:gd name="connsiteX160" fmla="*/ 1089025 w 1280860"/>
              <a:gd name="connsiteY160" fmla="*/ 1392393 h 2335366"/>
              <a:gd name="connsiteX161" fmla="*/ 1092200 w 1280860"/>
              <a:gd name="connsiteY161" fmla="*/ 1405093 h 2335366"/>
              <a:gd name="connsiteX162" fmla="*/ 1098550 w 1280860"/>
              <a:gd name="connsiteY162" fmla="*/ 1443193 h 2335366"/>
              <a:gd name="connsiteX163" fmla="*/ 1101725 w 1280860"/>
              <a:gd name="connsiteY163" fmla="*/ 1455893 h 2335366"/>
              <a:gd name="connsiteX164" fmla="*/ 1104900 w 1280860"/>
              <a:gd name="connsiteY164" fmla="*/ 1493993 h 2335366"/>
              <a:gd name="connsiteX165" fmla="*/ 1108075 w 1280860"/>
              <a:gd name="connsiteY165" fmla="*/ 1519393 h 2335366"/>
              <a:gd name="connsiteX166" fmla="*/ 1101725 w 1280860"/>
              <a:gd name="connsiteY166" fmla="*/ 1538443 h 2335366"/>
              <a:gd name="connsiteX167" fmla="*/ 1123950 w 1280860"/>
              <a:gd name="connsiteY167" fmla="*/ 1900393 h 2335366"/>
              <a:gd name="connsiteX168" fmla="*/ 1165225 w 1280860"/>
              <a:gd name="connsiteY168" fmla="*/ 1973418 h 2335366"/>
              <a:gd name="connsiteX169" fmla="*/ 1209675 w 1280860"/>
              <a:gd name="connsiteY169" fmla="*/ 2128992 h 2335366"/>
              <a:gd name="connsiteX170" fmla="*/ 1273175 w 1280860"/>
              <a:gd name="connsiteY170" fmla="*/ 2284566 h 2335366"/>
              <a:gd name="connsiteX171" fmla="*/ 1193799 w 1280860"/>
              <a:gd name="connsiteY171" fmla="*/ 2335366 h 2335366"/>
              <a:gd name="connsiteX172" fmla="*/ 1276349 w 1280860"/>
              <a:gd name="connsiteY172" fmla="*/ 2287741 h 2335366"/>
              <a:gd name="connsiteX173" fmla="*/ 1000125 w 1280860"/>
              <a:gd name="connsiteY173" fmla="*/ 1522568 h 2335366"/>
              <a:gd name="connsiteX174" fmla="*/ 981075 w 1280860"/>
              <a:gd name="connsiteY174" fmla="*/ 1506693 h 2335366"/>
              <a:gd name="connsiteX175" fmla="*/ 968375 w 1280860"/>
              <a:gd name="connsiteY175" fmla="*/ 1509868 h 2335366"/>
              <a:gd name="connsiteX176" fmla="*/ 962025 w 1280860"/>
              <a:gd name="connsiteY176" fmla="*/ 1528918 h 2335366"/>
              <a:gd name="connsiteX177" fmla="*/ 955675 w 1280860"/>
              <a:gd name="connsiteY177" fmla="*/ 1538443 h 2335366"/>
              <a:gd name="connsiteX178" fmla="*/ 946150 w 1280860"/>
              <a:gd name="connsiteY178" fmla="*/ 1554318 h 2335366"/>
              <a:gd name="connsiteX179" fmla="*/ 936625 w 1280860"/>
              <a:gd name="connsiteY179" fmla="*/ 1563843 h 2335366"/>
              <a:gd name="connsiteX180" fmla="*/ 917575 w 1280860"/>
              <a:gd name="connsiteY180" fmla="*/ 1589243 h 2335366"/>
              <a:gd name="connsiteX181" fmla="*/ 911225 w 1280860"/>
              <a:gd name="connsiteY181" fmla="*/ 1598768 h 2335366"/>
              <a:gd name="connsiteX182" fmla="*/ 901700 w 1280860"/>
              <a:gd name="connsiteY182" fmla="*/ 1605118 h 2335366"/>
              <a:gd name="connsiteX183" fmla="*/ 892175 w 1280860"/>
              <a:gd name="connsiteY183" fmla="*/ 1614643 h 2335366"/>
              <a:gd name="connsiteX184" fmla="*/ 882650 w 1280860"/>
              <a:gd name="connsiteY184" fmla="*/ 1627343 h 2335366"/>
              <a:gd name="connsiteX185" fmla="*/ 860425 w 1280860"/>
              <a:gd name="connsiteY185" fmla="*/ 1630518 h 2335366"/>
              <a:gd name="connsiteX186" fmla="*/ 774700 w 1280860"/>
              <a:gd name="connsiteY186" fmla="*/ 1633693 h 2335366"/>
              <a:gd name="connsiteX187" fmla="*/ 720725 w 1280860"/>
              <a:gd name="connsiteY187" fmla="*/ 1646393 h 2335366"/>
              <a:gd name="connsiteX188" fmla="*/ 708025 w 1280860"/>
              <a:gd name="connsiteY188" fmla="*/ 1649568 h 2335366"/>
              <a:gd name="connsiteX189" fmla="*/ 676275 w 1280860"/>
              <a:gd name="connsiteY189" fmla="*/ 1652743 h 2335366"/>
              <a:gd name="connsiteX190" fmla="*/ 650875 w 1280860"/>
              <a:gd name="connsiteY190" fmla="*/ 1655918 h 2335366"/>
              <a:gd name="connsiteX191" fmla="*/ 628650 w 1280860"/>
              <a:gd name="connsiteY191" fmla="*/ 1659093 h 2335366"/>
              <a:gd name="connsiteX192" fmla="*/ 542925 w 1280860"/>
              <a:gd name="connsiteY192" fmla="*/ 1665443 h 2335366"/>
              <a:gd name="connsiteX193" fmla="*/ 368300 w 1280860"/>
              <a:gd name="connsiteY193" fmla="*/ 1662268 h 2335366"/>
              <a:gd name="connsiteX194" fmla="*/ 355600 w 1280860"/>
              <a:gd name="connsiteY194" fmla="*/ 1655918 h 2335366"/>
              <a:gd name="connsiteX195" fmla="*/ 292100 w 1280860"/>
              <a:gd name="connsiteY195" fmla="*/ 1649568 h 2335366"/>
              <a:gd name="connsiteX196" fmla="*/ 273050 w 1280860"/>
              <a:gd name="connsiteY196" fmla="*/ 1646393 h 2335366"/>
              <a:gd name="connsiteX197" fmla="*/ 38100 w 1280860"/>
              <a:gd name="connsiteY197" fmla="*/ 1655918 h 2335366"/>
              <a:gd name="connsiteX198" fmla="*/ 25400 w 1280860"/>
              <a:gd name="connsiteY198" fmla="*/ 1671793 h 2335366"/>
              <a:gd name="connsiteX199" fmla="*/ 9525 w 1280860"/>
              <a:gd name="connsiteY199" fmla="*/ 1687668 h 2335366"/>
              <a:gd name="connsiteX200" fmla="*/ 3175 w 1280860"/>
              <a:gd name="connsiteY200" fmla="*/ 1732118 h 2335366"/>
              <a:gd name="connsiteX201" fmla="*/ 0 w 1280860"/>
              <a:gd name="connsiteY201" fmla="*/ 1735293 h 2335366"/>
              <a:gd name="connsiteX0" fmla="*/ 3175 w 1280860"/>
              <a:gd name="connsiteY0" fmla="*/ 1643218 h 2335366"/>
              <a:gd name="connsiteX1" fmla="*/ 41275 w 1280860"/>
              <a:gd name="connsiteY1" fmla="*/ 1627343 h 2335366"/>
              <a:gd name="connsiteX2" fmla="*/ 95250 w 1280860"/>
              <a:gd name="connsiteY2" fmla="*/ 1611468 h 2335366"/>
              <a:gd name="connsiteX3" fmla="*/ 174625 w 1280860"/>
              <a:gd name="connsiteY3" fmla="*/ 1608293 h 2335366"/>
              <a:gd name="connsiteX4" fmla="*/ 349250 w 1280860"/>
              <a:gd name="connsiteY4" fmla="*/ 1614643 h 2335366"/>
              <a:gd name="connsiteX5" fmla="*/ 403225 w 1280860"/>
              <a:gd name="connsiteY5" fmla="*/ 1620993 h 2335366"/>
              <a:gd name="connsiteX6" fmla="*/ 428625 w 1280860"/>
              <a:gd name="connsiteY6" fmla="*/ 1627343 h 2335366"/>
              <a:gd name="connsiteX7" fmla="*/ 457200 w 1280860"/>
              <a:gd name="connsiteY7" fmla="*/ 1630518 h 2335366"/>
              <a:gd name="connsiteX8" fmla="*/ 479425 w 1280860"/>
              <a:gd name="connsiteY8" fmla="*/ 1636868 h 2335366"/>
              <a:gd name="connsiteX9" fmla="*/ 482600 w 1280860"/>
              <a:gd name="connsiteY9" fmla="*/ 1617818 h 2335366"/>
              <a:gd name="connsiteX10" fmla="*/ 479425 w 1280860"/>
              <a:gd name="connsiteY10" fmla="*/ 1525743 h 2335366"/>
              <a:gd name="connsiteX11" fmla="*/ 473075 w 1280860"/>
              <a:gd name="connsiteY11" fmla="*/ 1500343 h 2335366"/>
              <a:gd name="connsiteX12" fmla="*/ 479425 w 1280860"/>
              <a:gd name="connsiteY12" fmla="*/ 1424143 h 2335366"/>
              <a:gd name="connsiteX13" fmla="*/ 498475 w 1280860"/>
              <a:gd name="connsiteY13" fmla="*/ 1420968 h 2335366"/>
              <a:gd name="connsiteX14" fmla="*/ 469900 w 1280860"/>
              <a:gd name="connsiteY14" fmla="*/ 1357468 h 2335366"/>
              <a:gd name="connsiteX15" fmla="*/ 441325 w 1280860"/>
              <a:gd name="connsiteY15" fmla="*/ 1354293 h 2335366"/>
              <a:gd name="connsiteX16" fmla="*/ 447675 w 1280860"/>
              <a:gd name="connsiteY16" fmla="*/ 1309843 h 2335366"/>
              <a:gd name="connsiteX17" fmla="*/ 457200 w 1280860"/>
              <a:gd name="connsiteY17" fmla="*/ 1287618 h 2335366"/>
              <a:gd name="connsiteX18" fmla="*/ 463550 w 1280860"/>
              <a:gd name="connsiteY18" fmla="*/ 1268568 h 2335366"/>
              <a:gd name="connsiteX19" fmla="*/ 428625 w 1280860"/>
              <a:gd name="connsiteY19" fmla="*/ 1268568 h 2335366"/>
              <a:gd name="connsiteX20" fmla="*/ 422275 w 1280860"/>
              <a:gd name="connsiteY20" fmla="*/ 1284443 h 2335366"/>
              <a:gd name="connsiteX21" fmla="*/ 406400 w 1280860"/>
              <a:gd name="connsiteY21" fmla="*/ 1357468 h 2335366"/>
              <a:gd name="connsiteX22" fmla="*/ 400050 w 1280860"/>
              <a:gd name="connsiteY22" fmla="*/ 1370168 h 2335366"/>
              <a:gd name="connsiteX23" fmla="*/ 396875 w 1280860"/>
              <a:gd name="connsiteY23" fmla="*/ 1386043 h 2335366"/>
              <a:gd name="connsiteX24" fmla="*/ 377825 w 1280860"/>
              <a:gd name="connsiteY24" fmla="*/ 1382868 h 2335366"/>
              <a:gd name="connsiteX25" fmla="*/ 381000 w 1280860"/>
              <a:gd name="connsiteY25" fmla="*/ 1300318 h 2335366"/>
              <a:gd name="connsiteX26" fmla="*/ 387350 w 1280860"/>
              <a:gd name="connsiteY26" fmla="*/ 1255868 h 2335366"/>
              <a:gd name="connsiteX27" fmla="*/ 390525 w 1280860"/>
              <a:gd name="connsiteY27" fmla="*/ 1246343 h 2335366"/>
              <a:gd name="connsiteX28" fmla="*/ 400050 w 1280860"/>
              <a:gd name="connsiteY28" fmla="*/ 1230468 h 2335366"/>
              <a:gd name="connsiteX29" fmla="*/ 463550 w 1280860"/>
              <a:gd name="connsiteY29" fmla="*/ 1233643 h 2335366"/>
              <a:gd name="connsiteX30" fmla="*/ 450850 w 1280860"/>
              <a:gd name="connsiteY30" fmla="*/ 1186018 h 2335366"/>
              <a:gd name="connsiteX31" fmla="*/ 419100 w 1280860"/>
              <a:gd name="connsiteY31" fmla="*/ 1179668 h 2335366"/>
              <a:gd name="connsiteX32" fmla="*/ 422275 w 1280860"/>
              <a:gd name="connsiteY32" fmla="*/ 1122518 h 2335366"/>
              <a:gd name="connsiteX33" fmla="*/ 488950 w 1280860"/>
              <a:gd name="connsiteY33" fmla="*/ 1128868 h 2335366"/>
              <a:gd name="connsiteX34" fmla="*/ 508000 w 1280860"/>
              <a:gd name="connsiteY34" fmla="*/ 1122518 h 2335366"/>
              <a:gd name="connsiteX35" fmla="*/ 511175 w 1280860"/>
              <a:gd name="connsiteY35" fmla="*/ 1065368 h 2335366"/>
              <a:gd name="connsiteX36" fmla="*/ 517525 w 1280860"/>
              <a:gd name="connsiteY36" fmla="*/ 1055843 h 2335366"/>
              <a:gd name="connsiteX37" fmla="*/ 520700 w 1280860"/>
              <a:gd name="connsiteY37" fmla="*/ 1039968 h 2335366"/>
              <a:gd name="connsiteX38" fmla="*/ 523875 w 1280860"/>
              <a:gd name="connsiteY38" fmla="*/ 1027268 h 2335366"/>
              <a:gd name="connsiteX39" fmla="*/ 530225 w 1280860"/>
              <a:gd name="connsiteY39" fmla="*/ 1014568 h 2335366"/>
              <a:gd name="connsiteX40" fmla="*/ 536575 w 1280860"/>
              <a:gd name="connsiteY40" fmla="*/ 989168 h 2335366"/>
              <a:gd name="connsiteX41" fmla="*/ 539750 w 1280860"/>
              <a:gd name="connsiteY41" fmla="*/ 976468 h 2335366"/>
              <a:gd name="connsiteX42" fmla="*/ 542925 w 1280860"/>
              <a:gd name="connsiteY42" fmla="*/ 966943 h 2335366"/>
              <a:gd name="connsiteX43" fmla="*/ 549275 w 1280860"/>
              <a:gd name="connsiteY43" fmla="*/ 957418 h 2335366"/>
              <a:gd name="connsiteX44" fmla="*/ 552450 w 1280860"/>
              <a:gd name="connsiteY44" fmla="*/ 944718 h 2335366"/>
              <a:gd name="connsiteX45" fmla="*/ 568325 w 1280860"/>
              <a:gd name="connsiteY45" fmla="*/ 922493 h 2335366"/>
              <a:gd name="connsiteX46" fmla="*/ 574675 w 1280860"/>
              <a:gd name="connsiteY46" fmla="*/ 906618 h 2335366"/>
              <a:gd name="connsiteX47" fmla="*/ 581025 w 1280860"/>
              <a:gd name="connsiteY47" fmla="*/ 893918 h 2335366"/>
              <a:gd name="connsiteX48" fmla="*/ 590550 w 1280860"/>
              <a:gd name="connsiteY48" fmla="*/ 871693 h 2335366"/>
              <a:gd name="connsiteX49" fmla="*/ 593725 w 1280860"/>
              <a:gd name="connsiteY49" fmla="*/ 858993 h 2335366"/>
              <a:gd name="connsiteX50" fmla="*/ 600075 w 1280860"/>
              <a:gd name="connsiteY50" fmla="*/ 846293 h 2335366"/>
              <a:gd name="connsiteX51" fmla="*/ 603250 w 1280860"/>
              <a:gd name="connsiteY51" fmla="*/ 827243 h 2335366"/>
              <a:gd name="connsiteX52" fmla="*/ 619125 w 1280860"/>
              <a:gd name="connsiteY52" fmla="*/ 795493 h 2335366"/>
              <a:gd name="connsiteX53" fmla="*/ 625475 w 1280860"/>
              <a:gd name="connsiteY53" fmla="*/ 776443 h 2335366"/>
              <a:gd name="connsiteX54" fmla="*/ 565150 w 1280860"/>
              <a:gd name="connsiteY54" fmla="*/ 744693 h 2335366"/>
              <a:gd name="connsiteX55" fmla="*/ 571500 w 1280860"/>
              <a:gd name="connsiteY55" fmla="*/ 700243 h 2335366"/>
              <a:gd name="connsiteX56" fmla="*/ 644525 w 1280860"/>
              <a:gd name="connsiteY56" fmla="*/ 674843 h 2335366"/>
              <a:gd name="connsiteX57" fmla="*/ 635000 w 1280860"/>
              <a:gd name="connsiteY57" fmla="*/ 573243 h 2335366"/>
              <a:gd name="connsiteX58" fmla="*/ 647700 w 1280860"/>
              <a:gd name="connsiteY58" fmla="*/ 570068 h 2335366"/>
              <a:gd name="connsiteX59" fmla="*/ 666750 w 1280860"/>
              <a:gd name="connsiteY59" fmla="*/ 566893 h 2335366"/>
              <a:gd name="connsiteX60" fmla="*/ 727075 w 1280860"/>
              <a:gd name="connsiteY60" fmla="*/ 573243 h 2335366"/>
              <a:gd name="connsiteX61" fmla="*/ 781050 w 1280860"/>
              <a:gd name="connsiteY61" fmla="*/ 592293 h 2335366"/>
              <a:gd name="connsiteX62" fmla="*/ 790575 w 1280860"/>
              <a:gd name="connsiteY62" fmla="*/ 595468 h 2335366"/>
              <a:gd name="connsiteX63" fmla="*/ 806450 w 1280860"/>
              <a:gd name="connsiteY63" fmla="*/ 601818 h 2335366"/>
              <a:gd name="connsiteX64" fmla="*/ 815975 w 1280860"/>
              <a:gd name="connsiteY64" fmla="*/ 604993 h 2335366"/>
              <a:gd name="connsiteX65" fmla="*/ 831850 w 1280860"/>
              <a:gd name="connsiteY65" fmla="*/ 611343 h 2335366"/>
              <a:gd name="connsiteX66" fmla="*/ 857250 w 1280860"/>
              <a:gd name="connsiteY66" fmla="*/ 617693 h 2335366"/>
              <a:gd name="connsiteX67" fmla="*/ 854075 w 1280860"/>
              <a:gd name="connsiteY67" fmla="*/ 595468 h 2335366"/>
              <a:gd name="connsiteX68" fmla="*/ 857250 w 1280860"/>
              <a:gd name="connsiteY68" fmla="*/ 570068 h 2335366"/>
              <a:gd name="connsiteX69" fmla="*/ 923925 w 1280860"/>
              <a:gd name="connsiteY69" fmla="*/ 579593 h 2335366"/>
              <a:gd name="connsiteX70" fmla="*/ 952500 w 1280860"/>
              <a:gd name="connsiteY70" fmla="*/ 595468 h 2335366"/>
              <a:gd name="connsiteX71" fmla="*/ 962025 w 1280860"/>
              <a:gd name="connsiteY71" fmla="*/ 589118 h 2335366"/>
              <a:gd name="connsiteX72" fmla="*/ 1085850 w 1280860"/>
              <a:gd name="connsiteY72" fmla="*/ 446243 h 2335366"/>
              <a:gd name="connsiteX73" fmla="*/ 1139825 w 1280860"/>
              <a:gd name="connsiteY73" fmla="*/ 439893 h 2335366"/>
              <a:gd name="connsiteX74" fmla="*/ 1136650 w 1280860"/>
              <a:gd name="connsiteY74" fmla="*/ 427193 h 2335366"/>
              <a:gd name="connsiteX75" fmla="*/ 1133475 w 1280860"/>
              <a:gd name="connsiteY75" fmla="*/ 411318 h 2335366"/>
              <a:gd name="connsiteX76" fmla="*/ 1101725 w 1280860"/>
              <a:gd name="connsiteY76" fmla="*/ 379568 h 2335366"/>
              <a:gd name="connsiteX77" fmla="*/ 1082675 w 1280860"/>
              <a:gd name="connsiteY77" fmla="*/ 354168 h 2335366"/>
              <a:gd name="connsiteX78" fmla="*/ 1120775 w 1280860"/>
              <a:gd name="connsiteY78" fmla="*/ 347818 h 2335366"/>
              <a:gd name="connsiteX79" fmla="*/ 1111250 w 1280860"/>
              <a:gd name="connsiteY79" fmla="*/ 331943 h 2335366"/>
              <a:gd name="connsiteX80" fmla="*/ 1098550 w 1280860"/>
              <a:gd name="connsiteY80" fmla="*/ 312893 h 2335366"/>
              <a:gd name="connsiteX81" fmla="*/ 1092200 w 1280860"/>
              <a:gd name="connsiteY81" fmla="*/ 287493 h 2335366"/>
              <a:gd name="connsiteX82" fmla="*/ 1085850 w 1280860"/>
              <a:gd name="connsiteY82" fmla="*/ 268443 h 2335366"/>
              <a:gd name="connsiteX83" fmla="*/ 1082675 w 1280860"/>
              <a:gd name="connsiteY83" fmla="*/ 255743 h 2335366"/>
              <a:gd name="connsiteX84" fmla="*/ 1073150 w 1280860"/>
              <a:gd name="connsiteY84" fmla="*/ 246218 h 2335366"/>
              <a:gd name="connsiteX85" fmla="*/ 1041400 w 1280860"/>
              <a:gd name="connsiteY85" fmla="*/ 230343 h 2335366"/>
              <a:gd name="connsiteX86" fmla="*/ 1025525 w 1280860"/>
              <a:gd name="connsiteY86" fmla="*/ 195418 h 2335366"/>
              <a:gd name="connsiteX87" fmla="*/ 1022350 w 1280860"/>
              <a:gd name="connsiteY87" fmla="*/ 182718 h 2335366"/>
              <a:gd name="connsiteX88" fmla="*/ 971550 w 1280860"/>
              <a:gd name="connsiteY88" fmla="*/ 179543 h 2335366"/>
              <a:gd name="connsiteX89" fmla="*/ 968375 w 1280860"/>
              <a:gd name="connsiteY89" fmla="*/ 138268 h 2335366"/>
              <a:gd name="connsiteX90" fmla="*/ 965200 w 1280860"/>
              <a:gd name="connsiteY90" fmla="*/ 122393 h 2335366"/>
              <a:gd name="connsiteX91" fmla="*/ 1006475 w 1280860"/>
              <a:gd name="connsiteY91" fmla="*/ 119218 h 2335366"/>
              <a:gd name="connsiteX92" fmla="*/ 1016000 w 1280860"/>
              <a:gd name="connsiteY92" fmla="*/ 116043 h 2335366"/>
              <a:gd name="connsiteX93" fmla="*/ 1000125 w 1280860"/>
              <a:gd name="connsiteY93" fmla="*/ 46193 h 2335366"/>
              <a:gd name="connsiteX94" fmla="*/ 990600 w 1280860"/>
              <a:gd name="connsiteY94" fmla="*/ 20793 h 2335366"/>
              <a:gd name="connsiteX95" fmla="*/ 987425 w 1280860"/>
              <a:gd name="connsiteY95" fmla="*/ 11268 h 2335366"/>
              <a:gd name="connsiteX96" fmla="*/ 955675 w 1280860"/>
              <a:gd name="connsiteY96" fmla="*/ 4918 h 2335366"/>
              <a:gd name="connsiteX97" fmla="*/ 942975 w 1280860"/>
              <a:gd name="connsiteY97" fmla="*/ 1743 h 2335366"/>
              <a:gd name="connsiteX98" fmla="*/ 936625 w 1280860"/>
              <a:gd name="connsiteY98" fmla="*/ 20793 h 2335366"/>
              <a:gd name="connsiteX99" fmla="*/ 942975 w 1280860"/>
              <a:gd name="connsiteY99" fmla="*/ 33493 h 2335366"/>
              <a:gd name="connsiteX100" fmla="*/ 958850 w 1280860"/>
              <a:gd name="connsiteY100" fmla="*/ 62068 h 2335366"/>
              <a:gd name="connsiteX101" fmla="*/ 962025 w 1280860"/>
              <a:gd name="connsiteY101" fmla="*/ 71593 h 2335366"/>
              <a:gd name="connsiteX102" fmla="*/ 955675 w 1280860"/>
              <a:gd name="connsiteY102" fmla="*/ 46193 h 2335366"/>
              <a:gd name="connsiteX103" fmla="*/ 949325 w 1280860"/>
              <a:gd name="connsiteY103" fmla="*/ 33493 h 2335366"/>
              <a:gd name="connsiteX104" fmla="*/ 946150 w 1280860"/>
              <a:gd name="connsiteY104" fmla="*/ 23968 h 2335366"/>
              <a:gd name="connsiteX105" fmla="*/ 939800 w 1280860"/>
              <a:gd name="connsiteY105" fmla="*/ 1743 h 2335366"/>
              <a:gd name="connsiteX106" fmla="*/ 1000125 w 1280860"/>
              <a:gd name="connsiteY106" fmla="*/ 8093 h 2335366"/>
              <a:gd name="connsiteX107" fmla="*/ 1019175 w 1280860"/>
              <a:gd name="connsiteY107" fmla="*/ 36668 h 2335366"/>
              <a:gd name="connsiteX108" fmla="*/ 1035050 w 1280860"/>
              <a:gd name="connsiteY108" fmla="*/ 68418 h 2335366"/>
              <a:gd name="connsiteX109" fmla="*/ 1044575 w 1280860"/>
              <a:gd name="connsiteY109" fmla="*/ 100168 h 2335366"/>
              <a:gd name="connsiteX110" fmla="*/ 1047750 w 1280860"/>
              <a:gd name="connsiteY110" fmla="*/ 112868 h 2335366"/>
              <a:gd name="connsiteX111" fmla="*/ 1054100 w 1280860"/>
              <a:gd name="connsiteY111" fmla="*/ 135093 h 2335366"/>
              <a:gd name="connsiteX112" fmla="*/ 1060450 w 1280860"/>
              <a:gd name="connsiteY112" fmla="*/ 163668 h 2335366"/>
              <a:gd name="connsiteX113" fmla="*/ 1069975 w 1280860"/>
              <a:gd name="connsiteY113" fmla="*/ 201768 h 2335366"/>
              <a:gd name="connsiteX114" fmla="*/ 1076325 w 1280860"/>
              <a:gd name="connsiteY114" fmla="*/ 211293 h 2335366"/>
              <a:gd name="connsiteX115" fmla="*/ 1123950 w 1280860"/>
              <a:gd name="connsiteY115" fmla="*/ 227168 h 2335366"/>
              <a:gd name="connsiteX116" fmla="*/ 1181100 w 1280860"/>
              <a:gd name="connsiteY116" fmla="*/ 223993 h 2335366"/>
              <a:gd name="connsiteX117" fmla="*/ 1196975 w 1280860"/>
              <a:gd name="connsiteY117" fmla="*/ 230343 h 2335366"/>
              <a:gd name="connsiteX118" fmla="*/ 1203325 w 1280860"/>
              <a:gd name="connsiteY118" fmla="*/ 249393 h 2335366"/>
              <a:gd name="connsiteX119" fmla="*/ 1206500 w 1280860"/>
              <a:gd name="connsiteY119" fmla="*/ 350993 h 2335366"/>
              <a:gd name="connsiteX120" fmla="*/ 1216025 w 1280860"/>
              <a:gd name="connsiteY120" fmla="*/ 360518 h 2335366"/>
              <a:gd name="connsiteX121" fmla="*/ 1231900 w 1280860"/>
              <a:gd name="connsiteY121" fmla="*/ 382743 h 2335366"/>
              <a:gd name="connsiteX122" fmla="*/ 1238250 w 1280860"/>
              <a:gd name="connsiteY122" fmla="*/ 398618 h 2335366"/>
              <a:gd name="connsiteX123" fmla="*/ 1247775 w 1280860"/>
              <a:gd name="connsiteY123" fmla="*/ 420843 h 2335366"/>
              <a:gd name="connsiteX124" fmla="*/ 1244600 w 1280860"/>
              <a:gd name="connsiteY124" fmla="*/ 439893 h 2335366"/>
              <a:gd name="connsiteX125" fmla="*/ 1231900 w 1280860"/>
              <a:gd name="connsiteY125" fmla="*/ 458943 h 2335366"/>
              <a:gd name="connsiteX126" fmla="*/ 1209675 w 1280860"/>
              <a:gd name="connsiteY126" fmla="*/ 497043 h 2335366"/>
              <a:gd name="connsiteX127" fmla="*/ 1193800 w 1280860"/>
              <a:gd name="connsiteY127" fmla="*/ 522443 h 2335366"/>
              <a:gd name="connsiteX128" fmla="*/ 1184275 w 1280860"/>
              <a:gd name="connsiteY128" fmla="*/ 547843 h 2335366"/>
              <a:gd name="connsiteX129" fmla="*/ 1177925 w 1280860"/>
              <a:gd name="connsiteY129" fmla="*/ 557368 h 2335366"/>
              <a:gd name="connsiteX130" fmla="*/ 1174750 w 1280860"/>
              <a:gd name="connsiteY130" fmla="*/ 573243 h 2335366"/>
              <a:gd name="connsiteX131" fmla="*/ 1152525 w 1280860"/>
              <a:gd name="connsiteY131" fmla="*/ 608168 h 2335366"/>
              <a:gd name="connsiteX132" fmla="*/ 1136650 w 1280860"/>
              <a:gd name="connsiteY132" fmla="*/ 658968 h 2335366"/>
              <a:gd name="connsiteX133" fmla="*/ 1130300 w 1280860"/>
              <a:gd name="connsiteY133" fmla="*/ 678018 h 2335366"/>
              <a:gd name="connsiteX134" fmla="*/ 1127125 w 1280860"/>
              <a:gd name="connsiteY134" fmla="*/ 693893 h 2335366"/>
              <a:gd name="connsiteX135" fmla="*/ 1117600 w 1280860"/>
              <a:gd name="connsiteY135" fmla="*/ 719293 h 2335366"/>
              <a:gd name="connsiteX136" fmla="*/ 1111250 w 1280860"/>
              <a:gd name="connsiteY136" fmla="*/ 741518 h 2335366"/>
              <a:gd name="connsiteX137" fmla="*/ 1098550 w 1280860"/>
              <a:gd name="connsiteY137" fmla="*/ 763743 h 2335366"/>
              <a:gd name="connsiteX138" fmla="*/ 1089025 w 1280860"/>
              <a:gd name="connsiteY138" fmla="*/ 779618 h 2335366"/>
              <a:gd name="connsiteX139" fmla="*/ 1085850 w 1280860"/>
              <a:gd name="connsiteY139" fmla="*/ 789143 h 2335366"/>
              <a:gd name="connsiteX140" fmla="*/ 1079500 w 1280860"/>
              <a:gd name="connsiteY140" fmla="*/ 989168 h 2335366"/>
              <a:gd name="connsiteX141" fmla="*/ 1076325 w 1280860"/>
              <a:gd name="connsiteY141" fmla="*/ 1103468 h 2335366"/>
              <a:gd name="connsiteX142" fmla="*/ 1063625 w 1280860"/>
              <a:gd name="connsiteY142" fmla="*/ 1119343 h 2335366"/>
              <a:gd name="connsiteX143" fmla="*/ 1038225 w 1280860"/>
              <a:gd name="connsiteY143" fmla="*/ 1116168 h 2335366"/>
              <a:gd name="connsiteX144" fmla="*/ 1022350 w 1280860"/>
              <a:gd name="connsiteY144" fmla="*/ 1132043 h 2335366"/>
              <a:gd name="connsiteX145" fmla="*/ 1006475 w 1280860"/>
              <a:gd name="connsiteY145" fmla="*/ 1182843 h 2335366"/>
              <a:gd name="connsiteX146" fmla="*/ 962025 w 1280860"/>
              <a:gd name="connsiteY146" fmla="*/ 1176493 h 2335366"/>
              <a:gd name="connsiteX147" fmla="*/ 949325 w 1280860"/>
              <a:gd name="connsiteY147" fmla="*/ 1249518 h 2335366"/>
              <a:gd name="connsiteX148" fmla="*/ 949325 w 1280860"/>
              <a:gd name="connsiteY148" fmla="*/ 1132043 h 2335366"/>
              <a:gd name="connsiteX149" fmla="*/ 971550 w 1280860"/>
              <a:gd name="connsiteY149" fmla="*/ 1135218 h 2335366"/>
              <a:gd name="connsiteX150" fmla="*/ 1016000 w 1280860"/>
              <a:gd name="connsiteY150" fmla="*/ 1147918 h 2335366"/>
              <a:gd name="connsiteX151" fmla="*/ 996950 w 1280860"/>
              <a:gd name="connsiteY151" fmla="*/ 1195543 h 2335366"/>
              <a:gd name="connsiteX152" fmla="*/ 987425 w 1280860"/>
              <a:gd name="connsiteY152" fmla="*/ 1211418 h 2335366"/>
              <a:gd name="connsiteX153" fmla="*/ 984250 w 1280860"/>
              <a:gd name="connsiteY153" fmla="*/ 1220943 h 2335366"/>
              <a:gd name="connsiteX154" fmla="*/ 1003300 w 1280860"/>
              <a:gd name="connsiteY154" fmla="*/ 1217768 h 2335366"/>
              <a:gd name="connsiteX155" fmla="*/ 1035050 w 1280860"/>
              <a:gd name="connsiteY155" fmla="*/ 1220943 h 2335366"/>
              <a:gd name="connsiteX156" fmla="*/ 1022350 w 1280860"/>
              <a:gd name="connsiteY156" fmla="*/ 1363818 h 2335366"/>
              <a:gd name="connsiteX157" fmla="*/ 1028700 w 1280860"/>
              <a:gd name="connsiteY157" fmla="*/ 1373343 h 2335366"/>
              <a:gd name="connsiteX158" fmla="*/ 1050925 w 1280860"/>
              <a:gd name="connsiteY158" fmla="*/ 1379693 h 2335366"/>
              <a:gd name="connsiteX159" fmla="*/ 1066800 w 1280860"/>
              <a:gd name="connsiteY159" fmla="*/ 1386043 h 2335366"/>
              <a:gd name="connsiteX160" fmla="*/ 1089025 w 1280860"/>
              <a:gd name="connsiteY160" fmla="*/ 1392393 h 2335366"/>
              <a:gd name="connsiteX161" fmla="*/ 1092200 w 1280860"/>
              <a:gd name="connsiteY161" fmla="*/ 1405093 h 2335366"/>
              <a:gd name="connsiteX162" fmla="*/ 1098550 w 1280860"/>
              <a:gd name="connsiteY162" fmla="*/ 1443193 h 2335366"/>
              <a:gd name="connsiteX163" fmla="*/ 1101725 w 1280860"/>
              <a:gd name="connsiteY163" fmla="*/ 1455893 h 2335366"/>
              <a:gd name="connsiteX164" fmla="*/ 1104900 w 1280860"/>
              <a:gd name="connsiteY164" fmla="*/ 1493993 h 2335366"/>
              <a:gd name="connsiteX165" fmla="*/ 1108075 w 1280860"/>
              <a:gd name="connsiteY165" fmla="*/ 1519393 h 2335366"/>
              <a:gd name="connsiteX166" fmla="*/ 1101725 w 1280860"/>
              <a:gd name="connsiteY166" fmla="*/ 1538443 h 2335366"/>
              <a:gd name="connsiteX167" fmla="*/ 1123950 w 1280860"/>
              <a:gd name="connsiteY167" fmla="*/ 1900393 h 2335366"/>
              <a:gd name="connsiteX168" fmla="*/ 1165225 w 1280860"/>
              <a:gd name="connsiteY168" fmla="*/ 1973418 h 2335366"/>
              <a:gd name="connsiteX169" fmla="*/ 1209675 w 1280860"/>
              <a:gd name="connsiteY169" fmla="*/ 2128992 h 2335366"/>
              <a:gd name="connsiteX170" fmla="*/ 1273175 w 1280860"/>
              <a:gd name="connsiteY170" fmla="*/ 2284566 h 2335366"/>
              <a:gd name="connsiteX171" fmla="*/ 1193799 w 1280860"/>
              <a:gd name="connsiteY171" fmla="*/ 2335366 h 2335366"/>
              <a:gd name="connsiteX172" fmla="*/ 1276349 w 1280860"/>
              <a:gd name="connsiteY172" fmla="*/ 2287741 h 2335366"/>
              <a:gd name="connsiteX173" fmla="*/ 1000125 w 1280860"/>
              <a:gd name="connsiteY173" fmla="*/ 1522568 h 2335366"/>
              <a:gd name="connsiteX174" fmla="*/ 981075 w 1280860"/>
              <a:gd name="connsiteY174" fmla="*/ 1506693 h 2335366"/>
              <a:gd name="connsiteX175" fmla="*/ 968375 w 1280860"/>
              <a:gd name="connsiteY175" fmla="*/ 1509868 h 2335366"/>
              <a:gd name="connsiteX176" fmla="*/ 962025 w 1280860"/>
              <a:gd name="connsiteY176" fmla="*/ 1528918 h 2335366"/>
              <a:gd name="connsiteX177" fmla="*/ 955675 w 1280860"/>
              <a:gd name="connsiteY177" fmla="*/ 1538443 h 2335366"/>
              <a:gd name="connsiteX178" fmla="*/ 946150 w 1280860"/>
              <a:gd name="connsiteY178" fmla="*/ 1554318 h 2335366"/>
              <a:gd name="connsiteX179" fmla="*/ 936625 w 1280860"/>
              <a:gd name="connsiteY179" fmla="*/ 1563843 h 2335366"/>
              <a:gd name="connsiteX180" fmla="*/ 917575 w 1280860"/>
              <a:gd name="connsiteY180" fmla="*/ 1589243 h 2335366"/>
              <a:gd name="connsiteX181" fmla="*/ 911225 w 1280860"/>
              <a:gd name="connsiteY181" fmla="*/ 1598768 h 2335366"/>
              <a:gd name="connsiteX182" fmla="*/ 901700 w 1280860"/>
              <a:gd name="connsiteY182" fmla="*/ 1605118 h 2335366"/>
              <a:gd name="connsiteX183" fmla="*/ 892175 w 1280860"/>
              <a:gd name="connsiteY183" fmla="*/ 1614643 h 2335366"/>
              <a:gd name="connsiteX184" fmla="*/ 882650 w 1280860"/>
              <a:gd name="connsiteY184" fmla="*/ 1627343 h 2335366"/>
              <a:gd name="connsiteX185" fmla="*/ 860425 w 1280860"/>
              <a:gd name="connsiteY185" fmla="*/ 1630518 h 2335366"/>
              <a:gd name="connsiteX186" fmla="*/ 774700 w 1280860"/>
              <a:gd name="connsiteY186" fmla="*/ 1633693 h 2335366"/>
              <a:gd name="connsiteX187" fmla="*/ 720725 w 1280860"/>
              <a:gd name="connsiteY187" fmla="*/ 1646393 h 2335366"/>
              <a:gd name="connsiteX188" fmla="*/ 708025 w 1280860"/>
              <a:gd name="connsiteY188" fmla="*/ 1649568 h 2335366"/>
              <a:gd name="connsiteX189" fmla="*/ 676275 w 1280860"/>
              <a:gd name="connsiteY189" fmla="*/ 1652743 h 2335366"/>
              <a:gd name="connsiteX190" fmla="*/ 650875 w 1280860"/>
              <a:gd name="connsiteY190" fmla="*/ 1655918 h 2335366"/>
              <a:gd name="connsiteX191" fmla="*/ 628650 w 1280860"/>
              <a:gd name="connsiteY191" fmla="*/ 1659093 h 2335366"/>
              <a:gd name="connsiteX192" fmla="*/ 542925 w 1280860"/>
              <a:gd name="connsiteY192" fmla="*/ 1665443 h 2335366"/>
              <a:gd name="connsiteX193" fmla="*/ 368300 w 1280860"/>
              <a:gd name="connsiteY193" fmla="*/ 1662268 h 2335366"/>
              <a:gd name="connsiteX194" fmla="*/ 355600 w 1280860"/>
              <a:gd name="connsiteY194" fmla="*/ 1655918 h 2335366"/>
              <a:gd name="connsiteX195" fmla="*/ 292100 w 1280860"/>
              <a:gd name="connsiteY195" fmla="*/ 1649568 h 2335366"/>
              <a:gd name="connsiteX196" fmla="*/ 273050 w 1280860"/>
              <a:gd name="connsiteY196" fmla="*/ 1646393 h 2335366"/>
              <a:gd name="connsiteX197" fmla="*/ 38100 w 1280860"/>
              <a:gd name="connsiteY197" fmla="*/ 1655918 h 2335366"/>
              <a:gd name="connsiteX198" fmla="*/ 25400 w 1280860"/>
              <a:gd name="connsiteY198" fmla="*/ 1671793 h 2335366"/>
              <a:gd name="connsiteX199" fmla="*/ 9525 w 1280860"/>
              <a:gd name="connsiteY199" fmla="*/ 1687668 h 2335366"/>
              <a:gd name="connsiteX200" fmla="*/ 3175 w 1280860"/>
              <a:gd name="connsiteY200" fmla="*/ 1732118 h 2335366"/>
              <a:gd name="connsiteX201" fmla="*/ 0 w 1280860"/>
              <a:gd name="connsiteY201" fmla="*/ 1735293 h 2335366"/>
              <a:gd name="connsiteX0" fmla="*/ 3175 w 1325432"/>
              <a:gd name="connsiteY0" fmla="*/ 1643218 h 2335366"/>
              <a:gd name="connsiteX1" fmla="*/ 41275 w 1325432"/>
              <a:gd name="connsiteY1" fmla="*/ 1627343 h 2335366"/>
              <a:gd name="connsiteX2" fmla="*/ 95250 w 1325432"/>
              <a:gd name="connsiteY2" fmla="*/ 1611468 h 2335366"/>
              <a:gd name="connsiteX3" fmla="*/ 174625 w 1325432"/>
              <a:gd name="connsiteY3" fmla="*/ 1608293 h 2335366"/>
              <a:gd name="connsiteX4" fmla="*/ 349250 w 1325432"/>
              <a:gd name="connsiteY4" fmla="*/ 1614643 h 2335366"/>
              <a:gd name="connsiteX5" fmla="*/ 403225 w 1325432"/>
              <a:gd name="connsiteY5" fmla="*/ 1620993 h 2335366"/>
              <a:gd name="connsiteX6" fmla="*/ 428625 w 1325432"/>
              <a:gd name="connsiteY6" fmla="*/ 1627343 h 2335366"/>
              <a:gd name="connsiteX7" fmla="*/ 457200 w 1325432"/>
              <a:gd name="connsiteY7" fmla="*/ 1630518 h 2335366"/>
              <a:gd name="connsiteX8" fmla="*/ 479425 w 1325432"/>
              <a:gd name="connsiteY8" fmla="*/ 1636868 h 2335366"/>
              <a:gd name="connsiteX9" fmla="*/ 482600 w 1325432"/>
              <a:gd name="connsiteY9" fmla="*/ 1617818 h 2335366"/>
              <a:gd name="connsiteX10" fmla="*/ 479425 w 1325432"/>
              <a:gd name="connsiteY10" fmla="*/ 1525743 h 2335366"/>
              <a:gd name="connsiteX11" fmla="*/ 473075 w 1325432"/>
              <a:gd name="connsiteY11" fmla="*/ 1500343 h 2335366"/>
              <a:gd name="connsiteX12" fmla="*/ 479425 w 1325432"/>
              <a:gd name="connsiteY12" fmla="*/ 1424143 h 2335366"/>
              <a:gd name="connsiteX13" fmla="*/ 498475 w 1325432"/>
              <a:gd name="connsiteY13" fmla="*/ 1420968 h 2335366"/>
              <a:gd name="connsiteX14" fmla="*/ 469900 w 1325432"/>
              <a:gd name="connsiteY14" fmla="*/ 1357468 h 2335366"/>
              <a:gd name="connsiteX15" fmla="*/ 441325 w 1325432"/>
              <a:gd name="connsiteY15" fmla="*/ 1354293 h 2335366"/>
              <a:gd name="connsiteX16" fmla="*/ 447675 w 1325432"/>
              <a:gd name="connsiteY16" fmla="*/ 1309843 h 2335366"/>
              <a:gd name="connsiteX17" fmla="*/ 457200 w 1325432"/>
              <a:gd name="connsiteY17" fmla="*/ 1287618 h 2335366"/>
              <a:gd name="connsiteX18" fmla="*/ 463550 w 1325432"/>
              <a:gd name="connsiteY18" fmla="*/ 1268568 h 2335366"/>
              <a:gd name="connsiteX19" fmla="*/ 428625 w 1325432"/>
              <a:gd name="connsiteY19" fmla="*/ 1268568 h 2335366"/>
              <a:gd name="connsiteX20" fmla="*/ 422275 w 1325432"/>
              <a:gd name="connsiteY20" fmla="*/ 1284443 h 2335366"/>
              <a:gd name="connsiteX21" fmla="*/ 406400 w 1325432"/>
              <a:gd name="connsiteY21" fmla="*/ 1357468 h 2335366"/>
              <a:gd name="connsiteX22" fmla="*/ 400050 w 1325432"/>
              <a:gd name="connsiteY22" fmla="*/ 1370168 h 2335366"/>
              <a:gd name="connsiteX23" fmla="*/ 396875 w 1325432"/>
              <a:gd name="connsiteY23" fmla="*/ 1386043 h 2335366"/>
              <a:gd name="connsiteX24" fmla="*/ 377825 w 1325432"/>
              <a:gd name="connsiteY24" fmla="*/ 1382868 h 2335366"/>
              <a:gd name="connsiteX25" fmla="*/ 381000 w 1325432"/>
              <a:gd name="connsiteY25" fmla="*/ 1300318 h 2335366"/>
              <a:gd name="connsiteX26" fmla="*/ 387350 w 1325432"/>
              <a:gd name="connsiteY26" fmla="*/ 1255868 h 2335366"/>
              <a:gd name="connsiteX27" fmla="*/ 390525 w 1325432"/>
              <a:gd name="connsiteY27" fmla="*/ 1246343 h 2335366"/>
              <a:gd name="connsiteX28" fmla="*/ 400050 w 1325432"/>
              <a:gd name="connsiteY28" fmla="*/ 1230468 h 2335366"/>
              <a:gd name="connsiteX29" fmla="*/ 463550 w 1325432"/>
              <a:gd name="connsiteY29" fmla="*/ 1233643 h 2335366"/>
              <a:gd name="connsiteX30" fmla="*/ 450850 w 1325432"/>
              <a:gd name="connsiteY30" fmla="*/ 1186018 h 2335366"/>
              <a:gd name="connsiteX31" fmla="*/ 419100 w 1325432"/>
              <a:gd name="connsiteY31" fmla="*/ 1179668 h 2335366"/>
              <a:gd name="connsiteX32" fmla="*/ 422275 w 1325432"/>
              <a:gd name="connsiteY32" fmla="*/ 1122518 h 2335366"/>
              <a:gd name="connsiteX33" fmla="*/ 488950 w 1325432"/>
              <a:gd name="connsiteY33" fmla="*/ 1128868 h 2335366"/>
              <a:gd name="connsiteX34" fmla="*/ 508000 w 1325432"/>
              <a:gd name="connsiteY34" fmla="*/ 1122518 h 2335366"/>
              <a:gd name="connsiteX35" fmla="*/ 511175 w 1325432"/>
              <a:gd name="connsiteY35" fmla="*/ 1065368 h 2335366"/>
              <a:gd name="connsiteX36" fmla="*/ 517525 w 1325432"/>
              <a:gd name="connsiteY36" fmla="*/ 1055843 h 2335366"/>
              <a:gd name="connsiteX37" fmla="*/ 520700 w 1325432"/>
              <a:gd name="connsiteY37" fmla="*/ 1039968 h 2335366"/>
              <a:gd name="connsiteX38" fmla="*/ 523875 w 1325432"/>
              <a:gd name="connsiteY38" fmla="*/ 1027268 h 2335366"/>
              <a:gd name="connsiteX39" fmla="*/ 530225 w 1325432"/>
              <a:gd name="connsiteY39" fmla="*/ 1014568 h 2335366"/>
              <a:gd name="connsiteX40" fmla="*/ 536575 w 1325432"/>
              <a:gd name="connsiteY40" fmla="*/ 989168 h 2335366"/>
              <a:gd name="connsiteX41" fmla="*/ 539750 w 1325432"/>
              <a:gd name="connsiteY41" fmla="*/ 976468 h 2335366"/>
              <a:gd name="connsiteX42" fmla="*/ 542925 w 1325432"/>
              <a:gd name="connsiteY42" fmla="*/ 966943 h 2335366"/>
              <a:gd name="connsiteX43" fmla="*/ 549275 w 1325432"/>
              <a:gd name="connsiteY43" fmla="*/ 957418 h 2335366"/>
              <a:gd name="connsiteX44" fmla="*/ 552450 w 1325432"/>
              <a:gd name="connsiteY44" fmla="*/ 944718 h 2335366"/>
              <a:gd name="connsiteX45" fmla="*/ 568325 w 1325432"/>
              <a:gd name="connsiteY45" fmla="*/ 922493 h 2335366"/>
              <a:gd name="connsiteX46" fmla="*/ 574675 w 1325432"/>
              <a:gd name="connsiteY46" fmla="*/ 906618 h 2335366"/>
              <a:gd name="connsiteX47" fmla="*/ 581025 w 1325432"/>
              <a:gd name="connsiteY47" fmla="*/ 893918 h 2335366"/>
              <a:gd name="connsiteX48" fmla="*/ 590550 w 1325432"/>
              <a:gd name="connsiteY48" fmla="*/ 871693 h 2335366"/>
              <a:gd name="connsiteX49" fmla="*/ 593725 w 1325432"/>
              <a:gd name="connsiteY49" fmla="*/ 858993 h 2335366"/>
              <a:gd name="connsiteX50" fmla="*/ 600075 w 1325432"/>
              <a:gd name="connsiteY50" fmla="*/ 846293 h 2335366"/>
              <a:gd name="connsiteX51" fmla="*/ 603250 w 1325432"/>
              <a:gd name="connsiteY51" fmla="*/ 827243 h 2335366"/>
              <a:gd name="connsiteX52" fmla="*/ 619125 w 1325432"/>
              <a:gd name="connsiteY52" fmla="*/ 795493 h 2335366"/>
              <a:gd name="connsiteX53" fmla="*/ 625475 w 1325432"/>
              <a:gd name="connsiteY53" fmla="*/ 776443 h 2335366"/>
              <a:gd name="connsiteX54" fmla="*/ 565150 w 1325432"/>
              <a:gd name="connsiteY54" fmla="*/ 744693 h 2335366"/>
              <a:gd name="connsiteX55" fmla="*/ 571500 w 1325432"/>
              <a:gd name="connsiteY55" fmla="*/ 700243 h 2335366"/>
              <a:gd name="connsiteX56" fmla="*/ 644525 w 1325432"/>
              <a:gd name="connsiteY56" fmla="*/ 674843 h 2335366"/>
              <a:gd name="connsiteX57" fmla="*/ 635000 w 1325432"/>
              <a:gd name="connsiteY57" fmla="*/ 573243 h 2335366"/>
              <a:gd name="connsiteX58" fmla="*/ 647700 w 1325432"/>
              <a:gd name="connsiteY58" fmla="*/ 570068 h 2335366"/>
              <a:gd name="connsiteX59" fmla="*/ 666750 w 1325432"/>
              <a:gd name="connsiteY59" fmla="*/ 566893 h 2335366"/>
              <a:gd name="connsiteX60" fmla="*/ 727075 w 1325432"/>
              <a:gd name="connsiteY60" fmla="*/ 573243 h 2335366"/>
              <a:gd name="connsiteX61" fmla="*/ 781050 w 1325432"/>
              <a:gd name="connsiteY61" fmla="*/ 592293 h 2335366"/>
              <a:gd name="connsiteX62" fmla="*/ 790575 w 1325432"/>
              <a:gd name="connsiteY62" fmla="*/ 595468 h 2335366"/>
              <a:gd name="connsiteX63" fmla="*/ 806450 w 1325432"/>
              <a:gd name="connsiteY63" fmla="*/ 601818 h 2335366"/>
              <a:gd name="connsiteX64" fmla="*/ 815975 w 1325432"/>
              <a:gd name="connsiteY64" fmla="*/ 604993 h 2335366"/>
              <a:gd name="connsiteX65" fmla="*/ 831850 w 1325432"/>
              <a:gd name="connsiteY65" fmla="*/ 611343 h 2335366"/>
              <a:gd name="connsiteX66" fmla="*/ 857250 w 1325432"/>
              <a:gd name="connsiteY66" fmla="*/ 617693 h 2335366"/>
              <a:gd name="connsiteX67" fmla="*/ 854075 w 1325432"/>
              <a:gd name="connsiteY67" fmla="*/ 595468 h 2335366"/>
              <a:gd name="connsiteX68" fmla="*/ 857250 w 1325432"/>
              <a:gd name="connsiteY68" fmla="*/ 570068 h 2335366"/>
              <a:gd name="connsiteX69" fmla="*/ 923925 w 1325432"/>
              <a:gd name="connsiteY69" fmla="*/ 579593 h 2335366"/>
              <a:gd name="connsiteX70" fmla="*/ 952500 w 1325432"/>
              <a:gd name="connsiteY70" fmla="*/ 595468 h 2335366"/>
              <a:gd name="connsiteX71" fmla="*/ 962025 w 1325432"/>
              <a:gd name="connsiteY71" fmla="*/ 589118 h 2335366"/>
              <a:gd name="connsiteX72" fmla="*/ 1085850 w 1325432"/>
              <a:gd name="connsiteY72" fmla="*/ 446243 h 2335366"/>
              <a:gd name="connsiteX73" fmla="*/ 1139825 w 1325432"/>
              <a:gd name="connsiteY73" fmla="*/ 439893 h 2335366"/>
              <a:gd name="connsiteX74" fmla="*/ 1136650 w 1325432"/>
              <a:gd name="connsiteY74" fmla="*/ 427193 h 2335366"/>
              <a:gd name="connsiteX75" fmla="*/ 1133475 w 1325432"/>
              <a:gd name="connsiteY75" fmla="*/ 411318 h 2335366"/>
              <a:gd name="connsiteX76" fmla="*/ 1101725 w 1325432"/>
              <a:gd name="connsiteY76" fmla="*/ 379568 h 2335366"/>
              <a:gd name="connsiteX77" fmla="*/ 1082675 w 1325432"/>
              <a:gd name="connsiteY77" fmla="*/ 354168 h 2335366"/>
              <a:gd name="connsiteX78" fmla="*/ 1120775 w 1325432"/>
              <a:gd name="connsiteY78" fmla="*/ 347818 h 2335366"/>
              <a:gd name="connsiteX79" fmla="*/ 1111250 w 1325432"/>
              <a:gd name="connsiteY79" fmla="*/ 331943 h 2335366"/>
              <a:gd name="connsiteX80" fmla="*/ 1098550 w 1325432"/>
              <a:gd name="connsiteY80" fmla="*/ 312893 h 2335366"/>
              <a:gd name="connsiteX81" fmla="*/ 1092200 w 1325432"/>
              <a:gd name="connsiteY81" fmla="*/ 287493 h 2335366"/>
              <a:gd name="connsiteX82" fmla="*/ 1085850 w 1325432"/>
              <a:gd name="connsiteY82" fmla="*/ 268443 h 2335366"/>
              <a:gd name="connsiteX83" fmla="*/ 1082675 w 1325432"/>
              <a:gd name="connsiteY83" fmla="*/ 255743 h 2335366"/>
              <a:gd name="connsiteX84" fmla="*/ 1073150 w 1325432"/>
              <a:gd name="connsiteY84" fmla="*/ 246218 h 2335366"/>
              <a:gd name="connsiteX85" fmla="*/ 1041400 w 1325432"/>
              <a:gd name="connsiteY85" fmla="*/ 230343 h 2335366"/>
              <a:gd name="connsiteX86" fmla="*/ 1025525 w 1325432"/>
              <a:gd name="connsiteY86" fmla="*/ 195418 h 2335366"/>
              <a:gd name="connsiteX87" fmla="*/ 1022350 w 1325432"/>
              <a:gd name="connsiteY87" fmla="*/ 182718 h 2335366"/>
              <a:gd name="connsiteX88" fmla="*/ 971550 w 1325432"/>
              <a:gd name="connsiteY88" fmla="*/ 179543 h 2335366"/>
              <a:gd name="connsiteX89" fmla="*/ 968375 w 1325432"/>
              <a:gd name="connsiteY89" fmla="*/ 138268 h 2335366"/>
              <a:gd name="connsiteX90" fmla="*/ 965200 w 1325432"/>
              <a:gd name="connsiteY90" fmla="*/ 122393 h 2335366"/>
              <a:gd name="connsiteX91" fmla="*/ 1006475 w 1325432"/>
              <a:gd name="connsiteY91" fmla="*/ 119218 h 2335366"/>
              <a:gd name="connsiteX92" fmla="*/ 1016000 w 1325432"/>
              <a:gd name="connsiteY92" fmla="*/ 116043 h 2335366"/>
              <a:gd name="connsiteX93" fmla="*/ 1000125 w 1325432"/>
              <a:gd name="connsiteY93" fmla="*/ 46193 h 2335366"/>
              <a:gd name="connsiteX94" fmla="*/ 990600 w 1325432"/>
              <a:gd name="connsiteY94" fmla="*/ 20793 h 2335366"/>
              <a:gd name="connsiteX95" fmla="*/ 987425 w 1325432"/>
              <a:gd name="connsiteY95" fmla="*/ 11268 h 2335366"/>
              <a:gd name="connsiteX96" fmla="*/ 955675 w 1325432"/>
              <a:gd name="connsiteY96" fmla="*/ 4918 h 2335366"/>
              <a:gd name="connsiteX97" fmla="*/ 942975 w 1325432"/>
              <a:gd name="connsiteY97" fmla="*/ 1743 h 2335366"/>
              <a:gd name="connsiteX98" fmla="*/ 936625 w 1325432"/>
              <a:gd name="connsiteY98" fmla="*/ 20793 h 2335366"/>
              <a:gd name="connsiteX99" fmla="*/ 942975 w 1325432"/>
              <a:gd name="connsiteY99" fmla="*/ 33493 h 2335366"/>
              <a:gd name="connsiteX100" fmla="*/ 958850 w 1325432"/>
              <a:gd name="connsiteY100" fmla="*/ 62068 h 2335366"/>
              <a:gd name="connsiteX101" fmla="*/ 962025 w 1325432"/>
              <a:gd name="connsiteY101" fmla="*/ 71593 h 2335366"/>
              <a:gd name="connsiteX102" fmla="*/ 955675 w 1325432"/>
              <a:gd name="connsiteY102" fmla="*/ 46193 h 2335366"/>
              <a:gd name="connsiteX103" fmla="*/ 949325 w 1325432"/>
              <a:gd name="connsiteY103" fmla="*/ 33493 h 2335366"/>
              <a:gd name="connsiteX104" fmla="*/ 946150 w 1325432"/>
              <a:gd name="connsiteY104" fmla="*/ 23968 h 2335366"/>
              <a:gd name="connsiteX105" fmla="*/ 939800 w 1325432"/>
              <a:gd name="connsiteY105" fmla="*/ 1743 h 2335366"/>
              <a:gd name="connsiteX106" fmla="*/ 1000125 w 1325432"/>
              <a:gd name="connsiteY106" fmla="*/ 8093 h 2335366"/>
              <a:gd name="connsiteX107" fmla="*/ 1019175 w 1325432"/>
              <a:gd name="connsiteY107" fmla="*/ 36668 h 2335366"/>
              <a:gd name="connsiteX108" fmla="*/ 1035050 w 1325432"/>
              <a:gd name="connsiteY108" fmla="*/ 68418 h 2335366"/>
              <a:gd name="connsiteX109" fmla="*/ 1044575 w 1325432"/>
              <a:gd name="connsiteY109" fmla="*/ 100168 h 2335366"/>
              <a:gd name="connsiteX110" fmla="*/ 1047750 w 1325432"/>
              <a:gd name="connsiteY110" fmla="*/ 112868 h 2335366"/>
              <a:gd name="connsiteX111" fmla="*/ 1054100 w 1325432"/>
              <a:gd name="connsiteY111" fmla="*/ 135093 h 2335366"/>
              <a:gd name="connsiteX112" fmla="*/ 1060450 w 1325432"/>
              <a:gd name="connsiteY112" fmla="*/ 163668 h 2335366"/>
              <a:gd name="connsiteX113" fmla="*/ 1069975 w 1325432"/>
              <a:gd name="connsiteY113" fmla="*/ 201768 h 2335366"/>
              <a:gd name="connsiteX114" fmla="*/ 1076325 w 1325432"/>
              <a:gd name="connsiteY114" fmla="*/ 211293 h 2335366"/>
              <a:gd name="connsiteX115" fmla="*/ 1123950 w 1325432"/>
              <a:gd name="connsiteY115" fmla="*/ 227168 h 2335366"/>
              <a:gd name="connsiteX116" fmla="*/ 1181100 w 1325432"/>
              <a:gd name="connsiteY116" fmla="*/ 223993 h 2335366"/>
              <a:gd name="connsiteX117" fmla="*/ 1196975 w 1325432"/>
              <a:gd name="connsiteY117" fmla="*/ 230343 h 2335366"/>
              <a:gd name="connsiteX118" fmla="*/ 1203325 w 1325432"/>
              <a:gd name="connsiteY118" fmla="*/ 249393 h 2335366"/>
              <a:gd name="connsiteX119" fmla="*/ 1206500 w 1325432"/>
              <a:gd name="connsiteY119" fmla="*/ 350993 h 2335366"/>
              <a:gd name="connsiteX120" fmla="*/ 1216025 w 1325432"/>
              <a:gd name="connsiteY120" fmla="*/ 360518 h 2335366"/>
              <a:gd name="connsiteX121" fmla="*/ 1231900 w 1325432"/>
              <a:gd name="connsiteY121" fmla="*/ 382743 h 2335366"/>
              <a:gd name="connsiteX122" fmla="*/ 1238250 w 1325432"/>
              <a:gd name="connsiteY122" fmla="*/ 398618 h 2335366"/>
              <a:gd name="connsiteX123" fmla="*/ 1247775 w 1325432"/>
              <a:gd name="connsiteY123" fmla="*/ 420843 h 2335366"/>
              <a:gd name="connsiteX124" fmla="*/ 1244600 w 1325432"/>
              <a:gd name="connsiteY124" fmla="*/ 439893 h 2335366"/>
              <a:gd name="connsiteX125" fmla="*/ 1231900 w 1325432"/>
              <a:gd name="connsiteY125" fmla="*/ 458943 h 2335366"/>
              <a:gd name="connsiteX126" fmla="*/ 1209675 w 1325432"/>
              <a:gd name="connsiteY126" fmla="*/ 497043 h 2335366"/>
              <a:gd name="connsiteX127" fmla="*/ 1193800 w 1325432"/>
              <a:gd name="connsiteY127" fmla="*/ 522443 h 2335366"/>
              <a:gd name="connsiteX128" fmla="*/ 1184275 w 1325432"/>
              <a:gd name="connsiteY128" fmla="*/ 547843 h 2335366"/>
              <a:gd name="connsiteX129" fmla="*/ 1177925 w 1325432"/>
              <a:gd name="connsiteY129" fmla="*/ 557368 h 2335366"/>
              <a:gd name="connsiteX130" fmla="*/ 1174750 w 1325432"/>
              <a:gd name="connsiteY130" fmla="*/ 573243 h 2335366"/>
              <a:gd name="connsiteX131" fmla="*/ 1152525 w 1325432"/>
              <a:gd name="connsiteY131" fmla="*/ 608168 h 2335366"/>
              <a:gd name="connsiteX132" fmla="*/ 1136650 w 1325432"/>
              <a:gd name="connsiteY132" fmla="*/ 658968 h 2335366"/>
              <a:gd name="connsiteX133" fmla="*/ 1130300 w 1325432"/>
              <a:gd name="connsiteY133" fmla="*/ 678018 h 2335366"/>
              <a:gd name="connsiteX134" fmla="*/ 1127125 w 1325432"/>
              <a:gd name="connsiteY134" fmla="*/ 693893 h 2335366"/>
              <a:gd name="connsiteX135" fmla="*/ 1117600 w 1325432"/>
              <a:gd name="connsiteY135" fmla="*/ 719293 h 2335366"/>
              <a:gd name="connsiteX136" fmla="*/ 1111250 w 1325432"/>
              <a:gd name="connsiteY136" fmla="*/ 741518 h 2335366"/>
              <a:gd name="connsiteX137" fmla="*/ 1098550 w 1325432"/>
              <a:gd name="connsiteY137" fmla="*/ 763743 h 2335366"/>
              <a:gd name="connsiteX138" fmla="*/ 1089025 w 1325432"/>
              <a:gd name="connsiteY138" fmla="*/ 779618 h 2335366"/>
              <a:gd name="connsiteX139" fmla="*/ 1085850 w 1325432"/>
              <a:gd name="connsiteY139" fmla="*/ 789143 h 2335366"/>
              <a:gd name="connsiteX140" fmla="*/ 1079500 w 1325432"/>
              <a:gd name="connsiteY140" fmla="*/ 989168 h 2335366"/>
              <a:gd name="connsiteX141" fmla="*/ 1076325 w 1325432"/>
              <a:gd name="connsiteY141" fmla="*/ 1103468 h 2335366"/>
              <a:gd name="connsiteX142" fmla="*/ 1063625 w 1325432"/>
              <a:gd name="connsiteY142" fmla="*/ 1119343 h 2335366"/>
              <a:gd name="connsiteX143" fmla="*/ 1038225 w 1325432"/>
              <a:gd name="connsiteY143" fmla="*/ 1116168 h 2335366"/>
              <a:gd name="connsiteX144" fmla="*/ 1022350 w 1325432"/>
              <a:gd name="connsiteY144" fmla="*/ 1132043 h 2335366"/>
              <a:gd name="connsiteX145" fmla="*/ 1006475 w 1325432"/>
              <a:gd name="connsiteY145" fmla="*/ 1182843 h 2335366"/>
              <a:gd name="connsiteX146" fmla="*/ 962025 w 1325432"/>
              <a:gd name="connsiteY146" fmla="*/ 1176493 h 2335366"/>
              <a:gd name="connsiteX147" fmla="*/ 949325 w 1325432"/>
              <a:gd name="connsiteY147" fmla="*/ 1249518 h 2335366"/>
              <a:gd name="connsiteX148" fmla="*/ 949325 w 1325432"/>
              <a:gd name="connsiteY148" fmla="*/ 1132043 h 2335366"/>
              <a:gd name="connsiteX149" fmla="*/ 971550 w 1325432"/>
              <a:gd name="connsiteY149" fmla="*/ 1135218 h 2335366"/>
              <a:gd name="connsiteX150" fmla="*/ 1016000 w 1325432"/>
              <a:gd name="connsiteY150" fmla="*/ 1147918 h 2335366"/>
              <a:gd name="connsiteX151" fmla="*/ 996950 w 1325432"/>
              <a:gd name="connsiteY151" fmla="*/ 1195543 h 2335366"/>
              <a:gd name="connsiteX152" fmla="*/ 987425 w 1325432"/>
              <a:gd name="connsiteY152" fmla="*/ 1211418 h 2335366"/>
              <a:gd name="connsiteX153" fmla="*/ 984250 w 1325432"/>
              <a:gd name="connsiteY153" fmla="*/ 1220943 h 2335366"/>
              <a:gd name="connsiteX154" fmla="*/ 1003300 w 1325432"/>
              <a:gd name="connsiteY154" fmla="*/ 1217768 h 2335366"/>
              <a:gd name="connsiteX155" fmla="*/ 1035050 w 1325432"/>
              <a:gd name="connsiteY155" fmla="*/ 1220943 h 2335366"/>
              <a:gd name="connsiteX156" fmla="*/ 1022350 w 1325432"/>
              <a:gd name="connsiteY156" fmla="*/ 1363818 h 2335366"/>
              <a:gd name="connsiteX157" fmla="*/ 1028700 w 1325432"/>
              <a:gd name="connsiteY157" fmla="*/ 1373343 h 2335366"/>
              <a:gd name="connsiteX158" fmla="*/ 1050925 w 1325432"/>
              <a:gd name="connsiteY158" fmla="*/ 1379693 h 2335366"/>
              <a:gd name="connsiteX159" fmla="*/ 1066800 w 1325432"/>
              <a:gd name="connsiteY159" fmla="*/ 1386043 h 2335366"/>
              <a:gd name="connsiteX160" fmla="*/ 1089025 w 1325432"/>
              <a:gd name="connsiteY160" fmla="*/ 1392393 h 2335366"/>
              <a:gd name="connsiteX161" fmla="*/ 1092200 w 1325432"/>
              <a:gd name="connsiteY161" fmla="*/ 1405093 h 2335366"/>
              <a:gd name="connsiteX162" fmla="*/ 1098550 w 1325432"/>
              <a:gd name="connsiteY162" fmla="*/ 1443193 h 2335366"/>
              <a:gd name="connsiteX163" fmla="*/ 1101725 w 1325432"/>
              <a:gd name="connsiteY163" fmla="*/ 1455893 h 2335366"/>
              <a:gd name="connsiteX164" fmla="*/ 1104900 w 1325432"/>
              <a:gd name="connsiteY164" fmla="*/ 1493993 h 2335366"/>
              <a:gd name="connsiteX165" fmla="*/ 1108075 w 1325432"/>
              <a:gd name="connsiteY165" fmla="*/ 1519393 h 2335366"/>
              <a:gd name="connsiteX166" fmla="*/ 1101725 w 1325432"/>
              <a:gd name="connsiteY166" fmla="*/ 1538443 h 2335366"/>
              <a:gd name="connsiteX167" fmla="*/ 1123950 w 1325432"/>
              <a:gd name="connsiteY167" fmla="*/ 1900393 h 2335366"/>
              <a:gd name="connsiteX168" fmla="*/ 1165225 w 1325432"/>
              <a:gd name="connsiteY168" fmla="*/ 1973418 h 2335366"/>
              <a:gd name="connsiteX169" fmla="*/ 1209675 w 1325432"/>
              <a:gd name="connsiteY169" fmla="*/ 2128992 h 2335366"/>
              <a:gd name="connsiteX170" fmla="*/ 1273175 w 1325432"/>
              <a:gd name="connsiteY170" fmla="*/ 2284566 h 2335366"/>
              <a:gd name="connsiteX171" fmla="*/ 1193799 w 1325432"/>
              <a:gd name="connsiteY171" fmla="*/ 2335366 h 2335366"/>
              <a:gd name="connsiteX172" fmla="*/ 1276349 w 1325432"/>
              <a:gd name="connsiteY172" fmla="*/ 2287741 h 2335366"/>
              <a:gd name="connsiteX173" fmla="*/ 1311274 w 1325432"/>
              <a:gd name="connsiteY173" fmla="*/ 2078191 h 2335366"/>
              <a:gd name="connsiteX174" fmla="*/ 1000125 w 1325432"/>
              <a:gd name="connsiteY174" fmla="*/ 1522568 h 2335366"/>
              <a:gd name="connsiteX175" fmla="*/ 981075 w 1325432"/>
              <a:gd name="connsiteY175" fmla="*/ 1506693 h 2335366"/>
              <a:gd name="connsiteX176" fmla="*/ 968375 w 1325432"/>
              <a:gd name="connsiteY176" fmla="*/ 1509868 h 2335366"/>
              <a:gd name="connsiteX177" fmla="*/ 962025 w 1325432"/>
              <a:gd name="connsiteY177" fmla="*/ 1528918 h 2335366"/>
              <a:gd name="connsiteX178" fmla="*/ 955675 w 1325432"/>
              <a:gd name="connsiteY178" fmla="*/ 1538443 h 2335366"/>
              <a:gd name="connsiteX179" fmla="*/ 946150 w 1325432"/>
              <a:gd name="connsiteY179" fmla="*/ 1554318 h 2335366"/>
              <a:gd name="connsiteX180" fmla="*/ 936625 w 1325432"/>
              <a:gd name="connsiteY180" fmla="*/ 1563843 h 2335366"/>
              <a:gd name="connsiteX181" fmla="*/ 917575 w 1325432"/>
              <a:gd name="connsiteY181" fmla="*/ 1589243 h 2335366"/>
              <a:gd name="connsiteX182" fmla="*/ 911225 w 1325432"/>
              <a:gd name="connsiteY182" fmla="*/ 1598768 h 2335366"/>
              <a:gd name="connsiteX183" fmla="*/ 901700 w 1325432"/>
              <a:gd name="connsiteY183" fmla="*/ 1605118 h 2335366"/>
              <a:gd name="connsiteX184" fmla="*/ 892175 w 1325432"/>
              <a:gd name="connsiteY184" fmla="*/ 1614643 h 2335366"/>
              <a:gd name="connsiteX185" fmla="*/ 882650 w 1325432"/>
              <a:gd name="connsiteY185" fmla="*/ 1627343 h 2335366"/>
              <a:gd name="connsiteX186" fmla="*/ 860425 w 1325432"/>
              <a:gd name="connsiteY186" fmla="*/ 1630518 h 2335366"/>
              <a:gd name="connsiteX187" fmla="*/ 774700 w 1325432"/>
              <a:gd name="connsiteY187" fmla="*/ 1633693 h 2335366"/>
              <a:gd name="connsiteX188" fmla="*/ 720725 w 1325432"/>
              <a:gd name="connsiteY188" fmla="*/ 1646393 h 2335366"/>
              <a:gd name="connsiteX189" fmla="*/ 708025 w 1325432"/>
              <a:gd name="connsiteY189" fmla="*/ 1649568 h 2335366"/>
              <a:gd name="connsiteX190" fmla="*/ 676275 w 1325432"/>
              <a:gd name="connsiteY190" fmla="*/ 1652743 h 2335366"/>
              <a:gd name="connsiteX191" fmla="*/ 650875 w 1325432"/>
              <a:gd name="connsiteY191" fmla="*/ 1655918 h 2335366"/>
              <a:gd name="connsiteX192" fmla="*/ 628650 w 1325432"/>
              <a:gd name="connsiteY192" fmla="*/ 1659093 h 2335366"/>
              <a:gd name="connsiteX193" fmla="*/ 542925 w 1325432"/>
              <a:gd name="connsiteY193" fmla="*/ 1665443 h 2335366"/>
              <a:gd name="connsiteX194" fmla="*/ 368300 w 1325432"/>
              <a:gd name="connsiteY194" fmla="*/ 1662268 h 2335366"/>
              <a:gd name="connsiteX195" fmla="*/ 355600 w 1325432"/>
              <a:gd name="connsiteY195" fmla="*/ 1655918 h 2335366"/>
              <a:gd name="connsiteX196" fmla="*/ 292100 w 1325432"/>
              <a:gd name="connsiteY196" fmla="*/ 1649568 h 2335366"/>
              <a:gd name="connsiteX197" fmla="*/ 273050 w 1325432"/>
              <a:gd name="connsiteY197" fmla="*/ 1646393 h 2335366"/>
              <a:gd name="connsiteX198" fmla="*/ 38100 w 1325432"/>
              <a:gd name="connsiteY198" fmla="*/ 1655918 h 2335366"/>
              <a:gd name="connsiteX199" fmla="*/ 25400 w 1325432"/>
              <a:gd name="connsiteY199" fmla="*/ 1671793 h 2335366"/>
              <a:gd name="connsiteX200" fmla="*/ 9525 w 1325432"/>
              <a:gd name="connsiteY200" fmla="*/ 1687668 h 2335366"/>
              <a:gd name="connsiteX201" fmla="*/ 3175 w 1325432"/>
              <a:gd name="connsiteY201" fmla="*/ 1732118 h 2335366"/>
              <a:gd name="connsiteX202" fmla="*/ 0 w 1325432"/>
              <a:gd name="connsiteY202" fmla="*/ 1735293 h 2335366"/>
              <a:gd name="connsiteX0" fmla="*/ 3175 w 1322296"/>
              <a:gd name="connsiteY0" fmla="*/ 1643218 h 2335366"/>
              <a:gd name="connsiteX1" fmla="*/ 41275 w 1322296"/>
              <a:gd name="connsiteY1" fmla="*/ 1627343 h 2335366"/>
              <a:gd name="connsiteX2" fmla="*/ 95250 w 1322296"/>
              <a:gd name="connsiteY2" fmla="*/ 1611468 h 2335366"/>
              <a:gd name="connsiteX3" fmla="*/ 174625 w 1322296"/>
              <a:gd name="connsiteY3" fmla="*/ 1608293 h 2335366"/>
              <a:gd name="connsiteX4" fmla="*/ 349250 w 1322296"/>
              <a:gd name="connsiteY4" fmla="*/ 1614643 h 2335366"/>
              <a:gd name="connsiteX5" fmla="*/ 403225 w 1322296"/>
              <a:gd name="connsiteY5" fmla="*/ 1620993 h 2335366"/>
              <a:gd name="connsiteX6" fmla="*/ 428625 w 1322296"/>
              <a:gd name="connsiteY6" fmla="*/ 1627343 h 2335366"/>
              <a:gd name="connsiteX7" fmla="*/ 457200 w 1322296"/>
              <a:gd name="connsiteY7" fmla="*/ 1630518 h 2335366"/>
              <a:gd name="connsiteX8" fmla="*/ 479425 w 1322296"/>
              <a:gd name="connsiteY8" fmla="*/ 1636868 h 2335366"/>
              <a:gd name="connsiteX9" fmla="*/ 482600 w 1322296"/>
              <a:gd name="connsiteY9" fmla="*/ 1617818 h 2335366"/>
              <a:gd name="connsiteX10" fmla="*/ 479425 w 1322296"/>
              <a:gd name="connsiteY10" fmla="*/ 1525743 h 2335366"/>
              <a:gd name="connsiteX11" fmla="*/ 473075 w 1322296"/>
              <a:gd name="connsiteY11" fmla="*/ 1500343 h 2335366"/>
              <a:gd name="connsiteX12" fmla="*/ 479425 w 1322296"/>
              <a:gd name="connsiteY12" fmla="*/ 1424143 h 2335366"/>
              <a:gd name="connsiteX13" fmla="*/ 498475 w 1322296"/>
              <a:gd name="connsiteY13" fmla="*/ 1420968 h 2335366"/>
              <a:gd name="connsiteX14" fmla="*/ 469900 w 1322296"/>
              <a:gd name="connsiteY14" fmla="*/ 1357468 h 2335366"/>
              <a:gd name="connsiteX15" fmla="*/ 441325 w 1322296"/>
              <a:gd name="connsiteY15" fmla="*/ 1354293 h 2335366"/>
              <a:gd name="connsiteX16" fmla="*/ 447675 w 1322296"/>
              <a:gd name="connsiteY16" fmla="*/ 1309843 h 2335366"/>
              <a:gd name="connsiteX17" fmla="*/ 457200 w 1322296"/>
              <a:gd name="connsiteY17" fmla="*/ 1287618 h 2335366"/>
              <a:gd name="connsiteX18" fmla="*/ 463550 w 1322296"/>
              <a:gd name="connsiteY18" fmla="*/ 1268568 h 2335366"/>
              <a:gd name="connsiteX19" fmla="*/ 428625 w 1322296"/>
              <a:gd name="connsiteY19" fmla="*/ 1268568 h 2335366"/>
              <a:gd name="connsiteX20" fmla="*/ 422275 w 1322296"/>
              <a:gd name="connsiteY20" fmla="*/ 1284443 h 2335366"/>
              <a:gd name="connsiteX21" fmla="*/ 406400 w 1322296"/>
              <a:gd name="connsiteY21" fmla="*/ 1357468 h 2335366"/>
              <a:gd name="connsiteX22" fmla="*/ 400050 w 1322296"/>
              <a:gd name="connsiteY22" fmla="*/ 1370168 h 2335366"/>
              <a:gd name="connsiteX23" fmla="*/ 396875 w 1322296"/>
              <a:gd name="connsiteY23" fmla="*/ 1386043 h 2335366"/>
              <a:gd name="connsiteX24" fmla="*/ 377825 w 1322296"/>
              <a:gd name="connsiteY24" fmla="*/ 1382868 h 2335366"/>
              <a:gd name="connsiteX25" fmla="*/ 381000 w 1322296"/>
              <a:gd name="connsiteY25" fmla="*/ 1300318 h 2335366"/>
              <a:gd name="connsiteX26" fmla="*/ 387350 w 1322296"/>
              <a:gd name="connsiteY26" fmla="*/ 1255868 h 2335366"/>
              <a:gd name="connsiteX27" fmla="*/ 390525 w 1322296"/>
              <a:gd name="connsiteY27" fmla="*/ 1246343 h 2335366"/>
              <a:gd name="connsiteX28" fmla="*/ 400050 w 1322296"/>
              <a:gd name="connsiteY28" fmla="*/ 1230468 h 2335366"/>
              <a:gd name="connsiteX29" fmla="*/ 463550 w 1322296"/>
              <a:gd name="connsiteY29" fmla="*/ 1233643 h 2335366"/>
              <a:gd name="connsiteX30" fmla="*/ 450850 w 1322296"/>
              <a:gd name="connsiteY30" fmla="*/ 1186018 h 2335366"/>
              <a:gd name="connsiteX31" fmla="*/ 419100 w 1322296"/>
              <a:gd name="connsiteY31" fmla="*/ 1179668 h 2335366"/>
              <a:gd name="connsiteX32" fmla="*/ 422275 w 1322296"/>
              <a:gd name="connsiteY32" fmla="*/ 1122518 h 2335366"/>
              <a:gd name="connsiteX33" fmla="*/ 488950 w 1322296"/>
              <a:gd name="connsiteY33" fmla="*/ 1128868 h 2335366"/>
              <a:gd name="connsiteX34" fmla="*/ 508000 w 1322296"/>
              <a:gd name="connsiteY34" fmla="*/ 1122518 h 2335366"/>
              <a:gd name="connsiteX35" fmla="*/ 511175 w 1322296"/>
              <a:gd name="connsiteY35" fmla="*/ 1065368 h 2335366"/>
              <a:gd name="connsiteX36" fmla="*/ 517525 w 1322296"/>
              <a:gd name="connsiteY36" fmla="*/ 1055843 h 2335366"/>
              <a:gd name="connsiteX37" fmla="*/ 520700 w 1322296"/>
              <a:gd name="connsiteY37" fmla="*/ 1039968 h 2335366"/>
              <a:gd name="connsiteX38" fmla="*/ 523875 w 1322296"/>
              <a:gd name="connsiteY38" fmla="*/ 1027268 h 2335366"/>
              <a:gd name="connsiteX39" fmla="*/ 530225 w 1322296"/>
              <a:gd name="connsiteY39" fmla="*/ 1014568 h 2335366"/>
              <a:gd name="connsiteX40" fmla="*/ 536575 w 1322296"/>
              <a:gd name="connsiteY40" fmla="*/ 989168 h 2335366"/>
              <a:gd name="connsiteX41" fmla="*/ 539750 w 1322296"/>
              <a:gd name="connsiteY41" fmla="*/ 976468 h 2335366"/>
              <a:gd name="connsiteX42" fmla="*/ 542925 w 1322296"/>
              <a:gd name="connsiteY42" fmla="*/ 966943 h 2335366"/>
              <a:gd name="connsiteX43" fmla="*/ 549275 w 1322296"/>
              <a:gd name="connsiteY43" fmla="*/ 957418 h 2335366"/>
              <a:gd name="connsiteX44" fmla="*/ 552450 w 1322296"/>
              <a:gd name="connsiteY44" fmla="*/ 944718 h 2335366"/>
              <a:gd name="connsiteX45" fmla="*/ 568325 w 1322296"/>
              <a:gd name="connsiteY45" fmla="*/ 922493 h 2335366"/>
              <a:gd name="connsiteX46" fmla="*/ 574675 w 1322296"/>
              <a:gd name="connsiteY46" fmla="*/ 906618 h 2335366"/>
              <a:gd name="connsiteX47" fmla="*/ 581025 w 1322296"/>
              <a:gd name="connsiteY47" fmla="*/ 893918 h 2335366"/>
              <a:gd name="connsiteX48" fmla="*/ 590550 w 1322296"/>
              <a:gd name="connsiteY48" fmla="*/ 871693 h 2335366"/>
              <a:gd name="connsiteX49" fmla="*/ 593725 w 1322296"/>
              <a:gd name="connsiteY49" fmla="*/ 858993 h 2335366"/>
              <a:gd name="connsiteX50" fmla="*/ 600075 w 1322296"/>
              <a:gd name="connsiteY50" fmla="*/ 846293 h 2335366"/>
              <a:gd name="connsiteX51" fmla="*/ 603250 w 1322296"/>
              <a:gd name="connsiteY51" fmla="*/ 827243 h 2335366"/>
              <a:gd name="connsiteX52" fmla="*/ 619125 w 1322296"/>
              <a:gd name="connsiteY52" fmla="*/ 795493 h 2335366"/>
              <a:gd name="connsiteX53" fmla="*/ 625475 w 1322296"/>
              <a:gd name="connsiteY53" fmla="*/ 776443 h 2335366"/>
              <a:gd name="connsiteX54" fmla="*/ 565150 w 1322296"/>
              <a:gd name="connsiteY54" fmla="*/ 744693 h 2335366"/>
              <a:gd name="connsiteX55" fmla="*/ 571500 w 1322296"/>
              <a:gd name="connsiteY55" fmla="*/ 700243 h 2335366"/>
              <a:gd name="connsiteX56" fmla="*/ 644525 w 1322296"/>
              <a:gd name="connsiteY56" fmla="*/ 674843 h 2335366"/>
              <a:gd name="connsiteX57" fmla="*/ 635000 w 1322296"/>
              <a:gd name="connsiteY57" fmla="*/ 573243 h 2335366"/>
              <a:gd name="connsiteX58" fmla="*/ 647700 w 1322296"/>
              <a:gd name="connsiteY58" fmla="*/ 570068 h 2335366"/>
              <a:gd name="connsiteX59" fmla="*/ 666750 w 1322296"/>
              <a:gd name="connsiteY59" fmla="*/ 566893 h 2335366"/>
              <a:gd name="connsiteX60" fmla="*/ 727075 w 1322296"/>
              <a:gd name="connsiteY60" fmla="*/ 573243 h 2335366"/>
              <a:gd name="connsiteX61" fmla="*/ 781050 w 1322296"/>
              <a:gd name="connsiteY61" fmla="*/ 592293 h 2335366"/>
              <a:gd name="connsiteX62" fmla="*/ 790575 w 1322296"/>
              <a:gd name="connsiteY62" fmla="*/ 595468 h 2335366"/>
              <a:gd name="connsiteX63" fmla="*/ 806450 w 1322296"/>
              <a:gd name="connsiteY63" fmla="*/ 601818 h 2335366"/>
              <a:gd name="connsiteX64" fmla="*/ 815975 w 1322296"/>
              <a:gd name="connsiteY64" fmla="*/ 604993 h 2335366"/>
              <a:gd name="connsiteX65" fmla="*/ 831850 w 1322296"/>
              <a:gd name="connsiteY65" fmla="*/ 611343 h 2335366"/>
              <a:gd name="connsiteX66" fmla="*/ 857250 w 1322296"/>
              <a:gd name="connsiteY66" fmla="*/ 617693 h 2335366"/>
              <a:gd name="connsiteX67" fmla="*/ 854075 w 1322296"/>
              <a:gd name="connsiteY67" fmla="*/ 595468 h 2335366"/>
              <a:gd name="connsiteX68" fmla="*/ 857250 w 1322296"/>
              <a:gd name="connsiteY68" fmla="*/ 570068 h 2335366"/>
              <a:gd name="connsiteX69" fmla="*/ 923925 w 1322296"/>
              <a:gd name="connsiteY69" fmla="*/ 579593 h 2335366"/>
              <a:gd name="connsiteX70" fmla="*/ 952500 w 1322296"/>
              <a:gd name="connsiteY70" fmla="*/ 595468 h 2335366"/>
              <a:gd name="connsiteX71" fmla="*/ 962025 w 1322296"/>
              <a:gd name="connsiteY71" fmla="*/ 589118 h 2335366"/>
              <a:gd name="connsiteX72" fmla="*/ 1085850 w 1322296"/>
              <a:gd name="connsiteY72" fmla="*/ 446243 h 2335366"/>
              <a:gd name="connsiteX73" fmla="*/ 1139825 w 1322296"/>
              <a:gd name="connsiteY73" fmla="*/ 439893 h 2335366"/>
              <a:gd name="connsiteX74" fmla="*/ 1136650 w 1322296"/>
              <a:gd name="connsiteY74" fmla="*/ 427193 h 2335366"/>
              <a:gd name="connsiteX75" fmla="*/ 1133475 w 1322296"/>
              <a:gd name="connsiteY75" fmla="*/ 411318 h 2335366"/>
              <a:gd name="connsiteX76" fmla="*/ 1101725 w 1322296"/>
              <a:gd name="connsiteY76" fmla="*/ 379568 h 2335366"/>
              <a:gd name="connsiteX77" fmla="*/ 1082675 w 1322296"/>
              <a:gd name="connsiteY77" fmla="*/ 354168 h 2335366"/>
              <a:gd name="connsiteX78" fmla="*/ 1120775 w 1322296"/>
              <a:gd name="connsiteY78" fmla="*/ 347818 h 2335366"/>
              <a:gd name="connsiteX79" fmla="*/ 1111250 w 1322296"/>
              <a:gd name="connsiteY79" fmla="*/ 331943 h 2335366"/>
              <a:gd name="connsiteX80" fmla="*/ 1098550 w 1322296"/>
              <a:gd name="connsiteY80" fmla="*/ 312893 h 2335366"/>
              <a:gd name="connsiteX81" fmla="*/ 1092200 w 1322296"/>
              <a:gd name="connsiteY81" fmla="*/ 287493 h 2335366"/>
              <a:gd name="connsiteX82" fmla="*/ 1085850 w 1322296"/>
              <a:gd name="connsiteY82" fmla="*/ 268443 h 2335366"/>
              <a:gd name="connsiteX83" fmla="*/ 1082675 w 1322296"/>
              <a:gd name="connsiteY83" fmla="*/ 255743 h 2335366"/>
              <a:gd name="connsiteX84" fmla="*/ 1073150 w 1322296"/>
              <a:gd name="connsiteY84" fmla="*/ 246218 h 2335366"/>
              <a:gd name="connsiteX85" fmla="*/ 1041400 w 1322296"/>
              <a:gd name="connsiteY85" fmla="*/ 230343 h 2335366"/>
              <a:gd name="connsiteX86" fmla="*/ 1025525 w 1322296"/>
              <a:gd name="connsiteY86" fmla="*/ 195418 h 2335366"/>
              <a:gd name="connsiteX87" fmla="*/ 1022350 w 1322296"/>
              <a:gd name="connsiteY87" fmla="*/ 182718 h 2335366"/>
              <a:gd name="connsiteX88" fmla="*/ 971550 w 1322296"/>
              <a:gd name="connsiteY88" fmla="*/ 179543 h 2335366"/>
              <a:gd name="connsiteX89" fmla="*/ 968375 w 1322296"/>
              <a:gd name="connsiteY89" fmla="*/ 138268 h 2335366"/>
              <a:gd name="connsiteX90" fmla="*/ 965200 w 1322296"/>
              <a:gd name="connsiteY90" fmla="*/ 122393 h 2335366"/>
              <a:gd name="connsiteX91" fmla="*/ 1006475 w 1322296"/>
              <a:gd name="connsiteY91" fmla="*/ 119218 h 2335366"/>
              <a:gd name="connsiteX92" fmla="*/ 1016000 w 1322296"/>
              <a:gd name="connsiteY92" fmla="*/ 116043 h 2335366"/>
              <a:gd name="connsiteX93" fmla="*/ 1000125 w 1322296"/>
              <a:gd name="connsiteY93" fmla="*/ 46193 h 2335366"/>
              <a:gd name="connsiteX94" fmla="*/ 990600 w 1322296"/>
              <a:gd name="connsiteY94" fmla="*/ 20793 h 2335366"/>
              <a:gd name="connsiteX95" fmla="*/ 987425 w 1322296"/>
              <a:gd name="connsiteY95" fmla="*/ 11268 h 2335366"/>
              <a:gd name="connsiteX96" fmla="*/ 955675 w 1322296"/>
              <a:gd name="connsiteY96" fmla="*/ 4918 h 2335366"/>
              <a:gd name="connsiteX97" fmla="*/ 942975 w 1322296"/>
              <a:gd name="connsiteY97" fmla="*/ 1743 h 2335366"/>
              <a:gd name="connsiteX98" fmla="*/ 936625 w 1322296"/>
              <a:gd name="connsiteY98" fmla="*/ 20793 h 2335366"/>
              <a:gd name="connsiteX99" fmla="*/ 942975 w 1322296"/>
              <a:gd name="connsiteY99" fmla="*/ 33493 h 2335366"/>
              <a:gd name="connsiteX100" fmla="*/ 958850 w 1322296"/>
              <a:gd name="connsiteY100" fmla="*/ 62068 h 2335366"/>
              <a:gd name="connsiteX101" fmla="*/ 962025 w 1322296"/>
              <a:gd name="connsiteY101" fmla="*/ 71593 h 2335366"/>
              <a:gd name="connsiteX102" fmla="*/ 955675 w 1322296"/>
              <a:gd name="connsiteY102" fmla="*/ 46193 h 2335366"/>
              <a:gd name="connsiteX103" fmla="*/ 949325 w 1322296"/>
              <a:gd name="connsiteY103" fmla="*/ 33493 h 2335366"/>
              <a:gd name="connsiteX104" fmla="*/ 946150 w 1322296"/>
              <a:gd name="connsiteY104" fmla="*/ 23968 h 2335366"/>
              <a:gd name="connsiteX105" fmla="*/ 939800 w 1322296"/>
              <a:gd name="connsiteY105" fmla="*/ 1743 h 2335366"/>
              <a:gd name="connsiteX106" fmla="*/ 1000125 w 1322296"/>
              <a:gd name="connsiteY106" fmla="*/ 8093 h 2335366"/>
              <a:gd name="connsiteX107" fmla="*/ 1019175 w 1322296"/>
              <a:gd name="connsiteY107" fmla="*/ 36668 h 2335366"/>
              <a:gd name="connsiteX108" fmla="*/ 1035050 w 1322296"/>
              <a:gd name="connsiteY108" fmla="*/ 68418 h 2335366"/>
              <a:gd name="connsiteX109" fmla="*/ 1044575 w 1322296"/>
              <a:gd name="connsiteY109" fmla="*/ 100168 h 2335366"/>
              <a:gd name="connsiteX110" fmla="*/ 1047750 w 1322296"/>
              <a:gd name="connsiteY110" fmla="*/ 112868 h 2335366"/>
              <a:gd name="connsiteX111" fmla="*/ 1054100 w 1322296"/>
              <a:gd name="connsiteY111" fmla="*/ 135093 h 2335366"/>
              <a:gd name="connsiteX112" fmla="*/ 1060450 w 1322296"/>
              <a:gd name="connsiteY112" fmla="*/ 163668 h 2335366"/>
              <a:gd name="connsiteX113" fmla="*/ 1069975 w 1322296"/>
              <a:gd name="connsiteY113" fmla="*/ 201768 h 2335366"/>
              <a:gd name="connsiteX114" fmla="*/ 1076325 w 1322296"/>
              <a:gd name="connsiteY114" fmla="*/ 211293 h 2335366"/>
              <a:gd name="connsiteX115" fmla="*/ 1123950 w 1322296"/>
              <a:gd name="connsiteY115" fmla="*/ 227168 h 2335366"/>
              <a:gd name="connsiteX116" fmla="*/ 1181100 w 1322296"/>
              <a:gd name="connsiteY116" fmla="*/ 223993 h 2335366"/>
              <a:gd name="connsiteX117" fmla="*/ 1196975 w 1322296"/>
              <a:gd name="connsiteY117" fmla="*/ 230343 h 2335366"/>
              <a:gd name="connsiteX118" fmla="*/ 1203325 w 1322296"/>
              <a:gd name="connsiteY118" fmla="*/ 249393 h 2335366"/>
              <a:gd name="connsiteX119" fmla="*/ 1206500 w 1322296"/>
              <a:gd name="connsiteY119" fmla="*/ 350993 h 2335366"/>
              <a:gd name="connsiteX120" fmla="*/ 1216025 w 1322296"/>
              <a:gd name="connsiteY120" fmla="*/ 360518 h 2335366"/>
              <a:gd name="connsiteX121" fmla="*/ 1231900 w 1322296"/>
              <a:gd name="connsiteY121" fmla="*/ 382743 h 2335366"/>
              <a:gd name="connsiteX122" fmla="*/ 1238250 w 1322296"/>
              <a:gd name="connsiteY122" fmla="*/ 398618 h 2335366"/>
              <a:gd name="connsiteX123" fmla="*/ 1247775 w 1322296"/>
              <a:gd name="connsiteY123" fmla="*/ 420843 h 2335366"/>
              <a:gd name="connsiteX124" fmla="*/ 1244600 w 1322296"/>
              <a:gd name="connsiteY124" fmla="*/ 439893 h 2335366"/>
              <a:gd name="connsiteX125" fmla="*/ 1231900 w 1322296"/>
              <a:gd name="connsiteY125" fmla="*/ 458943 h 2335366"/>
              <a:gd name="connsiteX126" fmla="*/ 1209675 w 1322296"/>
              <a:gd name="connsiteY126" fmla="*/ 497043 h 2335366"/>
              <a:gd name="connsiteX127" fmla="*/ 1193800 w 1322296"/>
              <a:gd name="connsiteY127" fmla="*/ 522443 h 2335366"/>
              <a:gd name="connsiteX128" fmla="*/ 1184275 w 1322296"/>
              <a:gd name="connsiteY128" fmla="*/ 547843 h 2335366"/>
              <a:gd name="connsiteX129" fmla="*/ 1177925 w 1322296"/>
              <a:gd name="connsiteY129" fmla="*/ 557368 h 2335366"/>
              <a:gd name="connsiteX130" fmla="*/ 1174750 w 1322296"/>
              <a:gd name="connsiteY130" fmla="*/ 573243 h 2335366"/>
              <a:gd name="connsiteX131" fmla="*/ 1152525 w 1322296"/>
              <a:gd name="connsiteY131" fmla="*/ 608168 h 2335366"/>
              <a:gd name="connsiteX132" fmla="*/ 1136650 w 1322296"/>
              <a:gd name="connsiteY132" fmla="*/ 658968 h 2335366"/>
              <a:gd name="connsiteX133" fmla="*/ 1130300 w 1322296"/>
              <a:gd name="connsiteY133" fmla="*/ 678018 h 2335366"/>
              <a:gd name="connsiteX134" fmla="*/ 1127125 w 1322296"/>
              <a:gd name="connsiteY134" fmla="*/ 693893 h 2335366"/>
              <a:gd name="connsiteX135" fmla="*/ 1117600 w 1322296"/>
              <a:gd name="connsiteY135" fmla="*/ 719293 h 2335366"/>
              <a:gd name="connsiteX136" fmla="*/ 1111250 w 1322296"/>
              <a:gd name="connsiteY136" fmla="*/ 741518 h 2335366"/>
              <a:gd name="connsiteX137" fmla="*/ 1098550 w 1322296"/>
              <a:gd name="connsiteY137" fmla="*/ 763743 h 2335366"/>
              <a:gd name="connsiteX138" fmla="*/ 1089025 w 1322296"/>
              <a:gd name="connsiteY138" fmla="*/ 779618 h 2335366"/>
              <a:gd name="connsiteX139" fmla="*/ 1085850 w 1322296"/>
              <a:gd name="connsiteY139" fmla="*/ 789143 h 2335366"/>
              <a:gd name="connsiteX140" fmla="*/ 1079500 w 1322296"/>
              <a:gd name="connsiteY140" fmla="*/ 989168 h 2335366"/>
              <a:gd name="connsiteX141" fmla="*/ 1076325 w 1322296"/>
              <a:gd name="connsiteY141" fmla="*/ 1103468 h 2335366"/>
              <a:gd name="connsiteX142" fmla="*/ 1063625 w 1322296"/>
              <a:gd name="connsiteY142" fmla="*/ 1119343 h 2335366"/>
              <a:gd name="connsiteX143" fmla="*/ 1038225 w 1322296"/>
              <a:gd name="connsiteY143" fmla="*/ 1116168 h 2335366"/>
              <a:gd name="connsiteX144" fmla="*/ 1022350 w 1322296"/>
              <a:gd name="connsiteY144" fmla="*/ 1132043 h 2335366"/>
              <a:gd name="connsiteX145" fmla="*/ 1006475 w 1322296"/>
              <a:gd name="connsiteY145" fmla="*/ 1182843 h 2335366"/>
              <a:gd name="connsiteX146" fmla="*/ 962025 w 1322296"/>
              <a:gd name="connsiteY146" fmla="*/ 1176493 h 2335366"/>
              <a:gd name="connsiteX147" fmla="*/ 949325 w 1322296"/>
              <a:gd name="connsiteY147" fmla="*/ 1249518 h 2335366"/>
              <a:gd name="connsiteX148" fmla="*/ 949325 w 1322296"/>
              <a:gd name="connsiteY148" fmla="*/ 1132043 h 2335366"/>
              <a:gd name="connsiteX149" fmla="*/ 971550 w 1322296"/>
              <a:gd name="connsiteY149" fmla="*/ 1135218 h 2335366"/>
              <a:gd name="connsiteX150" fmla="*/ 1016000 w 1322296"/>
              <a:gd name="connsiteY150" fmla="*/ 1147918 h 2335366"/>
              <a:gd name="connsiteX151" fmla="*/ 996950 w 1322296"/>
              <a:gd name="connsiteY151" fmla="*/ 1195543 h 2335366"/>
              <a:gd name="connsiteX152" fmla="*/ 987425 w 1322296"/>
              <a:gd name="connsiteY152" fmla="*/ 1211418 h 2335366"/>
              <a:gd name="connsiteX153" fmla="*/ 984250 w 1322296"/>
              <a:gd name="connsiteY153" fmla="*/ 1220943 h 2335366"/>
              <a:gd name="connsiteX154" fmla="*/ 1003300 w 1322296"/>
              <a:gd name="connsiteY154" fmla="*/ 1217768 h 2335366"/>
              <a:gd name="connsiteX155" fmla="*/ 1035050 w 1322296"/>
              <a:gd name="connsiteY155" fmla="*/ 1220943 h 2335366"/>
              <a:gd name="connsiteX156" fmla="*/ 1022350 w 1322296"/>
              <a:gd name="connsiteY156" fmla="*/ 1363818 h 2335366"/>
              <a:gd name="connsiteX157" fmla="*/ 1028700 w 1322296"/>
              <a:gd name="connsiteY157" fmla="*/ 1373343 h 2335366"/>
              <a:gd name="connsiteX158" fmla="*/ 1050925 w 1322296"/>
              <a:gd name="connsiteY158" fmla="*/ 1379693 h 2335366"/>
              <a:gd name="connsiteX159" fmla="*/ 1066800 w 1322296"/>
              <a:gd name="connsiteY159" fmla="*/ 1386043 h 2335366"/>
              <a:gd name="connsiteX160" fmla="*/ 1089025 w 1322296"/>
              <a:gd name="connsiteY160" fmla="*/ 1392393 h 2335366"/>
              <a:gd name="connsiteX161" fmla="*/ 1092200 w 1322296"/>
              <a:gd name="connsiteY161" fmla="*/ 1405093 h 2335366"/>
              <a:gd name="connsiteX162" fmla="*/ 1098550 w 1322296"/>
              <a:gd name="connsiteY162" fmla="*/ 1443193 h 2335366"/>
              <a:gd name="connsiteX163" fmla="*/ 1101725 w 1322296"/>
              <a:gd name="connsiteY163" fmla="*/ 1455893 h 2335366"/>
              <a:gd name="connsiteX164" fmla="*/ 1104900 w 1322296"/>
              <a:gd name="connsiteY164" fmla="*/ 1493993 h 2335366"/>
              <a:gd name="connsiteX165" fmla="*/ 1108075 w 1322296"/>
              <a:gd name="connsiteY165" fmla="*/ 1519393 h 2335366"/>
              <a:gd name="connsiteX166" fmla="*/ 1101725 w 1322296"/>
              <a:gd name="connsiteY166" fmla="*/ 1538443 h 2335366"/>
              <a:gd name="connsiteX167" fmla="*/ 1123950 w 1322296"/>
              <a:gd name="connsiteY167" fmla="*/ 1900393 h 2335366"/>
              <a:gd name="connsiteX168" fmla="*/ 1165225 w 1322296"/>
              <a:gd name="connsiteY168" fmla="*/ 1973418 h 2335366"/>
              <a:gd name="connsiteX169" fmla="*/ 1209675 w 1322296"/>
              <a:gd name="connsiteY169" fmla="*/ 2128992 h 2335366"/>
              <a:gd name="connsiteX170" fmla="*/ 1273175 w 1322296"/>
              <a:gd name="connsiteY170" fmla="*/ 2284566 h 2335366"/>
              <a:gd name="connsiteX171" fmla="*/ 1193799 w 1322296"/>
              <a:gd name="connsiteY171" fmla="*/ 2335366 h 2335366"/>
              <a:gd name="connsiteX172" fmla="*/ 1276349 w 1322296"/>
              <a:gd name="connsiteY172" fmla="*/ 2287741 h 2335366"/>
              <a:gd name="connsiteX173" fmla="*/ 1209674 w 1322296"/>
              <a:gd name="connsiteY173" fmla="*/ 2128991 h 2335366"/>
              <a:gd name="connsiteX174" fmla="*/ 1311274 w 1322296"/>
              <a:gd name="connsiteY174" fmla="*/ 2078191 h 2335366"/>
              <a:gd name="connsiteX175" fmla="*/ 1000125 w 1322296"/>
              <a:gd name="connsiteY175" fmla="*/ 1522568 h 2335366"/>
              <a:gd name="connsiteX176" fmla="*/ 981075 w 1322296"/>
              <a:gd name="connsiteY176" fmla="*/ 1506693 h 2335366"/>
              <a:gd name="connsiteX177" fmla="*/ 968375 w 1322296"/>
              <a:gd name="connsiteY177" fmla="*/ 1509868 h 2335366"/>
              <a:gd name="connsiteX178" fmla="*/ 962025 w 1322296"/>
              <a:gd name="connsiteY178" fmla="*/ 1528918 h 2335366"/>
              <a:gd name="connsiteX179" fmla="*/ 955675 w 1322296"/>
              <a:gd name="connsiteY179" fmla="*/ 1538443 h 2335366"/>
              <a:gd name="connsiteX180" fmla="*/ 946150 w 1322296"/>
              <a:gd name="connsiteY180" fmla="*/ 1554318 h 2335366"/>
              <a:gd name="connsiteX181" fmla="*/ 936625 w 1322296"/>
              <a:gd name="connsiteY181" fmla="*/ 1563843 h 2335366"/>
              <a:gd name="connsiteX182" fmla="*/ 917575 w 1322296"/>
              <a:gd name="connsiteY182" fmla="*/ 1589243 h 2335366"/>
              <a:gd name="connsiteX183" fmla="*/ 911225 w 1322296"/>
              <a:gd name="connsiteY183" fmla="*/ 1598768 h 2335366"/>
              <a:gd name="connsiteX184" fmla="*/ 901700 w 1322296"/>
              <a:gd name="connsiteY184" fmla="*/ 1605118 h 2335366"/>
              <a:gd name="connsiteX185" fmla="*/ 892175 w 1322296"/>
              <a:gd name="connsiteY185" fmla="*/ 1614643 h 2335366"/>
              <a:gd name="connsiteX186" fmla="*/ 882650 w 1322296"/>
              <a:gd name="connsiteY186" fmla="*/ 1627343 h 2335366"/>
              <a:gd name="connsiteX187" fmla="*/ 860425 w 1322296"/>
              <a:gd name="connsiteY187" fmla="*/ 1630518 h 2335366"/>
              <a:gd name="connsiteX188" fmla="*/ 774700 w 1322296"/>
              <a:gd name="connsiteY188" fmla="*/ 1633693 h 2335366"/>
              <a:gd name="connsiteX189" fmla="*/ 720725 w 1322296"/>
              <a:gd name="connsiteY189" fmla="*/ 1646393 h 2335366"/>
              <a:gd name="connsiteX190" fmla="*/ 708025 w 1322296"/>
              <a:gd name="connsiteY190" fmla="*/ 1649568 h 2335366"/>
              <a:gd name="connsiteX191" fmla="*/ 676275 w 1322296"/>
              <a:gd name="connsiteY191" fmla="*/ 1652743 h 2335366"/>
              <a:gd name="connsiteX192" fmla="*/ 650875 w 1322296"/>
              <a:gd name="connsiteY192" fmla="*/ 1655918 h 2335366"/>
              <a:gd name="connsiteX193" fmla="*/ 628650 w 1322296"/>
              <a:gd name="connsiteY193" fmla="*/ 1659093 h 2335366"/>
              <a:gd name="connsiteX194" fmla="*/ 542925 w 1322296"/>
              <a:gd name="connsiteY194" fmla="*/ 1665443 h 2335366"/>
              <a:gd name="connsiteX195" fmla="*/ 368300 w 1322296"/>
              <a:gd name="connsiteY195" fmla="*/ 1662268 h 2335366"/>
              <a:gd name="connsiteX196" fmla="*/ 355600 w 1322296"/>
              <a:gd name="connsiteY196" fmla="*/ 1655918 h 2335366"/>
              <a:gd name="connsiteX197" fmla="*/ 292100 w 1322296"/>
              <a:gd name="connsiteY197" fmla="*/ 1649568 h 2335366"/>
              <a:gd name="connsiteX198" fmla="*/ 273050 w 1322296"/>
              <a:gd name="connsiteY198" fmla="*/ 1646393 h 2335366"/>
              <a:gd name="connsiteX199" fmla="*/ 38100 w 1322296"/>
              <a:gd name="connsiteY199" fmla="*/ 1655918 h 2335366"/>
              <a:gd name="connsiteX200" fmla="*/ 25400 w 1322296"/>
              <a:gd name="connsiteY200" fmla="*/ 1671793 h 2335366"/>
              <a:gd name="connsiteX201" fmla="*/ 9525 w 1322296"/>
              <a:gd name="connsiteY201" fmla="*/ 1687668 h 2335366"/>
              <a:gd name="connsiteX202" fmla="*/ 3175 w 1322296"/>
              <a:gd name="connsiteY202" fmla="*/ 1732118 h 2335366"/>
              <a:gd name="connsiteX203" fmla="*/ 0 w 1322296"/>
              <a:gd name="connsiteY203" fmla="*/ 1735293 h 2335366"/>
              <a:gd name="connsiteX0" fmla="*/ 3175 w 1311274"/>
              <a:gd name="connsiteY0" fmla="*/ 1643218 h 2335366"/>
              <a:gd name="connsiteX1" fmla="*/ 41275 w 1311274"/>
              <a:gd name="connsiteY1" fmla="*/ 1627343 h 2335366"/>
              <a:gd name="connsiteX2" fmla="*/ 95250 w 1311274"/>
              <a:gd name="connsiteY2" fmla="*/ 1611468 h 2335366"/>
              <a:gd name="connsiteX3" fmla="*/ 174625 w 1311274"/>
              <a:gd name="connsiteY3" fmla="*/ 1608293 h 2335366"/>
              <a:gd name="connsiteX4" fmla="*/ 349250 w 1311274"/>
              <a:gd name="connsiteY4" fmla="*/ 1614643 h 2335366"/>
              <a:gd name="connsiteX5" fmla="*/ 403225 w 1311274"/>
              <a:gd name="connsiteY5" fmla="*/ 1620993 h 2335366"/>
              <a:gd name="connsiteX6" fmla="*/ 428625 w 1311274"/>
              <a:gd name="connsiteY6" fmla="*/ 1627343 h 2335366"/>
              <a:gd name="connsiteX7" fmla="*/ 457200 w 1311274"/>
              <a:gd name="connsiteY7" fmla="*/ 1630518 h 2335366"/>
              <a:gd name="connsiteX8" fmla="*/ 479425 w 1311274"/>
              <a:gd name="connsiteY8" fmla="*/ 1636868 h 2335366"/>
              <a:gd name="connsiteX9" fmla="*/ 482600 w 1311274"/>
              <a:gd name="connsiteY9" fmla="*/ 1617818 h 2335366"/>
              <a:gd name="connsiteX10" fmla="*/ 479425 w 1311274"/>
              <a:gd name="connsiteY10" fmla="*/ 1525743 h 2335366"/>
              <a:gd name="connsiteX11" fmla="*/ 473075 w 1311274"/>
              <a:gd name="connsiteY11" fmla="*/ 1500343 h 2335366"/>
              <a:gd name="connsiteX12" fmla="*/ 479425 w 1311274"/>
              <a:gd name="connsiteY12" fmla="*/ 1424143 h 2335366"/>
              <a:gd name="connsiteX13" fmla="*/ 498475 w 1311274"/>
              <a:gd name="connsiteY13" fmla="*/ 1420968 h 2335366"/>
              <a:gd name="connsiteX14" fmla="*/ 469900 w 1311274"/>
              <a:gd name="connsiteY14" fmla="*/ 1357468 h 2335366"/>
              <a:gd name="connsiteX15" fmla="*/ 441325 w 1311274"/>
              <a:gd name="connsiteY15" fmla="*/ 1354293 h 2335366"/>
              <a:gd name="connsiteX16" fmla="*/ 447675 w 1311274"/>
              <a:gd name="connsiteY16" fmla="*/ 1309843 h 2335366"/>
              <a:gd name="connsiteX17" fmla="*/ 457200 w 1311274"/>
              <a:gd name="connsiteY17" fmla="*/ 1287618 h 2335366"/>
              <a:gd name="connsiteX18" fmla="*/ 463550 w 1311274"/>
              <a:gd name="connsiteY18" fmla="*/ 1268568 h 2335366"/>
              <a:gd name="connsiteX19" fmla="*/ 428625 w 1311274"/>
              <a:gd name="connsiteY19" fmla="*/ 1268568 h 2335366"/>
              <a:gd name="connsiteX20" fmla="*/ 422275 w 1311274"/>
              <a:gd name="connsiteY20" fmla="*/ 1284443 h 2335366"/>
              <a:gd name="connsiteX21" fmla="*/ 406400 w 1311274"/>
              <a:gd name="connsiteY21" fmla="*/ 1357468 h 2335366"/>
              <a:gd name="connsiteX22" fmla="*/ 400050 w 1311274"/>
              <a:gd name="connsiteY22" fmla="*/ 1370168 h 2335366"/>
              <a:gd name="connsiteX23" fmla="*/ 396875 w 1311274"/>
              <a:gd name="connsiteY23" fmla="*/ 1386043 h 2335366"/>
              <a:gd name="connsiteX24" fmla="*/ 377825 w 1311274"/>
              <a:gd name="connsiteY24" fmla="*/ 1382868 h 2335366"/>
              <a:gd name="connsiteX25" fmla="*/ 381000 w 1311274"/>
              <a:gd name="connsiteY25" fmla="*/ 1300318 h 2335366"/>
              <a:gd name="connsiteX26" fmla="*/ 387350 w 1311274"/>
              <a:gd name="connsiteY26" fmla="*/ 1255868 h 2335366"/>
              <a:gd name="connsiteX27" fmla="*/ 390525 w 1311274"/>
              <a:gd name="connsiteY27" fmla="*/ 1246343 h 2335366"/>
              <a:gd name="connsiteX28" fmla="*/ 400050 w 1311274"/>
              <a:gd name="connsiteY28" fmla="*/ 1230468 h 2335366"/>
              <a:gd name="connsiteX29" fmla="*/ 463550 w 1311274"/>
              <a:gd name="connsiteY29" fmla="*/ 1233643 h 2335366"/>
              <a:gd name="connsiteX30" fmla="*/ 450850 w 1311274"/>
              <a:gd name="connsiteY30" fmla="*/ 1186018 h 2335366"/>
              <a:gd name="connsiteX31" fmla="*/ 419100 w 1311274"/>
              <a:gd name="connsiteY31" fmla="*/ 1179668 h 2335366"/>
              <a:gd name="connsiteX32" fmla="*/ 422275 w 1311274"/>
              <a:gd name="connsiteY32" fmla="*/ 1122518 h 2335366"/>
              <a:gd name="connsiteX33" fmla="*/ 488950 w 1311274"/>
              <a:gd name="connsiteY33" fmla="*/ 1128868 h 2335366"/>
              <a:gd name="connsiteX34" fmla="*/ 508000 w 1311274"/>
              <a:gd name="connsiteY34" fmla="*/ 1122518 h 2335366"/>
              <a:gd name="connsiteX35" fmla="*/ 511175 w 1311274"/>
              <a:gd name="connsiteY35" fmla="*/ 1065368 h 2335366"/>
              <a:gd name="connsiteX36" fmla="*/ 517525 w 1311274"/>
              <a:gd name="connsiteY36" fmla="*/ 1055843 h 2335366"/>
              <a:gd name="connsiteX37" fmla="*/ 520700 w 1311274"/>
              <a:gd name="connsiteY37" fmla="*/ 1039968 h 2335366"/>
              <a:gd name="connsiteX38" fmla="*/ 523875 w 1311274"/>
              <a:gd name="connsiteY38" fmla="*/ 1027268 h 2335366"/>
              <a:gd name="connsiteX39" fmla="*/ 530225 w 1311274"/>
              <a:gd name="connsiteY39" fmla="*/ 1014568 h 2335366"/>
              <a:gd name="connsiteX40" fmla="*/ 536575 w 1311274"/>
              <a:gd name="connsiteY40" fmla="*/ 989168 h 2335366"/>
              <a:gd name="connsiteX41" fmla="*/ 539750 w 1311274"/>
              <a:gd name="connsiteY41" fmla="*/ 976468 h 2335366"/>
              <a:gd name="connsiteX42" fmla="*/ 542925 w 1311274"/>
              <a:gd name="connsiteY42" fmla="*/ 966943 h 2335366"/>
              <a:gd name="connsiteX43" fmla="*/ 549275 w 1311274"/>
              <a:gd name="connsiteY43" fmla="*/ 957418 h 2335366"/>
              <a:gd name="connsiteX44" fmla="*/ 552450 w 1311274"/>
              <a:gd name="connsiteY44" fmla="*/ 944718 h 2335366"/>
              <a:gd name="connsiteX45" fmla="*/ 568325 w 1311274"/>
              <a:gd name="connsiteY45" fmla="*/ 922493 h 2335366"/>
              <a:gd name="connsiteX46" fmla="*/ 574675 w 1311274"/>
              <a:gd name="connsiteY46" fmla="*/ 906618 h 2335366"/>
              <a:gd name="connsiteX47" fmla="*/ 581025 w 1311274"/>
              <a:gd name="connsiteY47" fmla="*/ 893918 h 2335366"/>
              <a:gd name="connsiteX48" fmla="*/ 590550 w 1311274"/>
              <a:gd name="connsiteY48" fmla="*/ 871693 h 2335366"/>
              <a:gd name="connsiteX49" fmla="*/ 593725 w 1311274"/>
              <a:gd name="connsiteY49" fmla="*/ 858993 h 2335366"/>
              <a:gd name="connsiteX50" fmla="*/ 600075 w 1311274"/>
              <a:gd name="connsiteY50" fmla="*/ 846293 h 2335366"/>
              <a:gd name="connsiteX51" fmla="*/ 603250 w 1311274"/>
              <a:gd name="connsiteY51" fmla="*/ 827243 h 2335366"/>
              <a:gd name="connsiteX52" fmla="*/ 619125 w 1311274"/>
              <a:gd name="connsiteY52" fmla="*/ 795493 h 2335366"/>
              <a:gd name="connsiteX53" fmla="*/ 625475 w 1311274"/>
              <a:gd name="connsiteY53" fmla="*/ 776443 h 2335366"/>
              <a:gd name="connsiteX54" fmla="*/ 565150 w 1311274"/>
              <a:gd name="connsiteY54" fmla="*/ 744693 h 2335366"/>
              <a:gd name="connsiteX55" fmla="*/ 571500 w 1311274"/>
              <a:gd name="connsiteY55" fmla="*/ 700243 h 2335366"/>
              <a:gd name="connsiteX56" fmla="*/ 644525 w 1311274"/>
              <a:gd name="connsiteY56" fmla="*/ 674843 h 2335366"/>
              <a:gd name="connsiteX57" fmla="*/ 635000 w 1311274"/>
              <a:gd name="connsiteY57" fmla="*/ 573243 h 2335366"/>
              <a:gd name="connsiteX58" fmla="*/ 647700 w 1311274"/>
              <a:gd name="connsiteY58" fmla="*/ 570068 h 2335366"/>
              <a:gd name="connsiteX59" fmla="*/ 666750 w 1311274"/>
              <a:gd name="connsiteY59" fmla="*/ 566893 h 2335366"/>
              <a:gd name="connsiteX60" fmla="*/ 727075 w 1311274"/>
              <a:gd name="connsiteY60" fmla="*/ 573243 h 2335366"/>
              <a:gd name="connsiteX61" fmla="*/ 781050 w 1311274"/>
              <a:gd name="connsiteY61" fmla="*/ 592293 h 2335366"/>
              <a:gd name="connsiteX62" fmla="*/ 790575 w 1311274"/>
              <a:gd name="connsiteY62" fmla="*/ 595468 h 2335366"/>
              <a:gd name="connsiteX63" fmla="*/ 806450 w 1311274"/>
              <a:gd name="connsiteY63" fmla="*/ 601818 h 2335366"/>
              <a:gd name="connsiteX64" fmla="*/ 815975 w 1311274"/>
              <a:gd name="connsiteY64" fmla="*/ 604993 h 2335366"/>
              <a:gd name="connsiteX65" fmla="*/ 831850 w 1311274"/>
              <a:gd name="connsiteY65" fmla="*/ 611343 h 2335366"/>
              <a:gd name="connsiteX66" fmla="*/ 857250 w 1311274"/>
              <a:gd name="connsiteY66" fmla="*/ 617693 h 2335366"/>
              <a:gd name="connsiteX67" fmla="*/ 854075 w 1311274"/>
              <a:gd name="connsiteY67" fmla="*/ 595468 h 2335366"/>
              <a:gd name="connsiteX68" fmla="*/ 857250 w 1311274"/>
              <a:gd name="connsiteY68" fmla="*/ 570068 h 2335366"/>
              <a:gd name="connsiteX69" fmla="*/ 923925 w 1311274"/>
              <a:gd name="connsiteY69" fmla="*/ 579593 h 2335366"/>
              <a:gd name="connsiteX70" fmla="*/ 952500 w 1311274"/>
              <a:gd name="connsiteY70" fmla="*/ 595468 h 2335366"/>
              <a:gd name="connsiteX71" fmla="*/ 962025 w 1311274"/>
              <a:gd name="connsiteY71" fmla="*/ 589118 h 2335366"/>
              <a:gd name="connsiteX72" fmla="*/ 1085850 w 1311274"/>
              <a:gd name="connsiteY72" fmla="*/ 446243 h 2335366"/>
              <a:gd name="connsiteX73" fmla="*/ 1139825 w 1311274"/>
              <a:gd name="connsiteY73" fmla="*/ 439893 h 2335366"/>
              <a:gd name="connsiteX74" fmla="*/ 1136650 w 1311274"/>
              <a:gd name="connsiteY74" fmla="*/ 427193 h 2335366"/>
              <a:gd name="connsiteX75" fmla="*/ 1133475 w 1311274"/>
              <a:gd name="connsiteY75" fmla="*/ 411318 h 2335366"/>
              <a:gd name="connsiteX76" fmla="*/ 1101725 w 1311274"/>
              <a:gd name="connsiteY76" fmla="*/ 379568 h 2335366"/>
              <a:gd name="connsiteX77" fmla="*/ 1082675 w 1311274"/>
              <a:gd name="connsiteY77" fmla="*/ 354168 h 2335366"/>
              <a:gd name="connsiteX78" fmla="*/ 1120775 w 1311274"/>
              <a:gd name="connsiteY78" fmla="*/ 347818 h 2335366"/>
              <a:gd name="connsiteX79" fmla="*/ 1111250 w 1311274"/>
              <a:gd name="connsiteY79" fmla="*/ 331943 h 2335366"/>
              <a:gd name="connsiteX80" fmla="*/ 1098550 w 1311274"/>
              <a:gd name="connsiteY80" fmla="*/ 312893 h 2335366"/>
              <a:gd name="connsiteX81" fmla="*/ 1092200 w 1311274"/>
              <a:gd name="connsiteY81" fmla="*/ 287493 h 2335366"/>
              <a:gd name="connsiteX82" fmla="*/ 1085850 w 1311274"/>
              <a:gd name="connsiteY82" fmla="*/ 268443 h 2335366"/>
              <a:gd name="connsiteX83" fmla="*/ 1082675 w 1311274"/>
              <a:gd name="connsiteY83" fmla="*/ 255743 h 2335366"/>
              <a:gd name="connsiteX84" fmla="*/ 1073150 w 1311274"/>
              <a:gd name="connsiteY84" fmla="*/ 246218 h 2335366"/>
              <a:gd name="connsiteX85" fmla="*/ 1041400 w 1311274"/>
              <a:gd name="connsiteY85" fmla="*/ 230343 h 2335366"/>
              <a:gd name="connsiteX86" fmla="*/ 1025525 w 1311274"/>
              <a:gd name="connsiteY86" fmla="*/ 195418 h 2335366"/>
              <a:gd name="connsiteX87" fmla="*/ 1022350 w 1311274"/>
              <a:gd name="connsiteY87" fmla="*/ 182718 h 2335366"/>
              <a:gd name="connsiteX88" fmla="*/ 971550 w 1311274"/>
              <a:gd name="connsiteY88" fmla="*/ 179543 h 2335366"/>
              <a:gd name="connsiteX89" fmla="*/ 968375 w 1311274"/>
              <a:gd name="connsiteY89" fmla="*/ 138268 h 2335366"/>
              <a:gd name="connsiteX90" fmla="*/ 965200 w 1311274"/>
              <a:gd name="connsiteY90" fmla="*/ 122393 h 2335366"/>
              <a:gd name="connsiteX91" fmla="*/ 1006475 w 1311274"/>
              <a:gd name="connsiteY91" fmla="*/ 119218 h 2335366"/>
              <a:gd name="connsiteX92" fmla="*/ 1016000 w 1311274"/>
              <a:gd name="connsiteY92" fmla="*/ 116043 h 2335366"/>
              <a:gd name="connsiteX93" fmla="*/ 1000125 w 1311274"/>
              <a:gd name="connsiteY93" fmla="*/ 46193 h 2335366"/>
              <a:gd name="connsiteX94" fmla="*/ 990600 w 1311274"/>
              <a:gd name="connsiteY94" fmla="*/ 20793 h 2335366"/>
              <a:gd name="connsiteX95" fmla="*/ 987425 w 1311274"/>
              <a:gd name="connsiteY95" fmla="*/ 11268 h 2335366"/>
              <a:gd name="connsiteX96" fmla="*/ 955675 w 1311274"/>
              <a:gd name="connsiteY96" fmla="*/ 4918 h 2335366"/>
              <a:gd name="connsiteX97" fmla="*/ 942975 w 1311274"/>
              <a:gd name="connsiteY97" fmla="*/ 1743 h 2335366"/>
              <a:gd name="connsiteX98" fmla="*/ 936625 w 1311274"/>
              <a:gd name="connsiteY98" fmla="*/ 20793 h 2335366"/>
              <a:gd name="connsiteX99" fmla="*/ 942975 w 1311274"/>
              <a:gd name="connsiteY99" fmla="*/ 33493 h 2335366"/>
              <a:gd name="connsiteX100" fmla="*/ 958850 w 1311274"/>
              <a:gd name="connsiteY100" fmla="*/ 62068 h 2335366"/>
              <a:gd name="connsiteX101" fmla="*/ 962025 w 1311274"/>
              <a:gd name="connsiteY101" fmla="*/ 71593 h 2335366"/>
              <a:gd name="connsiteX102" fmla="*/ 955675 w 1311274"/>
              <a:gd name="connsiteY102" fmla="*/ 46193 h 2335366"/>
              <a:gd name="connsiteX103" fmla="*/ 949325 w 1311274"/>
              <a:gd name="connsiteY103" fmla="*/ 33493 h 2335366"/>
              <a:gd name="connsiteX104" fmla="*/ 946150 w 1311274"/>
              <a:gd name="connsiteY104" fmla="*/ 23968 h 2335366"/>
              <a:gd name="connsiteX105" fmla="*/ 939800 w 1311274"/>
              <a:gd name="connsiteY105" fmla="*/ 1743 h 2335366"/>
              <a:gd name="connsiteX106" fmla="*/ 1000125 w 1311274"/>
              <a:gd name="connsiteY106" fmla="*/ 8093 h 2335366"/>
              <a:gd name="connsiteX107" fmla="*/ 1019175 w 1311274"/>
              <a:gd name="connsiteY107" fmla="*/ 36668 h 2335366"/>
              <a:gd name="connsiteX108" fmla="*/ 1035050 w 1311274"/>
              <a:gd name="connsiteY108" fmla="*/ 68418 h 2335366"/>
              <a:gd name="connsiteX109" fmla="*/ 1044575 w 1311274"/>
              <a:gd name="connsiteY109" fmla="*/ 100168 h 2335366"/>
              <a:gd name="connsiteX110" fmla="*/ 1047750 w 1311274"/>
              <a:gd name="connsiteY110" fmla="*/ 112868 h 2335366"/>
              <a:gd name="connsiteX111" fmla="*/ 1054100 w 1311274"/>
              <a:gd name="connsiteY111" fmla="*/ 135093 h 2335366"/>
              <a:gd name="connsiteX112" fmla="*/ 1060450 w 1311274"/>
              <a:gd name="connsiteY112" fmla="*/ 163668 h 2335366"/>
              <a:gd name="connsiteX113" fmla="*/ 1069975 w 1311274"/>
              <a:gd name="connsiteY113" fmla="*/ 201768 h 2335366"/>
              <a:gd name="connsiteX114" fmla="*/ 1076325 w 1311274"/>
              <a:gd name="connsiteY114" fmla="*/ 211293 h 2335366"/>
              <a:gd name="connsiteX115" fmla="*/ 1123950 w 1311274"/>
              <a:gd name="connsiteY115" fmla="*/ 227168 h 2335366"/>
              <a:gd name="connsiteX116" fmla="*/ 1181100 w 1311274"/>
              <a:gd name="connsiteY116" fmla="*/ 223993 h 2335366"/>
              <a:gd name="connsiteX117" fmla="*/ 1196975 w 1311274"/>
              <a:gd name="connsiteY117" fmla="*/ 230343 h 2335366"/>
              <a:gd name="connsiteX118" fmla="*/ 1203325 w 1311274"/>
              <a:gd name="connsiteY118" fmla="*/ 249393 h 2335366"/>
              <a:gd name="connsiteX119" fmla="*/ 1206500 w 1311274"/>
              <a:gd name="connsiteY119" fmla="*/ 350993 h 2335366"/>
              <a:gd name="connsiteX120" fmla="*/ 1216025 w 1311274"/>
              <a:gd name="connsiteY120" fmla="*/ 360518 h 2335366"/>
              <a:gd name="connsiteX121" fmla="*/ 1231900 w 1311274"/>
              <a:gd name="connsiteY121" fmla="*/ 382743 h 2335366"/>
              <a:gd name="connsiteX122" fmla="*/ 1238250 w 1311274"/>
              <a:gd name="connsiteY122" fmla="*/ 398618 h 2335366"/>
              <a:gd name="connsiteX123" fmla="*/ 1247775 w 1311274"/>
              <a:gd name="connsiteY123" fmla="*/ 420843 h 2335366"/>
              <a:gd name="connsiteX124" fmla="*/ 1244600 w 1311274"/>
              <a:gd name="connsiteY124" fmla="*/ 439893 h 2335366"/>
              <a:gd name="connsiteX125" fmla="*/ 1231900 w 1311274"/>
              <a:gd name="connsiteY125" fmla="*/ 458943 h 2335366"/>
              <a:gd name="connsiteX126" fmla="*/ 1209675 w 1311274"/>
              <a:gd name="connsiteY126" fmla="*/ 497043 h 2335366"/>
              <a:gd name="connsiteX127" fmla="*/ 1193800 w 1311274"/>
              <a:gd name="connsiteY127" fmla="*/ 522443 h 2335366"/>
              <a:gd name="connsiteX128" fmla="*/ 1184275 w 1311274"/>
              <a:gd name="connsiteY128" fmla="*/ 547843 h 2335366"/>
              <a:gd name="connsiteX129" fmla="*/ 1177925 w 1311274"/>
              <a:gd name="connsiteY129" fmla="*/ 557368 h 2335366"/>
              <a:gd name="connsiteX130" fmla="*/ 1174750 w 1311274"/>
              <a:gd name="connsiteY130" fmla="*/ 573243 h 2335366"/>
              <a:gd name="connsiteX131" fmla="*/ 1152525 w 1311274"/>
              <a:gd name="connsiteY131" fmla="*/ 608168 h 2335366"/>
              <a:gd name="connsiteX132" fmla="*/ 1136650 w 1311274"/>
              <a:gd name="connsiteY132" fmla="*/ 658968 h 2335366"/>
              <a:gd name="connsiteX133" fmla="*/ 1130300 w 1311274"/>
              <a:gd name="connsiteY133" fmla="*/ 678018 h 2335366"/>
              <a:gd name="connsiteX134" fmla="*/ 1127125 w 1311274"/>
              <a:gd name="connsiteY134" fmla="*/ 693893 h 2335366"/>
              <a:gd name="connsiteX135" fmla="*/ 1117600 w 1311274"/>
              <a:gd name="connsiteY135" fmla="*/ 719293 h 2335366"/>
              <a:gd name="connsiteX136" fmla="*/ 1111250 w 1311274"/>
              <a:gd name="connsiteY136" fmla="*/ 741518 h 2335366"/>
              <a:gd name="connsiteX137" fmla="*/ 1098550 w 1311274"/>
              <a:gd name="connsiteY137" fmla="*/ 763743 h 2335366"/>
              <a:gd name="connsiteX138" fmla="*/ 1089025 w 1311274"/>
              <a:gd name="connsiteY138" fmla="*/ 779618 h 2335366"/>
              <a:gd name="connsiteX139" fmla="*/ 1085850 w 1311274"/>
              <a:gd name="connsiteY139" fmla="*/ 789143 h 2335366"/>
              <a:gd name="connsiteX140" fmla="*/ 1079500 w 1311274"/>
              <a:gd name="connsiteY140" fmla="*/ 989168 h 2335366"/>
              <a:gd name="connsiteX141" fmla="*/ 1076325 w 1311274"/>
              <a:gd name="connsiteY141" fmla="*/ 1103468 h 2335366"/>
              <a:gd name="connsiteX142" fmla="*/ 1063625 w 1311274"/>
              <a:gd name="connsiteY142" fmla="*/ 1119343 h 2335366"/>
              <a:gd name="connsiteX143" fmla="*/ 1038225 w 1311274"/>
              <a:gd name="connsiteY143" fmla="*/ 1116168 h 2335366"/>
              <a:gd name="connsiteX144" fmla="*/ 1022350 w 1311274"/>
              <a:gd name="connsiteY144" fmla="*/ 1132043 h 2335366"/>
              <a:gd name="connsiteX145" fmla="*/ 1006475 w 1311274"/>
              <a:gd name="connsiteY145" fmla="*/ 1182843 h 2335366"/>
              <a:gd name="connsiteX146" fmla="*/ 962025 w 1311274"/>
              <a:gd name="connsiteY146" fmla="*/ 1176493 h 2335366"/>
              <a:gd name="connsiteX147" fmla="*/ 949325 w 1311274"/>
              <a:gd name="connsiteY147" fmla="*/ 1249518 h 2335366"/>
              <a:gd name="connsiteX148" fmla="*/ 949325 w 1311274"/>
              <a:gd name="connsiteY148" fmla="*/ 1132043 h 2335366"/>
              <a:gd name="connsiteX149" fmla="*/ 971550 w 1311274"/>
              <a:gd name="connsiteY149" fmla="*/ 1135218 h 2335366"/>
              <a:gd name="connsiteX150" fmla="*/ 1016000 w 1311274"/>
              <a:gd name="connsiteY150" fmla="*/ 1147918 h 2335366"/>
              <a:gd name="connsiteX151" fmla="*/ 996950 w 1311274"/>
              <a:gd name="connsiteY151" fmla="*/ 1195543 h 2335366"/>
              <a:gd name="connsiteX152" fmla="*/ 987425 w 1311274"/>
              <a:gd name="connsiteY152" fmla="*/ 1211418 h 2335366"/>
              <a:gd name="connsiteX153" fmla="*/ 984250 w 1311274"/>
              <a:gd name="connsiteY153" fmla="*/ 1220943 h 2335366"/>
              <a:gd name="connsiteX154" fmla="*/ 1003300 w 1311274"/>
              <a:gd name="connsiteY154" fmla="*/ 1217768 h 2335366"/>
              <a:gd name="connsiteX155" fmla="*/ 1035050 w 1311274"/>
              <a:gd name="connsiteY155" fmla="*/ 1220943 h 2335366"/>
              <a:gd name="connsiteX156" fmla="*/ 1022350 w 1311274"/>
              <a:gd name="connsiteY156" fmla="*/ 1363818 h 2335366"/>
              <a:gd name="connsiteX157" fmla="*/ 1028700 w 1311274"/>
              <a:gd name="connsiteY157" fmla="*/ 1373343 h 2335366"/>
              <a:gd name="connsiteX158" fmla="*/ 1050925 w 1311274"/>
              <a:gd name="connsiteY158" fmla="*/ 1379693 h 2335366"/>
              <a:gd name="connsiteX159" fmla="*/ 1066800 w 1311274"/>
              <a:gd name="connsiteY159" fmla="*/ 1386043 h 2335366"/>
              <a:gd name="connsiteX160" fmla="*/ 1089025 w 1311274"/>
              <a:gd name="connsiteY160" fmla="*/ 1392393 h 2335366"/>
              <a:gd name="connsiteX161" fmla="*/ 1092200 w 1311274"/>
              <a:gd name="connsiteY161" fmla="*/ 1405093 h 2335366"/>
              <a:gd name="connsiteX162" fmla="*/ 1098550 w 1311274"/>
              <a:gd name="connsiteY162" fmla="*/ 1443193 h 2335366"/>
              <a:gd name="connsiteX163" fmla="*/ 1101725 w 1311274"/>
              <a:gd name="connsiteY163" fmla="*/ 1455893 h 2335366"/>
              <a:gd name="connsiteX164" fmla="*/ 1104900 w 1311274"/>
              <a:gd name="connsiteY164" fmla="*/ 1493993 h 2335366"/>
              <a:gd name="connsiteX165" fmla="*/ 1108075 w 1311274"/>
              <a:gd name="connsiteY165" fmla="*/ 1519393 h 2335366"/>
              <a:gd name="connsiteX166" fmla="*/ 1101725 w 1311274"/>
              <a:gd name="connsiteY166" fmla="*/ 1538443 h 2335366"/>
              <a:gd name="connsiteX167" fmla="*/ 1123950 w 1311274"/>
              <a:gd name="connsiteY167" fmla="*/ 1900393 h 2335366"/>
              <a:gd name="connsiteX168" fmla="*/ 1165225 w 1311274"/>
              <a:gd name="connsiteY168" fmla="*/ 1973418 h 2335366"/>
              <a:gd name="connsiteX169" fmla="*/ 1209675 w 1311274"/>
              <a:gd name="connsiteY169" fmla="*/ 2128992 h 2335366"/>
              <a:gd name="connsiteX170" fmla="*/ 1273175 w 1311274"/>
              <a:gd name="connsiteY170" fmla="*/ 2284566 h 2335366"/>
              <a:gd name="connsiteX171" fmla="*/ 1193799 w 1311274"/>
              <a:gd name="connsiteY171" fmla="*/ 2335366 h 2335366"/>
              <a:gd name="connsiteX172" fmla="*/ 1276349 w 1311274"/>
              <a:gd name="connsiteY172" fmla="*/ 2287741 h 2335366"/>
              <a:gd name="connsiteX173" fmla="*/ 1209674 w 1311274"/>
              <a:gd name="connsiteY173" fmla="*/ 2128991 h 2335366"/>
              <a:gd name="connsiteX174" fmla="*/ 1311274 w 1311274"/>
              <a:gd name="connsiteY174" fmla="*/ 2078191 h 2335366"/>
              <a:gd name="connsiteX175" fmla="*/ 1000125 w 1311274"/>
              <a:gd name="connsiteY175" fmla="*/ 1522568 h 2335366"/>
              <a:gd name="connsiteX176" fmla="*/ 981075 w 1311274"/>
              <a:gd name="connsiteY176" fmla="*/ 1506693 h 2335366"/>
              <a:gd name="connsiteX177" fmla="*/ 968375 w 1311274"/>
              <a:gd name="connsiteY177" fmla="*/ 1509868 h 2335366"/>
              <a:gd name="connsiteX178" fmla="*/ 962025 w 1311274"/>
              <a:gd name="connsiteY178" fmla="*/ 1528918 h 2335366"/>
              <a:gd name="connsiteX179" fmla="*/ 955675 w 1311274"/>
              <a:gd name="connsiteY179" fmla="*/ 1538443 h 2335366"/>
              <a:gd name="connsiteX180" fmla="*/ 946150 w 1311274"/>
              <a:gd name="connsiteY180" fmla="*/ 1554318 h 2335366"/>
              <a:gd name="connsiteX181" fmla="*/ 936625 w 1311274"/>
              <a:gd name="connsiteY181" fmla="*/ 1563843 h 2335366"/>
              <a:gd name="connsiteX182" fmla="*/ 917575 w 1311274"/>
              <a:gd name="connsiteY182" fmla="*/ 1589243 h 2335366"/>
              <a:gd name="connsiteX183" fmla="*/ 911225 w 1311274"/>
              <a:gd name="connsiteY183" fmla="*/ 1598768 h 2335366"/>
              <a:gd name="connsiteX184" fmla="*/ 901700 w 1311274"/>
              <a:gd name="connsiteY184" fmla="*/ 1605118 h 2335366"/>
              <a:gd name="connsiteX185" fmla="*/ 892175 w 1311274"/>
              <a:gd name="connsiteY185" fmla="*/ 1614643 h 2335366"/>
              <a:gd name="connsiteX186" fmla="*/ 882650 w 1311274"/>
              <a:gd name="connsiteY186" fmla="*/ 1627343 h 2335366"/>
              <a:gd name="connsiteX187" fmla="*/ 860425 w 1311274"/>
              <a:gd name="connsiteY187" fmla="*/ 1630518 h 2335366"/>
              <a:gd name="connsiteX188" fmla="*/ 774700 w 1311274"/>
              <a:gd name="connsiteY188" fmla="*/ 1633693 h 2335366"/>
              <a:gd name="connsiteX189" fmla="*/ 720725 w 1311274"/>
              <a:gd name="connsiteY189" fmla="*/ 1646393 h 2335366"/>
              <a:gd name="connsiteX190" fmla="*/ 708025 w 1311274"/>
              <a:gd name="connsiteY190" fmla="*/ 1649568 h 2335366"/>
              <a:gd name="connsiteX191" fmla="*/ 676275 w 1311274"/>
              <a:gd name="connsiteY191" fmla="*/ 1652743 h 2335366"/>
              <a:gd name="connsiteX192" fmla="*/ 650875 w 1311274"/>
              <a:gd name="connsiteY192" fmla="*/ 1655918 h 2335366"/>
              <a:gd name="connsiteX193" fmla="*/ 628650 w 1311274"/>
              <a:gd name="connsiteY193" fmla="*/ 1659093 h 2335366"/>
              <a:gd name="connsiteX194" fmla="*/ 542925 w 1311274"/>
              <a:gd name="connsiteY194" fmla="*/ 1665443 h 2335366"/>
              <a:gd name="connsiteX195" fmla="*/ 368300 w 1311274"/>
              <a:gd name="connsiteY195" fmla="*/ 1662268 h 2335366"/>
              <a:gd name="connsiteX196" fmla="*/ 355600 w 1311274"/>
              <a:gd name="connsiteY196" fmla="*/ 1655918 h 2335366"/>
              <a:gd name="connsiteX197" fmla="*/ 292100 w 1311274"/>
              <a:gd name="connsiteY197" fmla="*/ 1649568 h 2335366"/>
              <a:gd name="connsiteX198" fmla="*/ 273050 w 1311274"/>
              <a:gd name="connsiteY198" fmla="*/ 1646393 h 2335366"/>
              <a:gd name="connsiteX199" fmla="*/ 38100 w 1311274"/>
              <a:gd name="connsiteY199" fmla="*/ 1655918 h 2335366"/>
              <a:gd name="connsiteX200" fmla="*/ 25400 w 1311274"/>
              <a:gd name="connsiteY200" fmla="*/ 1671793 h 2335366"/>
              <a:gd name="connsiteX201" fmla="*/ 9525 w 1311274"/>
              <a:gd name="connsiteY201" fmla="*/ 1687668 h 2335366"/>
              <a:gd name="connsiteX202" fmla="*/ 3175 w 1311274"/>
              <a:gd name="connsiteY202" fmla="*/ 1732118 h 2335366"/>
              <a:gd name="connsiteX203" fmla="*/ 0 w 1311274"/>
              <a:gd name="connsiteY203" fmla="*/ 1735293 h 2335366"/>
              <a:gd name="connsiteX0" fmla="*/ 3175 w 1311274"/>
              <a:gd name="connsiteY0" fmla="*/ 1643218 h 2335366"/>
              <a:gd name="connsiteX1" fmla="*/ 41275 w 1311274"/>
              <a:gd name="connsiteY1" fmla="*/ 1627343 h 2335366"/>
              <a:gd name="connsiteX2" fmla="*/ 95250 w 1311274"/>
              <a:gd name="connsiteY2" fmla="*/ 1611468 h 2335366"/>
              <a:gd name="connsiteX3" fmla="*/ 174625 w 1311274"/>
              <a:gd name="connsiteY3" fmla="*/ 1608293 h 2335366"/>
              <a:gd name="connsiteX4" fmla="*/ 349250 w 1311274"/>
              <a:gd name="connsiteY4" fmla="*/ 1614643 h 2335366"/>
              <a:gd name="connsiteX5" fmla="*/ 403225 w 1311274"/>
              <a:gd name="connsiteY5" fmla="*/ 1620993 h 2335366"/>
              <a:gd name="connsiteX6" fmla="*/ 428625 w 1311274"/>
              <a:gd name="connsiteY6" fmla="*/ 1627343 h 2335366"/>
              <a:gd name="connsiteX7" fmla="*/ 457200 w 1311274"/>
              <a:gd name="connsiteY7" fmla="*/ 1630518 h 2335366"/>
              <a:gd name="connsiteX8" fmla="*/ 479425 w 1311274"/>
              <a:gd name="connsiteY8" fmla="*/ 1636868 h 2335366"/>
              <a:gd name="connsiteX9" fmla="*/ 482600 w 1311274"/>
              <a:gd name="connsiteY9" fmla="*/ 1617818 h 2335366"/>
              <a:gd name="connsiteX10" fmla="*/ 479425 w 1311274"/>
              <a:gd name="connsiteY10" fmla="*/ 1525743 h 2335366"/>
              <a:gd name="connsiteX11" fmla="*/ 473075 w 1311274"/>
              <a:gd name="connsiteY11" fmla="*/ 1500343 h 2335366"/>
              <a:gd name="connsiteX12" fmla="*/ 479425 w 1311274"/>
              <a:gd name="connsiteY12" fmla="*/ 1424143 h 2335366"/>
              <a:gd name="connsiteX13" fmla="*/ 498475 w 1311274"/>
              <a:gd name="connsiteY13" fmla="*/ 1420968 h 2335366"/>
              <a:gd name="connsiteX14" fmla="*/ 469900 w 1311274"/>
              <a:gd name="connsiteY14" fmla="*/ 1357468 h 2335366"/>
              <a:gd name="connsiteX15" fmla="*/ 441325 w 1311274"/>
              <a:gd name="connsiteY15" fmla="*/ 1354293 h 2335366"/>
              <a:gd name="connsiteX16" fmla="*/ 447675 w 1311274"/>
              <a:gd name="connsiteY16" fmla="*/ 1309843 h 2335366"/>
              <a:gd name="connsiteX17" fmla="*/ 457200 w 1311274"/>
              <a:gd name="connsiteY17" fmla="*/ 1287618 h 2335366"/>
              <a:gd name="connsiteX18" fmla="*/ 463550 w 1311274"/>
              <a:gd name="connsiteY18" fmla="*/ 1268568 h 2335366"/>
              <a:gd name="connsiteX19" fmla="*/ 428625 w 1311274"/>
              <a:gd name="connsiteY19" fmla="*/ 1268568 h 2335366"/>
              <a:gd name="connsiteX20" fmla="*/ 422275 w 1311274"/>
              <a:gd name="connsiteY20" fmla="*/ 1284443 h 2335366"/>
              <a:gd name="connsiteX21" fmla="*/ 406400 w 1311274"/>
              <a:gd name="connsiteY21" fmla="*/ 1357468 h 2335366"/>
              <a:gd name="connsiteX22" fmla="*/ 400050 w 1311274"/>
              <a:gd name="connsiteY22" fmla="*/ 1370168 h 2335366"/>
              <a:gd name="connsiteX23" fmla="*/ 396875 w 1311274"/>
              <a:gd name="connsiteY23" fmla="*/ 1386043 h 2335366"/>
              <a:gd name="connsiteX24" fmla="*/ 377825 w 1311274"/>
              <a:gd name="connsiteY24" fmla="*/ 1382868 h 2335366"/>
              <a:gd name="connsiteX25" fmla="*/ 381000 w 1311274"/>
              <a:gd name="connsiteY25" fmla="*/ 1300318 h 2335366"/>
              <a:gd name="connsiteX26" fmla="*/ 387350 w 1311274"/>
              <a:gd name="connsiteY26" fmla="*/ 1255868 h 2335366"/>
              <a:gd name="connsiteX27" fmla="*/ 390525 w 1311274"/>
              <a:gd name="connsiteY27" fmla="*/ 1246343 h 2335366"/>
              <a:gd name="connsiteX28" fmla="*/ 400050 w 1311274"/>
              <a:gd name="connsiteY28" fmla="*/ 1230468 h 2335366"/>
              <a:gd name="connsiteX29" fmla="*/ 463550 w 1311274"/>
              <a:gd name="connsiteY29" fmla="*/ 1233643 h 2335366"/>
              <a:gd name="connsiteX30" fmla="*/ 450850 w 1311274"/>
              <a:gd name="connsiteY30" fmla="*/ 1186018 h 2335366"/>
              <a:gd name="connsiteX31" fmla="*/ 419100 w 1311274"/>
              <a:gd name="connsiteY31" fmla="*/ 1179668 h 2335366"/>
              <a:gd name="connsiteX32" fmla="*/ 422275 w 1311274"/>
              <a:gd name="connsiteY32" fmla="*/ 1122518 h 2335366"/>
              <a:gd name="connsiteX33" fmla="*/ 488950 w 1311274"/>
              <a:gd name="connsiteY33" fmla="*/ 1128868 h 2335366"/>
              <a:gd name="connsiteX34" fmla="*/ 508000 w 1311274"/>
              <a:gd name="connsiteY34" fmla="*/ 1122518 h 2335366"/>
              <a:gd name="connsiteX35" fmla="*/ 511175 w 1311274"/>
              <a:gd name="connsiteY35" fmla="*/ 1065368 h 2335366"/>
              <a:gd name="connsiteX36" fmla="*/ 517525 w 1311274"/>
              <a:gd name="connsiteY36" fmla="*/ 1055843 h 2335366"/>
              <a:gd name="connsiteX37" fmla="*/ 520700 w 1311274"/>
              <a:gd name="connsiteY37" fmla="*/ 1039968 h 2335366"/>
              <a:gd name="connsiteX38" fmla="*/ 523875 w 1311274"/>
              <a:gd name="connsiteY38" fmla="*/ 1027268 h 2335366"/>
              <a:gd name="connsiteX39" fmla="*/ 530225 w 1311274"/>
              <a:gd name="connsiteY39" fmla="*/ 1014568 h 2335366"/>
              <a:gd name="connsiteX40" fmla="*/ 536575 w 1311274"/>
              <a:gd name="connsiteY40" fmla="*/ 989168 h 2335366"/>
              <a:gd name="connsiteX41" fmla="*/ 539750 w 1311274"/>
              <a:gd name="connsiteY41" fmla="*/ 976468 h 2335366"/>
              <a:gd name="connsiteX42" fmla="*/ 542925 w 1311274"/>
              <a:gd name="connsiteY42" fmla="*/ 966943 h 2335366"/>
              <a:gd name="connsiteX43" fmla="*/ 549275 w 1311274"/>
              <a:gd name="connsiteY43" fmla="*/ 957418 h 2335366"/>
              <a:gd name="connsiteX44" fmla="*/ 552450 w 1311274"/>
              <a:gd name="connsiteY44" fmla="*/ 944718 h 2335366"/>
              <a:gd name="connsiteX45" fmla="*/ 568325 w 1311274"/>
              <a:gd name="connsiteY45" fmla="*/ 922493 h 2335366"/>
              <a:gd name="connsiteX46" fmla="*/ 574675 w 1311274"/>
              <a:gd name="connsiteY46" fmla="*/ 906618 h 2335366"/>
              <a:gd name="connsiteX47" fmla="*/ 581025 w 1311274"/>
              <a:gd name="connsiteY47" fmla="*/ 893918 h 2335366"/>
              <a:gd name="connsiteX48" fmla="*/ 590550 w 1311274"/>
              <a:gd name="connsiteY48" fmla="*/ 871693 h 2335366"/>
              <a:gd name="connsiteX49" fmla="*/ 593725 w 1311274"/>
              <a:gd name="connsiteY49" fmla="*/ 858993 h 2335366"/>
              <a:gd name="connsiteX50" fmla="*/ 600075 w 1311274"/>
              <a:gd name="connsiteY50" fmla="*/ 846293 h 2335366"/>
              <a:gd name="connsiteX51" fmla="*/ 603250 w 1311274"/>
              <a:gd name="connsiteY51" fmla="*/ 827243 h 2335366"/>
              <a:gd name="connsiteX52" fmla="*/ 619125 w 1311274"/>
              <a:gd name="connsiteY52" fmla="*/ 795493 h 2335366"/>
              <a:gd name="connsiteX53" fmla="*/ 625475 w 1311274"/>
              <a:gd name="connsiteY53" fmla="*/ 776443 h 2335366"/>
              <a:gd name="connsiteX54" fmla="*/ 565150 w 1311274"/>
              <a:gd name="connsiteY54" fmla="*/ 744693 h 2335366"/>
              <a:gd name="connsiteX55" fmla="*/ 571500 w 1311274"/>
              <a:gd name="connsiteY55" fmla="*/ 700243 h 2335366"/>
              <a:gd name="connsiteX56" fmla="*/ 644525 w 1311274"/>
              <a:gd name="connsiteY56" fmla="*/ 674843 h 2335366"/>
              <a:gd name="connsiteX57" fmla="*/ 635000 w 1311274"/>
              <a:gd name="connsiteY57" fmla="*/ 573243 h 2335366"/>
              <a:gd name="connsiteX58" fmla="*/ 647700 w 1311274"/>
              <a:gd name="connsiteY58" fmla="*/ 570068 h 2335366"/>
              <a:gd name="connsiteX59" fmla="*/ 666750 w 1311274"/>
              <a:gd name="connsiteY59" fmla="*/ 566893 h 2335366"/>
              <a:gd name="connsiteX60" fmla="*/ 727075 w 1311274"/>
              <a:gd name="connsiteY60" fmla="*/ 573243 h 2335366"/>
              <a:gd name="connsiteX61" fmla="*/ 781050 w 1311274"/>
              <a:gd name="connsiteY61" fmla="*/ 592293 h 2335366"/>
              <a:gd name="connsiteX62" fmla="*/ 790575 w 1311274"/>
              <a:gd name="connsiteY62" fmla="*/ 595468 h 2335366"/>
              <a:gd name="connsiteX63" fmla="*/ 806450 w 1311274"/>
              <a:gd name="connsiteY63" fmla="*/ 601818 h 2335366"/>
              <a:gd name="connsiteX64" fmla="*/ 815975 w 1311274"/>
              <a:gd name="connsiteY64" fmla="*/ 604993 h 2335366"/>
              <a:gd name="connsiteX65" fmla="*/ 831850 w 1311274"/>
              <a:gd name="connsiteY65" fmla="*/ 611343 h 2335366"/>
              <a:gd name="connsiteX66" fmla="*/ 857250 w 1311274"/>
              <a:gd name="connsiteY66" fmla="*/ 617693 h 2335366"/>
              <a:gd name="connsiteX67" fmla="*/ 854075 w 1311274"/>
              <a:gd name="connsiteY67" fmla="*/ 595468 h 2335366"/>
              <a:gd name="connsiteX68" fmla="*/ 857250 w 1311274"/>
              <a:gd name="connsiteY68" fmla="*/ 570068 h 2335366"/>
              <a:gd name="connsiteX69" fmla="*/ 923925 w 1311274"/>
              <a:gd name="connsiteY69" fmla="*/ 579593 h 2335366"/>
              <a:gd name="connsiteX70" fmla="*/ 952500 w 1311274"/>
              <a:gd name="connsiteY70" fmla="*/ 595468 h 2335366"/>
              <a:gd name="connsiteX71" fmla="*/ 962025 w 1311274"/>
              <a:gd name="connsiteY71" fmla="*/ 589118 h 2335366"/>
              <a:gd name="connsiteX72" fmla="*/ 1085850 w 1311274"/>
              <a:gd name="connsiteY72" fmla="*/ 446243 h 2335366"/>
              <a:gd name="connsiteX73" fmla="*/ 1139825 w 1311274"/>
              <a:gd name="connsiteY73" fmla="*/ 439893 h 2335366"/>
              <a:gd name="connsiteX74" fmla="*/ 1136650 w 1311274"/>
              <a:gd name="connsiteY74" fmla="*/ 427193 h 2335366"/>
              <a:gd name="connsiteX75" fmla="*/ 1133475 w 1311274"/>
              <a:gd name="connsiteY75" fmla="*/ 411318 h 2335366"/>
              <a:gd name="connsiteX76" fmla="*/ 1101725 w 1311274"/>
              <a:gd name="connsiteY76" fmla="*/ 379568 h 2335366"/>
              <a:gd name="connsiteX77" fmla="*/ 1082675 w 1311274"/>
              <a:gd name="connsiteY77" fmla="*/ 354168 h 2335366"/>
              <a:gd name="connsiteX78" fmla="*/ 1120775 w 1311274"/>
              <a:gd name="connsiteY78" fmla="*/ 347818 h 2335366"/>
              <a:gd name="connsiteX79" fmla="*/ 1111250 w 1311274"/>
              <a:gd name="connsiteY79" fmla="*/ 331943 h 2335366"/>
              <a:gd name="connsiteX80" fmla="*/ 1098550 w 1311274"/>
              <a:gd name="connsiteY80" fmla="*/ 312893 h 2335366"/>
              <a:gd name="connsiteX81" fmla="*/ 1092200 w 1311274"/>
              <a:gd name="connsiteY81" fmla="*/ 287493 h 2335366"/>
              <a:gd name="connsiteX82" fmla="*/ 1085850 w 1311274"/>
              <a:gd name="connsiteY82" fmla="*/ 268443 h 2335366"/>
              <a:gd name="connsiteX83" fmla="*/ 1082675 w 1311274"/>
              <a:gd name="connsiteY83" fmla="*/ 255743 h 2335366"/>
              <a:gd name="connsiteX84" fmla="*/ 1073150 w 1311274"/>
              <a:gd name="connsiteY84" fmla="*/ 246218 h 2335366"/>
              <a:gd name="connsiteX85" fmla="*/ 1041400 w 1311274"/>
              <a:gd name="connsiteY85" fmla="*/ 230343 h 2335366"/>
              <a:gd name="connsiteX86" fmla="*/ 1025525 w 1311274"/>
              <a:gd name="connsiteY86" fmla="*/ 195418 h 2335366"/>
              <a:gd name="connsiteX87" fmla="*/ 1022350 w 1311274"/>
              <a:gd name="connsiteY87" fmla="*/ 182718 h 2335366"/>
              <a:gd name="connsiteX88" fmla="*/ 971550 w 1311274"/>
              <a:gd name="connsiteY88" fmla="*/ 179543 h 2335366"/>
              <a:gd name="connsiteX89" fmla="*/ 968375 w 1311274"/>
              <a:gd name="connsiteY89" fmla="*/ 138268 h 2335366"/>
              <a:gd name="connsiteX90" fmla="*/ 965200 w 1311274"/>
              <a:gd name="connsiteY90" fmla="*/ 122393 h 2335366"/>
              <a:gd name="connsiteX91" fmla="*/ 1006475 w 1311274"/>
              <a:gd name="connsiteY91" fmla="*/ 119218 h 2335366"/>
              <a:gd name="connsiteX92" fmla="*/ 1016000 w 1311274"/>
              <a:gd name="connsiteY92" fmla="*/ 116043 h 2335366"/>
              <a:gd name="connsiteX93" fmla="*/ 1000125 w 1311274"/>
              <a:gd name="connsiteY93" fmla="*/ 46193 h 2335366"/>
              <a:gd name="connsiteX94" fmla="*/ 990600 w 1311274"/>
              <a:gd name="connsiteY94" fmla="*/ 20793 h 2335366"/>
              <a:gd name="connsiteX95" fmla="*/ 987425 w 1311274"/>
              <a:gd name="connsiteY95" fmla="*/ 11268 h 2335366"/>
              <a:gd name="connsiteX96" fmla="*/ 955675 w 1311274"/>
              <a:gd name="connsiteY96" fmla="*/ 4918 h 2335366"/>
              <a:gd name="connsiteX97" fmla="*/ 942975 w 1311274"/>
              <a:gd name="connsiteY97" fmla="*/ 1743 h 2335366"/>
              <a:gd name="connsiteX98" fmla="*/ 936625 w 1311274"/>
              <a:gd name="connsiteY98" fmla="*/ 20793 h 2335366"/>
              <a:gd name="connsiteX99" fmla="*/ 942975 w 1311274"/>
              <a:gd name="connsiteY99" fmla="*/ 33493 h 2335366"/>
              <a:gd name="connsiteX100" fmla="*/ 958850 w 1311274"/>
              <a:gd name="connsiteY100" fmla="*/ 62068 h 2335366"/>
              <a:gd name="connsiteX101" fmla="*/ 962025 w 1311274"/>
              <a:gd name="connsiteY101" fmla="*/ 71593 h 2335366"/>
              <a:gd name="connsiteX102" fmla="*/ 955675 w 1311274"/>
              <a:gd name="connsiteY102" fmla="*/ 46193 h 2335366"/>
              <a:gd name="connsiteX103" fmla="*/ 949325 w 1311274"/>
              <a:gd name="connsiteY103" fmla="*/ 33493 h 2335366"/>
              <a:gd name="connsiteX104" fmla="*/ 946150 w 1311274"/>
              <a:gd name="connsiteY104" fmla="*/ 23968 h 2335366"/>
              <a:gd name="connsiteX105" fmla="*/ 939800 w 1311274"/>
              <a:gd name="connsiteY105" fmla="*/ 1743 h 2335366"/>
              <a:gd name="connsiteX106" fmla="*/ 1000125 w 1311274"/>
              <a:gd name="connsiteY106" fmla="*/ 8093 h 2335366"/>
              <a:gd name="connsiteX107" fmla="*/ 1019175 w 1311274"/>
              <a:gd name="connsiteY107" fmla="*/ 36668 h 2335366"/>
              <a:gd name="connsiteX108" fmla="*/ 1035050 w 1311274"/>
              <a:gd name="connsiteY108" fmla="*/ 68418 h 2335366"/>
              <a:gd name="connsiteX109" fmla="*/ 1044575 w 1311274"/>
              <a:gd name="connsiteY109" fmla="*/ 100168 h 2335366"/>
              <a:gd name="connsiteX110" fmla="*/ 1047750 w 1311274"/>
              <a:gd name="connsiteY110" fmla="*/ 112868 h 2335366"/>
              <a:gd name="connsiteX111" fmla="*/ 1054100 w 1311274"/>
              <a:gd name="connsiteY111" fmla="*/ 135093 h 2335366"/>
              <a:gd name="connsiteX112" fmla="*/ 1060450 w 1311274"/>
              <a:gd name="connsiteY112" fmla="*/ 163668 h 2335366"/>
              <a:gd name="connsiteX113" fmla="*/ 1069975 w 1311274"/>
              <a:gd name="connsiteY113" fmla="*/ 201768 h 2335366"/>
              <a:gd name="connsiteX114" fmla="*/ 1076325 w 1311274"/>
              <a:gd name="connsiteY114" fmla="*/ 211293 h 2335366"/>
              <a:gd name="connsiteX115" fmla="*/ 1123950 w 1311274"/>
              <a:gd name="connsiteY115" fmla="*/ 227168 h 2335366"/>
              <a:gd name="connsiteX116" fmla="*/ 1181100 w 1311274"/>
              <a:gd name="connsiteY116" fmla="*/ 223993 h 2335366"/>
              <a:gd name="connsiteX117" fmla="*/ 1196975 w 1311274"/>
              <a:gd name="connsiteY117" fmla="*/ 230343 h 2335366"/>
              <a:gd name="connsiteX118" fmla="*/ 1203325 w 1311274"/>
              <a:gd name="connsiteY118" fmla="*/ 249393 h 2335366"/>
              <a:gd name="connsiteX119" fmla="*/ 1206500 w 1311274"/>
              <a:gd name="connsiteY119" fmla="*/ 350993 h 2335366"/>
              <a:gd name="connsiteX120" fmla="*/ 1216025 w 1311274"/>
              <a:gd name="connsiteY120" fmla="*/ 360518 h 2335366"/>
              <a:gd name="connsiteX121" fmla="*/ 1231900 w 1311274"/>
              <a:gd name="connsiteY121" fmla="*/ 382743 h 2335366"/>
              <a:gd name="connsiteX122" fmla="*/ 1238250 w 1311274"/>
              <a:gd name="connsiteY122" fmla="*/ 398618 h 2335366"/>
              <a:gd name="connsiteX123" fmla="*/ 1247775 w 1311274"/>
              <a:gd name="connsiteY123" fmla="*/ 420843 h 2335366"/>
              <a:gd name="connsiteX124" fmla="*/ 1244600 w 1311274"/>
              <a:gd name="connsiteY124" fmla="*/ 439893 h 2335366"/>
              <a:gd name="connsiteX125" fmla="*/ 1231900 w 1311274"/>
              <a:gd name="connsiteY125" fmla="*/ 458943 h 2335366"/>
              <a:gd name="connsiteX126" fmla="*/ 1209675 w 1311274"/>
              <a:gd name="connsiteY126" fmla="*/ 497043 h 2335366"/>
              <a:gd name="connsiteX127" fmla="*/ 1193800 w 1311274"/>
              <a:gd name="connsiteY127" fmla="*/ 522443 h 2335366"/>
              <a:gd name="connsiteX128" fmla="*/ 1184275 w 1311274"/>
              <a:gd name="connsiteY128" fmla="*/ 547843 h 2335366"/>
              <a:gd name="connsiteX129" fmla="*/ 1177925 w 1311274"/>
              <a:gd name="connsiteY129" fmla="*/ 557368 h 2335366"/>
              <a:gd name="connsiteX130" fmla="*/ 1174750 w 1311274"/>
              <a:gd name="connsiteY130" fmla="*/ 573243 h 2335366"/>
              <a:gd name="connsiteX131" fmla="*/ 1152525 w 1311274"/>
              <a:gd name="connsiteY131" fmla="*/ 608168 h 2335366"/>
              <a:gd name="connsiteX132" fmla="*/ 1136650 w 1311274"/>
              <a:gd name="connsiteY132" fmla="*/ 658968 h 2335366"/>
              <a:gd name="connsiteX133" fmla="*/ 1130300 w 1311274"/>
              <a:gd name="connsiteY133" fmla="*/ 678018 h 2335366"/>
              <a:gd name="connsiteX134" fmla="*/ 1127125 w 1311274"/>
              <a:gd name="connsiteY134" fmla="*/ 693893 h 2335366"/>
              <a:gd name="connsiteX135" fmla="*/ 1117600 w 1311274"/>
              <a:gd name="connsiteY135" fmla="*/ 719293 h 2335366"/>
              <a:gd name="connsiteX136" fmla="*/ 1111250 w 1311274"/>
              <a:gd name="connsiteY136" fmla="*/ 741518 h 2335366"/>
              <a:gd name="connsiteX137" fmla="*/ 1098550 w 1311274"/>
              <a:gd name="connsiteY137" fmla="*/ 763743 h 2335366"/>
              <a:gd name="connsiteX138" fmla="*/ 1089025 w 1311274"/>
              <a:gd name="connsiteY138" fmla="*/ 779618 h 2335366"/>
              <a:gd name="connsiteX139" fmla="*/ 1085850 w 1311274"/>
              <a:gd name="connsiteY139" fmla="*/ 789143 h 2335366"/>
              <a:gd name="connsiteX140" fmla="*/ 1079500 w 1311274"/>
              <a:gd name="connsiteY140" fmla="*/ 989168 h 2335366"/>
              <a:gd name="connsiteX141" fmla="*/ 1076325 w 1311274"/>
              <a:gd name="connsiteY141" fmla="*/ 1103468 h 2335366"/>
              <a:gd name="connsiteX142" fmla="*/ 1063625 w 1311274"/>
              <a:gd name="connsiteY142" fmla="*/ 1119343 h 2335366"/>
              <a:gd name="connsiteX143" fmla="*/ 1038225 w 1311274"/>
              <a:gd name="connsiteY143" fmla="*/ 1116168 h 2335366"/>
              <a:gd name="connsiteX144" fmla="*/ 1022350 w 1311274"/>
              <a:gd name="connsiteY144" fmla="*/ 1132043 h 2335366"/>
              <a:gd name="connsiteX145" fmla="*/ 1006475 w 1311274"/>
              <a:gd name="connsiteY145" fmla="*/ 1182843 h 2335366"/>
              <a:gd name="connsiteX146" fmla="*/ 962025 w 1311274"/>
              <a:gd name="connsiteY146" fmla="*/ 1176493 h 2335366"/>
              <a:gd name="connsiteX147" fmla="*/ 949325 w 1311274"/>
              <a:gd name="connsiteY147" fmla="*/ 1249518 h 2335366"/>
              <a:gd name="connsiteX148" fmla="*/ 949325 w 1311274"/>
              <a:gd name="connsiteY148" fmla="*/ 1132043 h 2335366"/>
              <a:gd name="connsiteX149" fmla="*/ 971550 w 1311274"/>
              <a:gd name="connsiteY149" fmla="*/ 1135218 h 2335366"/>
              <a:gd name="connsiteX150" fmla="*/ 1016000 w 1311274"/>
              <a:gd name="connsiteY150" fmla="*/ 1147918 h 2335366"/>
              <a:gd name="connsiteX151" fmla="*/ 996950 w 1311274"/>
              <a:gd name="connsiteY151" fmla="*/ 1195543 h 2335366"/>
              <a:gd name="connsiteX152" fmla="*/ 987425 w 1311274"/>
              <a:gd name="connsiteY152" fmla="*/ 1211418 h 2335366"/>
              <a:gd name="connsiteX153" fmla="*/ 984250 w 1311274"/>
              <a:gd name="connsiteY153" fmla="*/ 1220943 h 2335366"/>
              <a:gd name="connsiteX154" fmla="*/ 1003300 w 1311274"/>
              <a:gd name="connsiteY154" fmla="*/ 1217768 h 2335366"/>
              <a:gd name="connsiteX155" fmla="*/ 1035050 w 1311274"/>
              <a:gd name="connsiteY155" fmla="*/ 1220943 h 2335366"/>
              <a:gd name="connsiteX156" fmla="*/ 1022350 w 1311274"/>
              <a:gd name="connsiteY156" fmla="*/ 1363818 h 2335366"/>
              <a:gd name="connsiteX157" fmla="*/ 1028700 w 1311274"/>
              <a:gd name="connsiteY157" fmla="*/ 1373343 h 2335366"/>
              <a:gd name="connsiteX158" fmla="*/ 1050925 w 1311274"/>
              <a:gd name="connsiteY158" fmla="*/ 1379693 h 2335366"/>
              <a:gd name="connsiteX159" fmla="*/ 1066800 w 1311274"/>
              <a:gd name="connsiteY159" fmla="*/ 1386043 h 2335366"/>
              <a:gd name="connsiteX160" fmla="*/ 1089025 w 1311274"/>
              <a:gd name="connsiteY160" fmla="*/ 1392393 h 2335366"/>
              <a:gd name="connsiteX161" fmla="*/ 1092200 w 1311274"/>
              <a:gd name="connsiteY161" fmla="*/ 1405093 h 2335366"/>
              <a:gd name="connsiteX162" fmla="*/ 1098550 w 1311274"/>
              <a:gd name="connsiteY162" fmla="*/ 1443193 h 2335366"/>
              <a:gd name="connsiteX163" fmla="*/ 1101725 w 1311274"/>
              <a:gd name="connsiteY163" fmla="*/ 1455893 h 2335366"/>
              <a:gd name="connsiteX164" fmla="*/ 1104900 w 1311274"/>
              <a:gd name="connsiteY164" fmla="*/ 1493993 h 2335366"/>
              <a:gd name="connsiteX165" fmla="*/ 1108075 w 1311274"/>
              <a:gd name="connsiteY165" fmla="*/ 1519393 h 2335366"/>
              <a:gd name="connsiteX166" fmla="*/ 1101725 w 1311274"/>
              <a:gd name="connsiteY166" fmla="*/ 1538443 h 2335366"/>
              <a:gd name="connsiteX167" fmla="*/ 1123950 w 1311274"/>
              <a:gd name="connsiteY167" fmla="*/ 1900393 h 2335366"/>
              <a:gd name="connsiteX168" fmla="*/ 1165225 w 1311274"/>
              <a:gd name="connsiteY168" fmla="*/ 1973418 h 2335366"/>
              <a:gd name="connsiteX169" fmla="*/ 1209675 w 1311274"/>
              <a:gd name="connsiteY169" fmla="*/ 2128992 h 2335366"/>
              <a:gd name="connsiteX170" fmla="*/ 1273175 w 1311274"/>
              <a:gd name="connsiteY170" fmla="*/ 2284566 h 2335366"/>
              <a:gd name="connsiteX171" fmla="*/ 1193799 w 1311274"/>
              <a:gd name="connsiteY171" fmla="*/ 2335366 h 2335366"/>
              <a:gd name="connsiteX172" fmla="*/ 1276349 w 1311274"/>
              <a:gd name="connsiteY172" fmla="*/ 2287741 h 2335366"/>
              <a:gd name="connsiteX173" fmla="*/ 1209674 w 1311274"/>
              <a:gd name="connsiteY173" fmla="*/ 2128991 h 2335366"/>
              <a:gd name="connsiteX174" fmla="*/ 1311274 w 1311274"/>
              <a:gd name="connsiteY174" fmla="*/ 2078191 h 2335366"/>
              <a:gd name="connsiteX175" fmla="*/ 1000125 w 1311274"/>
              <a:gd name="connsiteY175" fmla="*/ 1522568 h 2335366"/>
              <a:gd name="connsiteX176" fmla="*/ 981075 w 1311274"/>
              <a:gd name="connsiteY176" fmla="*/ 1506693 h 2335366"/>
              <a:gd name="connsiteX177" fmla="*/ 968375 w 1311274"/>
              <a:gd name="connsiteY177" fmla="*/ 1509868 h 2335366"/>
              <a:gd name="connsiteX178" fmla="*/ 962025 w 1311274"/>
              <a:gd name="connsiteY178" fmla="*/ 1528918 h 2335366"/>
              <a:gd name="connsiteX179" fmla="*/ 955675 w 1311274"/>
              <a:gd name="connsiteY179" fmla="*/ 1538443 h 2335366"/>
              <a:gd name="connsiteX180" fmla="*/ 946150 w 1311274"/>
              <a:gd name="connsiteY180" fmla="*/ 1554318 h 2335366"/>
              <a:gd name="connsiteX181" fmla="*/ 936625 w 1311274"/>
              <a:gd name="connsiteY181" fmla="*/ 1563843 h 2335366"/>
              <a:gd name="connsiteX182" fmla="*/ 917575 w 1311274"/>
              <a:gd name="connsiteY182" fmla="*/ 1589243 h 2335366"/>
              <a:gd name="connsiteX183" fmla="*/ 911225 w 1311274"/>
              <a:gd name="connsiteY183" fmla="*/ 1598768 h 2335366"/>
              <a:gd name="connsiteX184" fmla="*/ 901700 w 1311274"/>
              <a:gd name="connsiteY184" fmla="*/ 1605118 h 2335366"/>
              <a:gd name="connsiteX185" fmla="*/ 892175 w 1311274"/>
              <a:gd name="connsiteY185" fmla="*/ 1614643 h 2335366"/>
              <a:gd name="connsiteX186" fmla="*/ 882650 w 1311274"/>
              <a:gd name="connsiteY186" fmla="*/ 1627343 h 2335366"/>
              <a:gd name="connsiteX187" fmla="*/ 860425 w 1311274"/>
              <a:gd name="connsiteY187" fmla="*/ 1630518 h 2335366"/>
              <a:gd name="connsiteX188" fmla="*/ 774700 w 1311274"/>
              <a:gd name="connsiteY188" fmla="*/ 1633693 h 2335366"/>
              <a:gd name="connsiteX189" fmla="*/ 720725 w 1311274"/>
              <a:gd name="connsiteY189" fmla="*/ 1646393 h 2335366"/>
              <a:gd name="connsiteX190" fmla="*/ 708025 w 1311274"/>
              <a:gd name="connsiteY190" fmla="*/ 1649568 h 2335366"/>
              <a:gd name="connsiteX191" fmla="*/ 676275 w 1311274"/>
              <a:gd name="connsiteY191" fmla="*/ 1652743 h 2335366"/>
              <a:gd name="connsiteX192" fmla="*/ 650875 w 1311274"/>
              <a:gd name="connsiteY192" fmla="*/ 1655918 h 2335366"/>
              <a:gd name="connsiteX193" fmla="*/ 628650 w 1311274"/>
              <a:gd name="connsiteY193" fmla="*/ 1659093 h 2335366"/>
              <a:gd name="connsiteX194" fmla="*/ 542925 w 1311274"/>
              <a:gd name="connsiteY194" fmla="*/ 1665443 h 2335366"/>
              <a:gd name="connsiteX195" fmla="*/ 368300 w 1311274"/>
              <a:gd name="connsiteY195" fmla="*/ 1662268 h 2335366"/>
              <a:gd name="connsiteX196" fmla="*/ 355600 w 1311274"/>
              <a:gd name="connsiteY196" fmla="*/ 1655918 h 2335366"/>
              <a:gd name="connsiteX197" fmla="*/ 292100 w 1311274"/>
              <a:gd name="connsiteY197" fmla="*/ 1649568 h 2335366"/>
              <a:gd name="connsiteX198" fmla="*/ 273050 w 1311274"/>
              <a:gd name="connsiteY198" fmla="*/ 1646393 h 2335366"/>
              <a:gd name="connsiteX199" fmla="*/ 38100 w 1311274"/>
              <a:gd name="connsiteY199" fmla="*/ 1655918 h 2335366"/>
              <a:gd name="connsiteX200" fmla="*/ 25400 w 1311274"/>
              <a:gd name="connsiteY200" fmla="*/ 1671793 h 2335366"/>
              <a:gd name="connsiteX201" fmla="*/ 9525 w 1311274"/>
              <a:gd name="connsiteY201" fmla="*/ 1687668 h 2335366"/>
              <a:gd name="connsiteX202" fmla="*/ 3175 w 1311274"/>
              <a:gd name="connsiteY202" fmla="*/ 1732118 h 2335366"/>
              <a:gd name="connsiteX203" fmla="*/ 0 w 1311274"/>
              <a:gd name="connsiteY203" fmla="*/ 1735293 h 2335366"/>
              <a:gd name="connsiteX0" fmla="*/ 3175 w 1311767"/>
              <a:gd name="connsiteY0" fmla="*/ 1643218 h 2335366"/>
              <a:gd name="connsiteX1" fmla="*/ 41275 w 1311767"/>
              <a:gd name="connsiteY1" fmla="*/ 1627343 h 2335366"/>
              <a:gd name="connsiteX2" fmla="*/ 95250 w 1311767"/>
              <a:gd name="connsiteY2" fmla="*/ 1611468 h 2335366"/>
              <a:gd name="connsiteX3" fmla="*/ 174625 w 1311767"/>
              <a:gd name="connsiteY3" fmla="*/ 1608293 h 2335366"/>
              <a:gd name="connsiteX4" fmla="*/ 349250 w 1311767"/>
              <a:gd name="connsiteY4" fmla="*/ 1614643 h 2335366"/>
              <a:gd name="connsiteX5" fmla="*/ 403225 w 1311767"/>
              <a:gd name="connsiteY5" fmla="*/ 1620993 h 2335366"/>
              <a:gd name="connsiteX6" fmla="*/ 428625 w 1311767"/>
              <a:gd name="connsiteY6" fmla="*/ 1627343 h 2335366"/>
              <a:gd name="connsiteX7" fmla="*/ 457200 w 1311767"/>
              <a:gd name="connsiteY7" fmla="*/ 1630518 h 2335366"/>
              <a:gd name="connsiteX8" fmla="*/ 479425 w 1311767"/>
              <a:gd name="connsiteY8" fmla="*/ 1636868 h 2335366"/>
              <a:gd name="connsiteX9" fmla="*/ 482600 w 1311767"/>
              <a:gd name="connsiteY9" fmla="*/ 1617818 h 2335366"/>
              <a:gd name="connsiteX10" fmla="*/ 479425 w 1311767"/>
              <a:gd name="connsiteY10" fmla="*/ 1525743 h 2335366"/>
              <a:gd name="connsiteX11" fmla="*/ 473075 w 1311767"/>
              <a:gd name="connsiteY11" fmla="*/ 1500343 h 2335366"/>
              <a:gd name="connsiteX12" fmla="*/ 479425 w 1311767"/>
              <a:gd name="connsiteY12" fmla="*/ 1424143 h 2335366"/>
              <a:gd name="connsiteX13" fmla="*/ 498475 w 1311767"/>
              <a:gd name="connsiteY13" fmla="*/ 1420968 h 2335366"/>
              <a:gd name="connsiteX14" fmla="*/ 469900 w 1311767"/>
              <a:gd name="connsiteY14" fmla="*/ 1357468 h 2335366"/>
              <a:gd name="connsiteX15" fmla="*/ 441325 w 1311767"/>
              <a:gd name="connsiteY15" fmla="*/ 1354293 h 2335366"/>
              <a:gd name="connsiteX16" fmla="*/ 447675 w 1311767"/>
              <a:gd name="connsiteY16" fmla="*/ 1309843 h 2335366"/>
              <a:gd name="connsiteX17" fmla="*/ 457200 w 1311767"/>
              <a:gd name="connsiteY17" fmla="*/ 1287618 h 2335366"/>
              <a:gd name="connsiteX18" fmla="*/ 463550 w 1311767"/>
              <a:gd name="connsiteY18" fmla="*/ 1268568 h 2335366"/>
              <a:gd name="connsiteX19" fmla="*/ 428625 w 1311767"/>
              <a:gd name="connsiteY19" fmla="*/ 1268568 h 2335366"/>
              <a:gd name="connsiteX20" fmla="*/ 422275 w 1311767"/>
              <a:gd name="connsiteY20" fmla="*/ 1284443 h 2335366"/>
              <a:gd name="connsiteX21" fmla="*/ 406400 w 1311767"/>
              <a:gd name="connsiteY21" fmla="*/ 1357468 h 2335366"/>
              <a:gd name="connsiteX22" fmla="*/ 400050 w 1311767"/>
              <a:gd name="connsiteY22" fmla="*/ 1370168 h 2335366"/>
              <a:gd name="connsiteX23" fmla="*/ 396875 w 1311767"/>
              <a:gd name="connsiteY23" fmla="*/ 1386043 h 2335366"/>
              <a:gd name="connsiteX24" fmla="*/ 377825 w 1311767"/>
              <a:gd name="connsiteY24" fmla="*/ 1382868 h 2335366"/>
              <a:gd name="connsiteX25" fmla="*/ 381000 w 1311767"/>
              <a:gd name="connsiteY25" fmla="*/ 1300318 h 2335366"/>
              <a:gd name="connsiteX26" fmla="*/ 387350 w 1311767"/>
              <a:gd name="connsiteY26" fmla="*/ 1255868 h 2335366"/>
              <a:gd name="connsiteX27" fmla="*/ 390525 w 1311767"/>
              <a:gd name="connsiteY27" fmla="*/ 1246343 h 2335366"/>
              <a:gd name="connsiteX28" fmla="*/ 400050 w 1311767"/>
              <a:gd name="connsiteY28" fmla="*/ 1230468 h 2335366"/>
              <a:gd name="connsiteX29" fmla="*/ 463550 w 1311767"/>
              <a:gd name="connsiteY29" fmla="*/ 1233643 h 2335366"/>
              <a:gd name="connsiteX30" fmla="*/ 450850 w 1311767"/>
              <a:gd name="connsiteY30" fmla="*/ 1186018 h 2335366"/>
              <a:gd name="connsiteX31" fmla="*/ 419100 w 1311767"/>
              <a:gd name="connsiteY31" fmla="*/ 1179668 h 2335366"/>
              <a:gd name="connsiteX32" fmla="*/ 422275 w 1311767"/>
              <a:gd name="connsiteY32" fmla="*/ 1122518 h 2335366"/>
              <a:gd name="connsiteX33" fmla="*/ 488950 w 1311767"/>
              <a:gd name="connsiteY33" fmla="*/ 1128868 h 2335366"/>
              <a:gd name="connsiteX34" fmla="*/ 508000 w 1311767"/>
              <a:gd name="connsiteY34" fmla="*/ 1122518 h 2335366"/>
              <a:gd name="connsiteX35" fmla="*/ 511175 w 1311767"/>
              <a:gd name="connsiteY35" fmla="*/ 1065368 h 2335366"/>
              <a:gd name="connsiteX36" fmla="*/ 517525 w 1311767"/>
              <a:gd name="connsiteY36" fmla="*/ 1055843 h 2335366"/>
              <a:gd name="connsiteX37" fmla="*/ 520700 w 1311767"/>
              <a:gd name="connsiteY37" fmla="*/ 1039968 h 2335366"/>
              <a:gd name="connsiteX38" fmla="*/ 523875 w 1311767"/>
              <a:gd name="connsiteY38" fmla="*/ 1027268 h 2335366"/>
              <a:gd name="connsiteX39" fmla="*/ 530225 w 1311767"/>
              <a:gd name="connsiteY39" fmla="*/ 1014568 h 2335366"/>
              <a:gd name="connsiteX40" fmla="*/ 536575 w 1311767"/>
              <a:gd name="connsiteY40" fmla="*/ 989168 h 2335366"/>
              <a:gd name="connsiteX41" fmla="*/ 539750 w 1311767"/>
              <a:gd name="connsiteY41" fmla="*/ 976468 h 2335366"/>
              <a:gd name="connsiteX42" fmla="*/ 542925 w 1311767"/>
              <a:gd name="connsiteY42" fmla="*/ 966943 h 2335366"/>
              <a:gd name="connsiteX43" fmla="*/ 549275 w 1311767"/>
              <a:gd name="connsiteY43" fmla="*/ 957418 h 2335366"/>
              <a:gd name="connsiteX44" fmla="*/ 552450 w 1311767"/>
              <a:gd name="connsiteY44" fmla="*/ 944718 h 2335366"/>
              <a:gd name="connsiteX45" fmla="*/ 568325 w 1311767"/>
              <a:gd name="connsiteY45" fmla="*/ 922493 h 2335366"/>
              <a:gd name="connsiteX46" fmla="*/ 574675 w 1311767"/>
              <a:gd name="connsiteY46" fmla="*/ 906618 h 2335366"/>
              <a:gd name="connsiteX47" fmla="*/ 581025 w 1311767"/>
              <a:gd name="connsiteY47" fmla="*/ 893918 h 2335366"/>
              <a:gd name="connsiteX48" fmla="*/ 590550 w 1311767"/>
              <a:gd name="connsiteY48" fmla="*/ 871693 h 2335366"/>
              <a:gd name="connsiteX49" fmla="*/ 593725 w 1311767"/>
              <a:gd name="connsiteY49" fmla="*/ 858993 h 2335366"/>
              <a:gd name="connsiteX50" fmla="*/ 600075 w 1311767"/>
              <a:gd name="connsiteY50" fmla="*/ 846293 h 2335366"/>
              <a:gd name="connsiteX51" fmla="*/ 603250 w 1311767"/>
              <a:gd name="connsiteY51" fmla="*/ 827243 h 2335366"/>
              <a:gd name="connsiteX52" fmla="*/ 619125 w 1311767"/>
              <a:gd name="connsiteY52" fmla="*/ 795493 h 2335366"/>
              <a:gd name="connsiteX53" fmla="*/ 625475 w 1311767"/>
              <a:gd name="connsiteY53" fmla="*/ 776443 h 2335366"/>
              <a:gd name="connsiteX54" fmla="*/ 565150 w 1311767"/>
              <a:gd name="connsiteY54" fmla="*/ 744693 h 2335366"/>
              <a:gd name="connsiteX55" fmla="*/ 571500 w 1311767"/>
              <a:gd name="connsiteY55" fmla="*/ 700243 h 2335366"/>
              <a:gd name="connsiteX56" fmla="*/ 644525 w 1311767"/>
              <a:gd name="connsiteY56" fmla="*/ 674843 h 2335366"/>
              <a:gd name="connsiteX57" fmla="*/ 635000 w 1311767"/>
              <a:gd name="connsiteY57" fmla="*/ 573243 h 2335366"/>
              <a:gd name="connsiteX58" fmla="*/ 647700 w 1311767"/>
              <a:gd name="connsiteY58" fmla="*/ 570068 h 2335366"/>
              <a:gd name="connsiteX59" fmla="*/ 666750 w 1311767"/>
              <a:gd name="connsiteY59" fmla="*/ 566893 h 2335366"/>
              <a:gd name="connsiteX60" fmla="*/ 727075 w 1311767"/>
              <a:gd name="connsiteY60" fmla="*/ 573243 h 2335366"/>
              <a:gd name="connsiteX61" fmla="*/ 781050 w 1311767"/>
              <a:gd name="connsiteY61" fmla="*/ 592293 h 2335366"/>
              <a:gd name="connsiteX62" fmla="*/ 790575 w 1311767"/>
              <a:gd name="connsiteY62" fmla="*/ 595468 h 2335366"/>
              <a:gd name="connsiteX63" fmla="*/ 806450 w 1311767"/>
              <a:gd name="connsiteY63" fmla="*/ 601818 h 2335366"/>
              <a:gd name="connsiteX64" fmla="*/ 815975 w 1311767"/>
              <a:gd name="connsiteY64" fmla="*/ 604993 h 2335366"/>
              <a:gd name="connsiteX65" fmla="*/ 831850 w 1311767"/>
              <a:gd name="connsiteY65" fmla="*/ 611343 h 2335366"/>
              <a:gd name="connsiteX66" fmla="*/ 857250 w 1311767"/>
              <a:gd name="connsiteY66" fmla="*/ 617693 h 2335366"/>
              <a:gd name="connsiteX67" fmla="*/ 854075 w 1311767"/>
              <a:gd name="connsiteY67" fmla="*/ 595468 h 2335366"/>
              <a:gd name="connsiteX68" fmla="*/ 857250 w 1311767"/>
              <a:gd name="connsiteY68" fmla="*/ 570068 h 2335366"/>
              <a:gd name="connsiteX69" fmla="*/ 923925 w 1311767"/>
              <a:gd name="connsiteY69" fmla="*/ 579593 h 2335366"/>
              <a:gd name="connsiteX70" fmla="*/ 952500 w 1311767"/>
              <a:gd name="connsiteY70" fmla="*/ 595468 h 2335366"/>
              <a:gd name="connsiteX71" fmla="*/ 962025 w 1311767"/>
              <a:gd name="connsiteY71" fmla="*/ 589118 h 2335366"/>
              <a:gd name="connsiteX72" fmla="*/ 1085850 w 1311767"/>
              <a:gd name="connsiteY72" fmla="*/ 446243 h 2335366"/>
              <a:gd name="connsiteX73" fmla="*/ 1139825 w 1311767"/>
              <a:gd name="connsiteY73" fmla="*/ 439893 h 2335366"/>
              <a:gd name="connsiteX74" fmla="*/ 1136650 w 1311767"/>
              <a:gd name="connsiteY74" fmla="*/ 427193 h 2335366"/>
              <a:gd name="connsiteX75" fmla="*/ 1133475 w 1311767"/>
              <a:gd name="connsiteY75" fmla="*/ 411318 h 2335366"/>
              <a:gd name="connsiteX76" fmla="*/ 1101725 w 1311767"/>
              <a:gd name="connsiteY76" fmla="*/ 379568 h 2335366"/>
              <a:gd name="connsiteX77" fmla="*/ 1082675 w 1311767"/>
              <a:gd name="connsiteY77" fmla="*/ 354168 h 2335366"/>
              <a:gd name="connsiteX78" fmla="*/ 1120775 w 1311767"/>
              <a:gd name="connsiteY78" fmla="*/ 347818 h 2335366"/>
              <a:gd name="connsiteX79" fmla="*/ 1111250 w 1311767"/>
              <a:gd name="connsiteY79" fmla="*/ 331943 h 2335366"/>
              <a:gd name="connsiteX80" fmla="*/ 1098550 w 1311767"/>
              <a:gd name="connsiteY80" fmla="*/ 312893 h 2335366"/>
              <a:gd name="connsiteX81" fmla="*/ 1092200 w 1311767"/>
              <a:gd name="connsiteY81" fmla="*/ 287493 h 2335366"/>
              <a:gd name="connsiteX82" fmla="*/ 1085850 w 1311767"/>
              <a:gd name="connsiteY82" fmla="*/ 268443 h 2335366"/>
              <a:gd name="connsiteX83" fmla="*/ 1082675 w 1311767"/>
              <a:gd name="connsiteY83" fmla="*/ 255743 h 2335366"/>
              <a:gd name="connsiteX84" fmla="*/ 1073150 w 1311767"/>
              <a:gd name="connsiteY84" fmla="*/ 246218 h 2335366"/>
              <a:gd name="connsiteX85" fmla="*/ 1041400 w 1311767"/>
              <a:gd name="connsiteY85" fmla="*/ 230343 h 2335366"/>
              <a:gd name="connsiteX86" fmla="*/ 1025525 w 1311767"/>
              <a:gd name="connsiteY86" fmla="*/ 195418 h 2335366"/>
              <a:gd name="connsiteX87" fmla="*/ 1022350 w 1311767"/>
              <a:gd name="connsiteY87" fmla="*/ 182718 h 2335366"/>
              <a:gd name="connsiteX88" fmla="*/ 971550 w 1311767"/>
              <a:gd name="connsiteY88" fmla="*/ 179543 h 2335366"/>
              <a:gd name="connsiteX89" fmla="*/ 968375 w 1311767"/>
              <a:gd name="connsiteY89" fmla="*/ 138268 h 2335366"/>
              <a:gd name="connsiteX90" fmla="*/ 965200 w 1311767"/>
              <a:gd name="connsiteY90" fmla="*/ 122393 h 2335366"/>
              <a:gd name="connsiteX91" fmla="*/ 1006475 w 1311767"/>
              <a:gd name="connsiteY91" fmla="*/ 119218 h 2335366"/>
              <a:gd name="connsiteX92" fmla="*/ 1016000 w 1311767"/>
              <a:gd name="connsiteY92" fmla="*/ 116043 h 2335366"/>
              <a:gd name="connsiteX93" fmla="*/ 1000125 w 1311767"/>
              <a:gd name="connsiteY93" fmla="*/ 46193 h 2335366"/>
              <a:gd name="connsiteX94" fmla="*/ 990600 w 1311767"/>
              <a:gd name="connsiteY94" fmla="*/ 20793 h 2335366"/>
              <a:gd name="connsiteX95" fmla="*/ 987425 w 1311767"/>
              <a:gd name="connsiteY95" fmla="*/ 11268 h 2335366"/>
              <a:gd name="connsiteX96" fmla="*/ 955675 w 1311767"/>
              <a:gd name="connsiteY96" fmla="*/ 4918 h 2335366"/>
              <a:gd name="connsiteX97" fmla="*/ 942975 w 1311767"/>
              <a:gd name="connsiteY97" fmla="*/ 1743 h 2335366"/>
              <a:gd name="connsiteX98" fmla="*/ 936625 w 1311767"/>
              <a:gd name="connsiteY98" fmla="*/ 20793 h 2335366"/>
              <a:gd name="connsiteX99" fmla="*/ 942975 w 1311767"/>
              <a:gd name="connsiteY99" fmla="*/ 33493 h 2335366"/>
              <a:gd name="connsiteX100" fmla="*/ 958850 w 1311767"/>
              <a:gd name="connsiteY100" fmla="*/ 62068 h 2335366"/>
              <a:gd name="connsiteX101" fmla="*/ 962025 w 1311767"/>
              <a:gd name="connsiteY101" fmla="*/ 71593 h 2335366"/>
              <a:gd name="connsiteX102" fmla="*/ 955675 w 1311767"/>
              <a:gd name="connsiteY102" fmla="*/ 46193 h 2335366"/>
              <a:gd name="connsiteX103" fmla="*/ 949325 w 1311767"/>
              <a:gd name="connsiteY103" fmla="*/ 33493 h 2335366"/>
              <a:gd name="connsiteX104" fmla="*/ 946150 w 1311767"/>
              <a:gd name="connsiteY104" fmla="*/ 23968 h 2335366"/>
              <a:gd name="connsiteX105" fmla="*/ 939800 w 1311767"/>
              <a:gd name="connsiteY105" fmla="*/ 1743 h 2335366"/>
              <a:gd name="connsiteX106" fmla="*/ 1000125 w 1311767"/>
              <a:gd name="connsiteY106" fmla="*/ 8093 h 2335366"/>
              <a:gd name="connsiteX107" fmla="*/ 1019175 w 1311767"/>
              <a:gd name="connsiteY107" fmla="*/ 36668 h 2335366"/>
              <a:gd name="connsiteX108" fmla="*/ 1035050 w 1311767"/>
              <a:gd name="connsiteY108" fmla="*/ 68418 h 2335366"/>
              <a:gd name="connsiteX109" fmla="*/ 1044575 w 1311767"/>
              <a:gd name="connsiteY109" fmla="*/ 100168 h 2335366"/>
              <a:gd name="connsiteX110" fmla="*/ 1047750 w 1311767"/>
              <a:gd name="connsiteY110" fmla="*/ 112868 h 2335366"/>
              <a:gd name="connsiteX111" fmla="*/ 1054100 w 1311767"/>
              <a:gd name="connsiteY111" fmla="*/ 135093 h 2335366"/>
              <a:gd name="connsiteX112" fmla="*/ 1060450 w 1311767"/>
              <a:gd name="connsiteY112" fmla="*/ 163668 h 2335366"/>
              <a:gd name="connsiteX113" fmla="*/ 1069975 w 1311767"/>
              <a:gd name="connsiteY113" fmla="*/ 201768 h 2335366"/>
              <a:gd name="connsiteX114" fmla="*/ 1076325 w 1311767"/>
              <a:gd name="connsiteY114" fmla="*/ 211293 h 2335366"/>
              <a:gd name="connsiteX115" fmla="*/ 1123950 w 1311767"/>
              <a:gd name="connsiteY115" fmla="*/ 227168 h 2335366"/>
              <a:gd name="connsiteX116" fmla="*/ 1181100 w 1311767"/>
              <a:gd name="connsiteY116" fmla="*/ 223993 h 2335366"/>
              <a:gd name="connsiteX117" fmla="*/ 1196975 w 1311767"/>
              <a:gd name="connsiteY117" fmla="*/ 230343 h 2335366"/>
              <a:gd name="connsiteX118" fmla="*/ 1203325 w 1311767"/>
              <a:gd name="connsiteY118" fmla="*/ 249393 h 2335366"/>
              <a:gd name="connsiteX119" fmla="*/ 1206500 w 1311767"/>
              <a:gd name="connsiteY119" fmla="*/ 350993 h 2335366"/>
              <a:gd name="connsiteX120" fmla="*/ 1216025 w 1311767"/>
              <a:gd name="connsiteY120" fmla="*/ 360518 h 2335366"/>
              <a:gd name="connsiteX121" fmla="*/ 1231900 w 1311767"/>
              <a:gd name="connsiteY121" fmla="*/ 382743 h 2335366"/>
              <a:gd name="connsiteX122" fmla="*/ 1238250 w 1311767"/>
              <a:gd name="connsiteY122" fmla="*/ 398618 h 2335366"/>
              <a:gd name="connsiteX123" fmla="*/ 1247775 w 1311767"/>
              <a:gd name="connsiteY123" fmla="*/ 420843 h 2335366"/>
              <a:gd name="connsiteX124" fmla="*/ 1244600 w 1311767"/>
              <a:gd name="connsiteY124" fmla="*/ 439893 h 2335366"/>
              <a:gd name="connsiteX125" fmla="*/ 1231900 w 1311767"/>
              <a:gd name="connsiteY125" fmla="*/ 458943 h 2335366"/>
              <a:gd name="connsiteX126" fmla="*/ 1209675 w 1311767"/>
              <a:gd name="connsiteY126" fmla="*/ 497043 h 2335366"/>
              <a:gd name="connsiteX127" fmla="*/ 1193800 w 1311767"/>
              <a:gd name="connsiteY127" fmla="*/ 522443 h 2335366"/>
              <a:gd name="connsiteX128" fmla="*/ 1184275 w 1311767"/>
              <a:gd name="connsiteY128" fmla="*/ 547843 h 2335366"/>
              <a:gd name="connsiteX129" fmla="*/ 1177925 w 1311767"/>
              <a:gd name="connsiteY129" fmla="*/ 557368 h 2335366"/>
              <a:gd name="connsiteX130" fmla="*/ 1174750 w 1311767"/>
              <a:gd name="connsiteY130" fmla="*/ 573243 h 2335366"/>
              <a:gd name="connsiteX131" fmla="*/ 1152525 w 1311767"/>
              <a:gd name="connsiteY131" fmla="*/ 608168 h 2335366"/>
              <a:gd name="connsiteX132" fmla="*/ 1136650 w 1311767"/>
              <a:gd name="connsiteY132" fmla="*/ 658968 h 2335366"/>
              <a:gd name="connsiteX133" fmla="*/ 1130300 w 1311767"/>
              <a:gd name="connsiteY133" fmla="*/ 678018 h 2335366"/>
              <a:gd name="connsiteX134" fmla="*/ 1127125 w 1311767"/>
              <a:gd name="connsiteY134" fmla="*/ 693893 h 2335366"/>
              <a:gd name="connsiteX135" fmla="*/ 1117600 w 1311767"/>
              <a:gd name="connsiteY135" fmla="*/ 719293 h 2335366"/>
              <a:gd name="connsiteX136" fmla="*/ 1111250 w 1311767"/>
              <a:gd name="connsiteY136" fmla="*/ 741518 h 2335366"/>
              <a:gd name="connsiteX137" fmla="*/ 1098550 w 1311767"/>
              <a:gd name="connsiteY137" fmla="*/ 763743 h 2335366"/>
              <a:gd name="connsiteX138" fmla="*/ 1089025 w 1311767"/>
              <a:gd name="connsiteY138" fmla="*/ 779618 h 2335366"/>
              <a:gd name="connsiteX139" fmla="*/ 1085850 w 1311767"/>
              <a:gd name="connsiteY139" fmla="*/ 789143 h 2335366"/>
              <a:gd name="connsiteX140" fmla="*/ 1079500 w 1311767"/>
              <a:gd name="connsiteY140" fmla="*/ 989168 h 2335366"/>
              <a:gd name="connsiteX141" fmla="*/ 1076325 w 1311767"/>
              <a:gd name="connsiteY141" fmla="*/ 1103468 h 2335366"/>
              <a:gd name="connsiteX142" fmla="*/ 1063625 w 1311767"/>
              <a:gd name="connsiteY142" fmla="*/ 1119343 h 2335366"/>
              <a:gd name="connsiteX143" fmla="*/ 1038225 w 1311767"/>
              <a:gd name="connsiteY143" fmla="*/ 1116168 h 2335366"/>
              <a:gd name="connsiteX144" fmla="*/ 1022350 w 1311767"/>
              <a:gd name="connsiteY144" fmla="*/ 1132043 h 2335366"/>
              <a:gd name="connsiteX145" fmla="*/ 1006475 w 1311767"/>
              <a:gd name="connsiteY145" fmla="*/ 1182843 h 2335366"/>
              <a:gd name="connsiteX146" fmla="*/ 962025 w 1311767"/>
              <a:gd name="connsiteY146" fmla="*/ 1176493 h 2335366"/>
              <a:gd name="connsiteX147" fmla="*/ 949325 w 1311767"/>
              <a:gd name="connsiteY147" fmla="*/ 1249518 h 2335366"/>
              <a:gd name="connsiteX148" fmla="*/ 949325 w 1311767"/>
              <a:gd name="connsiteY148" fmla="*/ 1132043 h 2335366"/>
              <a:gd name="connsiteX149" fmla="*/ 971550 w 1311767"/>
              <a:gd name="connsiteY149" fmla="*/ 1135218 h 2335366"/>
              <a:gd name="connsiteX150" fmla="*/ 1016000 w 1311767"/>
              <a:gd name="connsiteY150" fmla="*/ 1147918 h 2335366"/>
              <a:gd name="connsiteX151" fmla="*/ 996950 w 1311767"/>
              <a:gd name="connsiteY151" fmla="*/ 1195543 h 2335366"/>
              <a:gd name="connsiteX152" fmla="*/ 987425 w 1311767"/>
              <a:gd name="connsiteY152" fmla="*/ 1211418 h 2335366"/>
              <a:gd name="connsiteX153" fmla="*/ 984250 w 1311767"/>
              <a:gd name="connsiteY153" fmla="*/ 1220943 h 2335366"/>
              <a:gd name="connsiteX154" fmla="*/ 1003300 w 1311767"/>
              <a:gd name="connsiteY154" fmla="*/ 1217768 h 2335366"/>
              <a:gd name="connsiteX155" fmla="*/ 1035050 w 1311767"/>
              <a:gd name="connsiteY155" fmla="*/ 1220943 h 2335366"/>
              <a:gd name="connsiteX156" fmla="*/ 1022350 w 1311767"/>
              <a:gd name="connsiteY156" fmla="*/ 1363818 h 2335366"/>
              <a:gd name="connsiteX157" fmla="*/ 1028700 w 1311767"/>
              <a:gd name="connsiteY157" fmla="*/ 1373343 h 2335366"/>
              <a:gd name="connsiteX158" fmla="*/ 1050925 w 1311767"/>
              <a:gd name="connsiteY158" fmla="*/ 1379693 h 2335366"/>
              <a:gd name="connsiteX159" fmla="*/ 1066800 w 1311767"/>
              <a:gd name="connsiteY159" fmla="*/ 1386043 h 2335366"/>
              <a:gd name="connsiteX160" fmla="*/ 1089025 w 1311767"/>
              <a:gd name="connsiteY160" fmla="*/ 1392393 h 2335366"/>
              <a:gd name="connsiteX161" fmla="*/ 1092200 w 1311767"/>
              <a:gd name="connsiteY161" fmla="*/ 1405093 h 2335366"/>
              <a:gd name="connsiteX162" fmla="*/ 1098550 w 1311767"/>
              <a:gd name="connsiteY162" fmla="*/ 1443193 h 2335366"/>
              <a:gd name="connsiteX163" fmla="*/ 1101725 w 1311767"/>
              <a:gd name="connsiteY163" fmla="*/ 1455893 h 2335366"/>
              <a:gd name="connsiteX164" fmla="*/ 1104900 w 1311767"/>
              <a:gd name="connsiteY164" fmla="*/ 1493993 h 2335366"/>
              <a:gd name="connsiteX165" fmla="*/ 1108075 w 1311767"/>
              <a:gd name="connsiteY165" fmla="*/ 1519393 h 2335366"/>
              <a:gd name="connsiteX166" fmla="*/ 1101725 w 1311767"/>
              <a:gd name="connsiteY166" fmla="*/ 1538443 h 2335366"/>
              <a:gd name="connsiteX167" fmla="*/ 1123950 w 1311767"/>
              <a:gd name="connsiteY167" fmla="*/ 1900393 h 2335366"/>
              <a:gd name="connsiteX168" fmla="*/ 1165225 w 1311767"/>
              <a:gd name="connsiteY168" fmla="*/ 1973418 h 2335366"/>
              <a:gd name="connsiteX169" fmla="*/ 1209675 w 1311767"/>
              <a:gd name="connsiteY169" fmla="*/ 2128992 h 2335366"/>
              <a:gd name="connsiteX170" fmla="*/ 1273175 w 1311767"/>
              <a:gd name="connsiteY170" fmla="*/ 2284566 h 2335366"/>
              <a:gd name="connsiteX171" fmla="*/ 1193799 w 1311767"/>
              <a:gd name="connsiteY171" fmla="*/ 2335366 h 2335366"/>
              <a:gd name="connsiteX172" fmla="*/ 1276349 w 1311767"/>
              <a:gd name="connsiteY172" fmla="*/ 2287741 h 2335366"/>
              <a:gd name="connsiteX173" fmla="*/ 1209674 w 1311767"/>
              <a:gd name="connsiteY173" fmla="*/ 2128991 h 2335366"/>
              <a:gd name="connsiteX174" fmla="*/ 1311274 w 1311767"/>
              <a:gd name="connsiteY174" fmla="*/ 2078191 h 2335366"/>
              <a:gd name="connsiteX175" fmla="*/ 1209674 w 1311767"/>
              <a:gd name="connsiteY175" fmla="*/ 2103591 h 2335366"/>
              <a:gd name="connsiteX176" fmla="*/ 1000125 w 1311767"/>
              <a:gd name="connsiteY176" fmla="*/ 1522568 h 2335366"/>
              <a:gd name="connsiteX177" fmla="*/ 981075 w 1311767"/>
              <a:gd name="connsiteY177" fmla="*/ 1506693 h 2335366"/>
              <a:gd name="connsiteX178" fmla="*/ 968375 w 1311767"/>
              <a:gd name="connsiteY178" fmla="*/ 1509868 h 2335366"/>
              <a:gd name="connsiteX179" fmla="*/ 962025 w 1311767"/>
              <a:gd name="connsiteY179" fmla="*/ 1528918 h 2335366"/>
              <a:gd name="connsiteX180" fmla="*/ 955675 w 1311767"/>
              <a:gd name="connsiteY180" fmla="*/ 1538443 h 2335366"/>
              <a:gd name="connsiteX181" fmla="*/ 946150 w 1311767"/>
              <a:gd name="connsiteY181" fmla="*/ 1554318 h 2335366"/>
              <a:gd name="connsiteX182" fmla="*/ 936625 w 1311767"/>
              <a:gd name="connsiteY182" fmla="*/ 1563843 h 2335366"/>
              <a:gd name="connsiteX183" fmla="*/ 917575 w 1311767"/>
              <a:gd name="connsiteY183" fmla="*/ 1589243 h 2335366"/>
              <a:gd name="connsiteX184" fmla="*/ 911225 w 1311767"/>
              <a:gd name="connsiteY184" fmla="*/ 1598768 h 2335366"/>
              <a:gd name="connsiteX185" fmla="*/ 901700 w 1311767"/>
              <a:gd name="connsiteY185" fmla="*/ 1605118 h 2335366"/>
              <a:gd name="connsiteX186" fmla="*/ 892175 w 1311767"/>
              <a:gd name="connsiteY186" fmla="*/ 1614643 h 2335366"/>
              <a:gd name="connsiteX187" fmla="*/ 882650 w 1311767"/>
              <a:gd name="connsiteY187" fmla="*/ 1627343 h 2335366"/>
              <a:gd name="connsiteX188" fmla="*/ 860425 w 1311767"/>
              <a:gd name="connsiteY188" fmla="*/ 1630518 h 2335366"/>
              <a:gd name="connsiteX189" fmla="*/ 774700 w 1311767"/>
              <a:gd name="connsiteY189" fmla="*/ 1633693 h 2335366"/>
              <a:gd name="connsiteX190" fmla="*/ 720725 w 1311767"/>
              <a:gd name="connsiteY190" fmla="*/ 1646393 h 2335366"/>
              <a:gd name="connsiteX191" fmla="*/ 708025 w 1311767"/>
              <a:gd name="connsiteY191" fmla="*/ 1649568 h 2335366"/>
              <a:gd name="connsiteX192" fmla="*/ 676275 w 1311767"/>
              <a:gd name="connsiteY192" fmla="*/ 1652743 h 2335366"/>
              <a:gd name="connsiteX193" fmla="*/ 650875 w 1311767"/>
              <a:gd name="connsiteY193" fmla="*/ 1655918 h 2335366"/>
              <a:gd name="connsiteX194" fmla="*/ 628650 w 1311767"/>
              <a:gd name="connsiteY194" fmla="*/ 1659093 h 2335366"/>
              <a:gd name="connsiteX195" fmla="*/ 542925 w 1311767"/>
              <a:gd name="connsiteY195" fmla="*/ 1665443 h 2335366"/>
              <a:gd name="connsiteX196" fmla="*/ 368300 w 1311767"/>
              <a:gd name="connsiteY196" fmla="*/ 1662268 h 2335366"/>
              <a:gd name="connsiteX197" fmla="*/ 355600 w 1311767"/>
              <a:gd name="connsiteY197" fmla="*/ 1655918 h 2335366"/>
              <a:gd name="connsiteX198" fmla="*/ 292100 w 1311767"/>
              <a:gd name="connsiteY198" fmla="*/ 1649568 h 2335366"/>
              <a:gd name="connsiteX199" fmla="*/ 273050 w 1311767"/>
              <a:gd name="connsiteY199" fmla="*/ 1646393 h 2335366"/>
              <a:gd name="connsiteX200" fmla="*/ 38100 w 1311767"/>
              <a:gd name="connsiteY200" fmla="*/ 1655918 h 2335366"/>
              <a:gd name="connsiteX201" fmla="*/ 25400 w 1311767"/>
              <a:gd name="connsiteY201" fmla="*/ 1671793 h 2335366"/>
              <a:gd name="connsiteX202" fmla="*/ 9525 w 1311767"/>
              <a:gd name="connsiteY202" fmla="*/ 1687668 h 2335366"/>
              <a:gd name="connsiteX203" fmla="*/ 3175 w 1311767"/>
              <a:gd name="connsiteY203" fmla="*/ 1732118 h 2335366"/>
              <a:gd name="connsiteX204" fmla="*/ 0 w 1311767"/>
              <a:gd name="connsiteY204" fmla="*/ 1735293 h 2335366"/>
              <a:gd name="connsiteX0" fmla="*/ 3175 w 1311889"/>
              <a:gd name="connsiteY0" fmla="*/ 1643218 h 2335366"/>
              <a:gd name="connsiteX1" fmla="*/ 41275 w 1311889"/>
              <a:gd name="connsiteY1" fmla="*/ 1627343 h 2335366"/>
              <a:gd name="connsiteX2" fmla="*/ 95250 w 1311889"/>
              <a:gd name="connsiteY2" fmla="*/ 1611468 h 2335366"/>
              <a:gd name="connsiteX3" fmla="*/ 174625 w 1311889"/>
              <a:gd name="connsiteY3" fmla="*/ 1608293 h 2335366"/>
              <a:gd name="connsiteX4" fmla="*/ 349250 w 1311889"/>
              <a:gd name="connsiteY4" fmla="*/ 1614643 h 2335366"/>
              <a:gd name="connsiteX5" fmla="*/ 403225 w 1311889"/>
              <a:gd name="connsiteY5" fmla="*/ 1620993 h 2335366"/>
              <a:gd name="connsiteX6" fmla="*/ 428625 w 1311889"/>
              <a:gd name="connsiteY6" fmla="*/ 1627343 h 2335366"/>
              <a:gd name="connsiteX7" fmla="*/ 457200 w 1311889"/>
              <a:gd name="connsiteY7" fmla="*/ 1630518 h 2335366"/>
              <a:gd name="connsiteX8" fmla="*/ 479425 w 1311889"/>
              <a:gd name="connsiteY8" fmla="*/ 1636868 h 2335366"/>
              <a:gd name="connsiteX9" fmla="*/ 482600 w 1311889"/>
              <a:gd name="connsiteY9" fmla="*/ 1617818 h 2335366"/>
              <a:gd name="connsiteX10" fmla="*/ 479425 w 1311889"/>
              <a:gd name="connsiteY10" fmla="*/ 1525743 h 2335366"/>
              <a:gd name="connsiteX11" fmla="*/ 473075 w 1311889"/>
              <a:gd name="connsiteY11" fmla="*/ 1500343 h 2335366"/>
              <a:gd name="connsiteX12" fmla="*/ 479425 w 1311889"/>
              <a:gd name="connsiteY12" fmla="*/ 1424143 h 2335366"/>
              <a:gd name="connsiteX13" fmla="*/ 498475 w 1311889"/>
              <a:gd name="connsiteY13" fmla="*/ 1420968 h 2335366"/>
              <a:gd name="connsiteX14" fmla="*/ 469900 w 1311889"/>
              <a:gd name="connsiteY14" fmla="*/ 1357468 h 2335366"/>
              <a:gd name="connsiteX15" fmla="*/ 441325 w 1311889"/>
              <a:gd name="connsiteY15" fmla="*/ 1354293 h 2335366"/>
              <a:gd name="connsiteX16" fmla="*/ 447675 w 1311889"/>
              <a:gd name="connsiteY16" fmla="*/ 1309843 h 2335366"/>
              <a:gd name="connsiteX17" fmla="*/ 457200 w 1311889"/>
              <a:gd name="connsiteY17" fmla="*/ 1287618 h 2335366"/>
              <a:gd name="connsiteX18" fmla="*/ 463550 w 1311889"/>
              <a:gd name="connsiteY18" fmla="*/ 1268568 h 2335366"/>
              <a:gd name="connsiteX19" fmla="*/ 428625 w 1311889"/>
              <a:gd name="connsiteY19" fmla="*/ 1268568 h 2335366"/>
              <a:gd name="connsiteX20" fmla="*/ 422275 w 1311889"/>
              <a:gd name="connsiteY20" fmla="*/ 1284443 h 2335366"/>
              <a:gd name="connsiteX21" fmla="*/ 406400 w 1311889"/>
              <a:gd name="connsiteY21" fmla="*/ 1357468 h 2335366"/>
              <a:gd name="connsiteX22" fmla="*/ 400050 w 1311889"/>
              <a:gd name="connsiteY22" fmla="*/ 1370168 h 2335366"/>
              <a:gd name="connsiteX23" fmla="*/ 396875 w 1311889"/>
              <a:gd name="connsiteY23" fmla="*/ 1386043 h 2335366"/>
              <a:gd name="connsiteX24" fmla="*/ 377825 w 1311889"/>
              <a:gd name="connsiteY24" fmla="*/ 1382868 h 2335366"/>
              <a:gd name="connsiteX25" fmla="*/ 381000 w 1311889"/>
              <a:gd name="connsiteY25" fmla="*/ 1300318 h 2335366"/>
              <a:gd name="connsiteX26" fmla="*/ 387350 w 1311889"/>
              <a:gd name="connsiteY26" fmla="*/ 1255868 h 2335366"/>
              <a:gd name="connsiteX27" fmla="*/ 390525 w 1311889"/>
              <a:gd name="connsiteY27" fmla="*/ 1246343 h 2335366"/>
              <a:gd name="connsiteX28" fmla="*/ 400050 w 1311889"/>
              <a:gd name="connsiteY28" fmla="*/ 1230468 h 2335366"/>
              <a:gd name="connsiteX29" fmla="*/ 463550 w 1311889"/>
              <a:gd name="connsiteY29" fmla="*/ 1233643 h 2335366"/>
              <a:gd name="connsiteX30" fmla="*/ 450850 w 1311889"/>
              <a:gd name="connsiteY30" fmla="*/ 1186018 h 2335366"/>
              <a:gd name="connsiteX31" fmla="*/ 419100 w 1311889"/>
              <a:gd name="connsiteY31" fmla="*/ 1179668 h 2335366"/>
              <a:gd name="connsiteX32" fmla="*/ 422275 w 1311889"/>
              <a:gd name="connsiteY32" fmla="*/ 1122518 h 2335366"/>
              <a:gd name="connsiteX33" fmla="*/ 488950 w 1311889"/>
              <a:gd name="connsiteY33" fmla="*/ 1128868 h 2335366"/>
              <a:gd name="connsiteX34" fmla="*/ 508000 w 1311889"/>
              <a:gd name="connsiteY34" fmla="*/ 1122518 h 2335366"/>
              <a:gd name="connsiteX35" fmla="*/ 511175 w 1311889"/>
              <a:gd name="connsiteY35" fmla="*/ 1065368 h 2335366"/>
              <a:gd name="connsiteX36" fmla="*/ 517525 w 1311889"/>
              <a:gd name="connsiteY36" fmla="*/ 1055843 h 2335366"/>
              <a:gd name="connsiteX37" fmla="*/ 520700 w 1311889"/>
              <a:gd name="connsiteY37" fmla="*/ 1039968 h 2335366"/>
              <a:gd name="connsiteX38" fmla="*/ 523875 w 1311889"/>
              <a:gd name="connsiteY38" fmla="*/ 1027268 h 2335366"/>
              <a:gd name="connsiteX39" fmla="*/ 530225 w 1311889"/>
              <a:gd name="connsiteY39" fmla="*/ 1014568 h 2335366"/>
              <a:gd name="connsiteX40" fmla="*/ 536575 w 1311889"/>
              <a:gd name="connsiteY40" fmla="*/ 989168 h 2335366"/>
              <a:gd name="connsiteX41" fmla="*/ 539750 w 1311889"/>
              <a:gd name="connsiteY41" fmla="*/ 976468 h 2335366"/>
              <a:gd name="connsiteX42" fmla="*/ 542925 w 1311889"/>
              <a:gd name="connsiteY42" fmla="*/ 966943 h 2335366"/>
              <a:gd name="connsiteX43" fmla="*/ 549275 w 1311889"/>
              <a:gd name="connsiteY43" fmla="*/ 957418 h 2335366"/>
              <a:gd name="connsiteX44" fmla="*/ 552450 w 1311889"/>
              <a:gd name="connsiteY44" fmla="*/ 944718 h 2335366"/>
              <a:gd name="connsiteX45" fmla="*/ 568325 w 1311889"/>
              <a:gd name="connsiteY45" fmla="*/ 922493 h 2335366"/>
              <a:gd name="connsiteX46" fmla="*/ 574675 w 1311889"/>
              <a:gd name="connsiteY46" fmla="*/ 906618 h 2335366"/>
              <a:gd name="connsiteX47" fmla="*/ 581025 w 1311889"/>
              <a:gd name="connsiteY47" fmla="*/ 893918 h 2335366"/>
              <a:gd name="connsiteX48" fmla="*/ 590550 w 1311889"/>
              <a:gd name="connsiteY48" fmla="*/ 871693 h 2335366"/>
              <a:gd name="connsiteX49" fmla="*/ 593725 w 1311889"/>
              <a:gd name="connsiteY49" fmla="*/ 858993 h 2335366"/>
              <a:gd name="connsiteX50" fmla="*/ 600075 w 1311889"/>
              <a:gd name="connsiteY50" fmla="*/ 846293 h 2335366"/>
              <a:gd name="connsiteX51" fmla="*/ 603250 w 1311889"/>
              <a:gd name="connsiteY51" fmla="*/ 827243 h 2335366"/>
              <a:gd name="connsiteX52" fmla="*/ 619125 w 1311889"/>
              <a:gd name="connsiteY52" fmla="*/ 795493 h 2335366"/>
              <a:gd name="connsiteX53" fmla="*/ 625475 w 1311889"/>
              <a:gd name="connsiteY53" fmla="*/ 776443 h 2335366"/>
              <a:gd name="connsiteX54" fmla="*/ 565150 w 1311889"/>
              <a:gd name="connsiteY54" fmla="*/ 744693 h 2335366"/>
              <a:gd name="connsiteX55" fmla="*/ 571500 w 1311889"/>
              <a:gd name="connsiteY55" fmla="*/ 700243 h 2335366"/>
              <a:gd name="connsiteX56" fmla="*/ 644525 w 1311889"/>
              <a:gd name="connsiteY56" fmla="*/ 674843 h 2335366"/>
              <a:gd name="connsiteX57" fmla="*/ 635000 w 1311889"/>
              <a:gd name="connsiteY57" fmla="*/ 573243 h 2335366"/>
              <a:gd name="connsiteX58" fmla="*/ 647700 w 1311889"/>
              <a:gd name="connsiteY58" fmla="*/ 570068 h 2335366"/>
              <a:gd name="connsiteX59" fmla="*/ 666750 w 1311889"/>
              <a:gd name="connsiteY59" fmla="*/ 566893 h 2335366"/>
              <a:gd name="connsiteX60" fmla="*/ 727075 w 1311889"/>
              <a:gd name="connsiteY60" fmla="*/ 573243 h 2335366"/>
              <a:gd name="connsiteX61" fmla="*/ 781050 w 1311889"/>
              <a:gd name="connsiteY61" fmla="*/ 592293 h 2335366"/>
              <a:gd name="connsiteX62" fmla="*/ 790575 w 1311889"/>
              <a:gd name="connsiteY62" fmla="*/ 595468 h 2335366"/>
              <a:gd name="connsiteX63" fmla="*/ 806450 w 1311889"/>
              <a:gd name="connsiteY63" fmla="*/ 601818 h 2335366"/>
              <a:gd name="connsiteX64" fmla="*/ 815975 w 1311889"/>
              <a:gd name="connsiteY64" fmla="*/ 604993 h 2335366"/>
              <a:gd name="connsiteX65" fmla="*/ 831850 w 1311889"/>
              <a:gd name="connsiteY65" fmla="*/ 611343 h 2335366"/>
              <a:gd name="connsiteX66" fmla="*/ 857250 w 1311889"/>
              <a:gd name="connsiteY66" fmla="*/ 617693 h 2335366"/>
              <a:gd name="connsiteX67" fmla="*/ 854075 w 1311889"/>
              <a:gd name="connsiteY67" fmla="*/ 595468 h 2335366"/>
              <a:gd name="connsiteX68" fmla="*/ 857250 w 1311889"/>
              <a:gd name="connsiteY68" fmla="*/ 570068 h 2335366"/>
              <a:gd name="connsiteX69" fmla="*/ 923925 w 1311889"/>
              <a:gd name="connsiteY69" fmla="*/ 579593 h 2335366"/>
              <a:gd name="connsiteX70" fmla="*/ 952500 w 1311889"/>
              <a:gd name="connsiteY70" fmla="*/ 595468 h 2335366"/>
              <a:gd name="connsiteX71" fmla="*/ 962025 w 1311889"/>
              <a:gd name="connsiteY71" fmla="*/ 589118 h 2335366"/>
              <a:gd name="connsiteX72" fmla="*/ 1085850 w 1311889"/>
              <a:gd name="connsiteY72" fmla="*/ 446243 h 2335366"/>
              <a:gd name="connsiteX73" fmla="*/ 1139825 w 1311889"/>
              <a:gd name="connsiteY73" fmla="*/ 439893 h 2335366"/>
              <a:gd name="connsiteX74" fmla="*/ 1136650 w 1311889"/>
              <a:gd name="connsiteY74" fmla="*/ 427193 h 2335366"/>
              <a:gd name="connsiteX75" fmla="*/ 1133475 w 1311889"/>
              <a:gd name="connsiteY75" fmla="*/ 411318 h 2335366"/>
              <a:gd name="connsiteX76" fmla="*/ 1101725 w 1311889"/>
              <a:gd name="connsiteY76" fmla="*/ 379568 h 2335366"/>
              <a:gd name="connsiteX77" fmla="*/ 1082675 w 1311889"/>
              <a:gd name="connsiteY77" fmla="*/ 354168 h 2335366"/>
              <a:gd name="connsiteX78" fmla="*/ 1120775 w 1311889"/>
              <a:gd name="connsiteY78" fmla="*/ 347818 h 2335366"/>
              <a:gd name="connsiteX79" fmla="*/ 1111250 w 1311889"/>
              <a:gd name="connsiteY79" fmla="*/ 331943 h 2335366"/>
              <a:gd name="connsiteX80" fmla="*/ 1098550 w 1311889"/>
              <a:gd name="connsiteY80" fmla="*/ 312893 h 2335366"/>
              <a:gd name="connsiteX81" fmla="*/ 1092200 w 1311889"/>
              <a:gd name="connsiteY81" fmla="*/ 287493 h 2335366"/>
              <a:gd name="connsiteX82" fmla="*/ 1085850 w 1311889"/>
              <a:gd name="connsiteY82" fmla="*/ 268443 h 2335366"/>
              <a:gd name="connsiteX83" fmla="*/ 1082675 w 1311889"/>
              <a:gd name="connsiteY83" fmla="*/ 255743 h 2335366"/>
              <a:gd name="connsiteX84" fmla="*/ 1073150 w 1311889"/>
              <a:gd name="connsiteY84" fmla="*/ 246218 h 2335366"/>
              <a:gd name="connsiteX85" fmla="*/ 1041400 w 1311889"/>
              <a:gd name="connsiteY85" fmla="*/ 230343 h 2335366"/>
              <a:gd name="connsiteX86" fmla="*/ 1025525 w 1311889"/>
              <a:gd name="connsiteY86" fmla="*/ 195418 h 2335366"/>
              <a:gd name="connsiteX87" fmla="*/ 1022350 w 1311889"/>
              <a:gd name="connsiteY87" fmla="*/ 182718 h 2335366"/>
              <a:gd name="connsiteX88" fmla="*/ 971550 w 1311889"/>
              <a:gd name="connsiteY88" fmla="*/ 179543 h 2335366"/>
              <a:gd name="connsiteX89" fmla="*/ 968375 w 1311889"/>
              <a:gd name="connsiteY89" fmla="*/ 138268 h 2335366"/>
              <a:gd name="connsiteX90" fmla="*/ 965200 w 1311889"/>
              <a:gd name="connsiteY90" fmla="*/ 122393 h 2335366"/>
              <a:gd name="connsiteX91" fmla="*/ 1006475 w 1311889"/>
              <a:gd name="connsiteY91" fmla="*/ 119218 h 2335366"/>
              <a:gd name="connsiteX92" fmla="*/ 1016000 w 1311889"/>
              <a:gd name="connsiteY92" fmla="*/ 116043 h 2335366"/>
              <a:gd name="connsiteX93" fmla="*/ 1000125 w 1311889"/>
              <a:gd name="connsiteY93" fmla="*/ 46193 h 2335366"/>
              <a:gd name="connsiteX94" fmla="*/ 990600 w 1311889"/>
              <a:gd name="connsiteY94" fmla="*/ 20793 h 2335366"/>
              <a:gd name="connsiteX95" fmla="*/ 987425 w 1311889"/>
              <a:gd name="connsiteY95" fmla="*/ 11268 h 2335366"/>
              <a:gd name="connsiteX96" fmla="*/ 955675 w 1311889"/>
              <a:gd name="connsiteY96" fmla="*/ 4918 h 2335366"/>
              <a:gd name="connsiteX97" fmla="*/ 942975 w 1311889"/>
              <a:gd name="connsiteY97" fmla="*/ 1743 h 2335366"/>
              <a:gd name="connsiteX98" fmla="*/ 936625 w 1311889"/>
              <a:gd name="connsiteY98" fmla="*/ 20793 h 2335366"/>
              <a:gd name="connsiteX99" fmla="*/ 942975 w 1311889"/>
              <a:gd name="connsiteY99" fmla="*/ 33493 h 2335366"/>
              <a:gd name="connsiteX100" fmla="*/ 958850 w 1311889"/>
              <a:gd name="connsiteY100" fmla="*/ 62068 h 2335366"/>
              <a:gd name="connsiteX101" fmla="*/ 962025 w 1311889"/>
              <a:gd name="connsiteY101" fmla="*/ 71593 h 2335366"/>
              <a:gd name="connsiteX102" fmla="*/ 955675 w 1311889"/>
              <a:gd name="connsiteY102" fmla="*/ 46193 h 2335366"/>
              <a:gd name="connsiteX103" fmla="*/ 949325 w 1311889"/>
              <a:gd name="connsiteY103" fmla="*/ 33493 h 2335366"/>
              <a:gd name="connsiteX104" fmla="*/ 946150 w 1311889"/>
              <a:gd name="connsiteY104" fmla="*/ 23968 h 2335366"/>
              <a:gd name="connsiteX105" fmla="*/ 939800 w 1311889"/>
              <a:gd name="connsiteY105" fmla="*/ 1743 h 2335366"/>
              <a:gd name="connsiteX106" fmla="*/ 1000125 w 1311889"/>
              <a:gd name="connsiteY106" fmla="*/ 8093 h 2335366"/>
              <a:gd name="connsiteX107" fmla="*/ 1019175 w 1311889"/>
              <a:gd name="connsiteY107" fmla="*/ 36668 h 2335366"/>
              <a:gd name="connsiteX108" fmla="*/ 1035050 w 1311889"/>
              <a:gd name="connsiteY108" fmla="*/ 68418 h 2335366"/>
              <a:gd name="connsiteX109" fmla="*/ 1044575 w 1311889"/>
              <a:gd name="connsiteY109" fmla="*/ 100168 h 2335366"/>
              <a:gd name="connsiteX110" fmla="*/ 1047750 w 1311889"/>
              <a:gd name="connsiteY110" fmla="*/ 112868 h 2335366"/>
              <a:gd name="connsiteX111" fmla="*/ 1054100 w 1311889"/>
              <a:gd name="connsiteY111" fmla="*/ 135093 h 2335366"/>
              <a:gd name="connsiteX112" fmla="*/ 1060450 w 1311889"/>
              <a:gd name="connsiteY112" fmla="*/ 163668 h 2335366"/>
              <a:gd name="connsiteX113" fmla="*/ 1069975 w 1311889"/>
              <a:gd name="connsiteY113" fmla="*/ 201768 h 2335366"/>
              <a:gd name="connsiteX114" fmla="*/ 1076325 w 1311889"/>
              <a:gd name="connsiteY114" fmla="*/ 211293 h 2335366"/>
              <a:gd name="connsiteX115" fmla="*/ 1123950 w 1311889"/>
              <a:gd name="connsiteY115" fmla="*/ 227168 h 2335366"/>
              <a:gd name="connsiteX116" fmla="*/ 1181100 w 1311889"/>
              <a:gd name="connsiteY116" fmla="*/ 223993 h 2335366"/>
              <a:gd name="connsiteX117" fmla="*/ 1196975 w 1311889"/>
              <a:gd name="connsiteY117" fmla="*/ 230343 h 2335366"/>
              <a:gd name="connsiteX118" fmla="*/ 1203325 w 1311889"/>
              <a:gd name="connsiteY118" fmla="*/ 249393 h 2335366"/>
              <a:gd name="connsiteX119" fmla="*/ 1206500 w 1311889"/>
              <a:gd name="connsiteY119" fmla="*/ 350993 h 2335366"/>
              <a:gd name="connsiteX120" fmla="*/ 1216025 w 1311889"/>
              <a:gd name="connsiteY120" fmla="*/ 360518 h 2335366"/>
              <a:gd name="connsiteX121" fmla="*/ 1231900 w 1311889"/>
              <a:gd name="connsiteY121" fmla="*/ 382743 h 2335366"/>
              <a:gd name="connsiteX122" fmla="*/ 1238250 w 1311889"/>
              <a:gd name="connsiteY122" fmla="*/ 398618 h 2335366"/>
              <a:gd name="connsiteX123" fmla="*/ 1247775 w 1311889"/>
              <a:gd name="connsiteY123" fmla="*/ 420843 h 2335366"/>
              <a:gd name="connsiteX124" fmla="*/ 1244600 w 1311889"/>
              <a:gd name="connsiteY124" fmla="*/ 439893 h 2335366"/>
              <a:gd name="connsiteX125" fmla="*/ 1231900 w 1311889"/>
              <a:gd name="connsiteY125" fmla="*/ 458943 h 2335366"/>
              <a:gd name="connsiteX126" fmla="*/ 1209675 w 1311889"/>
              <a:gd name="connsiteY126" fmla="*/ 497043 h 2335366"/>
              <a:gd name="connsiteX127" fmla="*/ 1193800 w 1311889"/>
              <a:gd name="connsiteY127" fmla="*/ 522443 h 2335366"/>
              <a:gd name="connsiteX128" fmla="*/ 1184275 w 1311889"/>
              <a:gd name="connsiteY128" fmla="*/ 547843 h 2335366"/>
              <a:gd name="connsiteX129" fmla="*/ 1177925 w 1311889"/>
              <a:gd name="connsiteY129" fmla="*/ 557368 h 2335366"/>
              <a:gd name="connsiteX130" fmla="*/ 1174750 w 1311889"/>
              <a:gd name="connsiteY130" fmla="*/ 573243 h 2335366"/>
              <a:gd name="connsiteX131" fmla="*/ 1152525 w 1311889"/>
              <a:gd name="connsiteY131" fmla="*/ 608168 h 2335366"/>
              <a:gd name="connsiteX132" fmla="*/ 1136650 w 1311889"/>
              <a:gd name="connsiteY132" fmla="*/ 658968 h 2335366"/>
              <a:gd name="connsiteX133" fmla="*/ 1130300 w 1311889"/>
              <a:gd name="connsiteY133" fmla="*/ 678018 h 2335366"/>
              <a:gd name="connsiteX134" fmla="*/ 1127125 w 1311889"/>
              <a:gd name="connsiteY134" fmla="*/ 693893 h 2335366"/>
              <a:gd name="connsiteX135" fmla="*/ 1117600 w 1311889"/>
              <a:gd name="connsiteY135" fmla="*/ 719293 h 2335366"/>
              <a:gd name="connsiteX136" fmla="*/ 1111250 w 1311889"/>
              <a:gd name="connsiteY136" fmla="*/ 741518 h 2335366"/>
              <a:gd name="connsiteX137" fmla="*/ 1098550 w 1311889"/>
              <a:gd name="connsiteY137" fmla="*/ 763743 h 2335366"/>
              <a:gd name="connsiteX138" fmla="*/ 1089025 w 1311889"/>
              <a:gd name="connsiteY138" fmla="*/ 779618 h 2335366"/>
              <a:gd name="connsiteX139" fmla="*/ 1085850 w 1311889"/>
              <a:gd name="connsiteY139" fmla="*/ 789143 h 2335366"/>
              <a:gd name="connsiteX140" fmla="*/ 1079500 w 1311889"/>
              <a:gd name="connsiteY140" fmla="*/ 989168 h 2335366"/>
              <a:gd name="connsiteX141" fmla="*/ 1076325 w 1311889"/>
              <a:gd name="connsiteY141" fmla="*/ 1103468 h 2335366"/>
              <a:gd name="connsiteX142" fmla="*/ 1063625 w 1311889"/>
              <a:gd name="connsiteY142" fmla="*/ 1119343 h 2335366"/>
              <a:gd name="connsiteX143" fmla="*/ 1038225 w 1311889"/>
              <a:gd name="connsiteY143" fmla="*/ 1116168 h 2335366"/>
              <a:gd name="connsiteX144" fmla="*/ 1022350 w 1311889"/>
              <a:gd name="connsiteY144" fmla="*/ 1132043 h 2335366"/>
              <a:gd name="connsiteX145" fmla="*/ 1006475 w 1311889"/>
              <a:gd name="connsiteY145" fmla="*/ 1182843 h 2335366"/>
              <a:gd name="connsiteX146" fmla="*/ 962025 w 1311889"/>
              <a:gd name="connsiteY146" fmla="*/ 1176493 h 2335366"/>
              <a:gd name="connsiteX147" fmla="*/ 949325 w 1311889"/>
              <a:gd name="connsiteY147" fmla="*/ 1249518 h 2335366"/>
              <a:gd name="connsiteX148" fmla="*/ 949325 w 1311889"/>
              <a:gd name="connsiteY148" fmla="*/ 1132043 h 2335366"/>
              <a:gd name="connsiteX149" fmla="*/ 971550 w 1311889"/>
              <a:gd name="connsiteY149" fmla="*/ 1135218 h 2335366"/>
              <a:gd name="connsiteX150" fmla="*/ 1016000 w 1311889"/>
              <a:gd name="connsiteY150" fmla="*/ 1147918 h 2335366"/>
              <a:gd name="connsiteX151" fmla="*/ 996950 w 1311889"/>
              <a:gd name="connsiteY151" fmla="*/ 1195543 h 2335366"/>
              <a:gd name="connsiteX152" fmla="*/ 987425 w 1311889"/>
              <a:gd name="connsiteY152" fmla="*/ 1211418 h 2335366"/>
              <a:gd name="connsiteX153" fmla="*/ 984250 w 1311889"/>
              <a:gd name="connsiteY153" fmla="*/ 1220943 h 2335366"/>
              <a:gd name="connsiteX154" fmla="*/ 1003300 w 1311889"/>
              <a:gd name="connsiteY154" fmla="*/ 1217768 h 2335366"/>
              <a:gd name="connsiteX155" fmla="*/ 1035050 w 1311889"/>
              <a:gd name="connsiteY155" fmla="*/ 1220943 h 2335366"/>
              <a:gd name="connsiteX156" fmla="*/ 1022350 w 1311889"/>
              <a:gd name="connsiteY156" fmla="*/ 1363818 h 2335366"/>
              <a:gd name="connsiteX157" fmla="*/ 1028700 w 1311889"/>
              <a:gd name="connsiteY157" fmla="*/ 1373343 h 2335366"/>
              <a:gd name="connsiteX158" fmla="*/ 1050925 w 1311889"/>
              <a:gd name="connsiteY158" fmla="*/ 1379693 h 2335366"/>
              <a:gd name="connsiteX159" fmla="*/ 1066800 w 1311889"/>
              <a:gd name="connsiteY159" fmla="*/ 1386043 h 2335366"/>
              <a:gd name="connsiteX160" fmla="*/ 1089025 w 1311889"/>
              <a:gd name="connsiteY160" fmla="*/ 1392393 h 2335366"/>
              <a:gd name="connsiteX161" fmla="*/ 1092200 w 1311889"/>
              <a:gd name="connsiteY161" fmla="*/ 1405093 h 2335366"/>
              <a:gd name="connsiteX162" fmla="*/ 1098550 w 1311889"/>
              <a:gd name="connsiteY162" fmla="*/ 1443193 h 2335366"/>
              <a:gd name="connsiteX163" fmla="*/ 1101725 w 1311889"/>
              <a:gd name="connsiteY163" fmla="*/ 1455893 h 2335366"/>
              <a:gd name="connsiteX164" fmla="*/ 1104900 w 1311889"/>
              <a:gd name="connsiteY164" fmla="*/ 1493993 h 2335366"/>
              <a:gd name="connsiteX165" fmla="*/ 1108075 w 1311889"/>
              <a:gd name="connsiteY165" fmla="*/ 1519393 h 2335366"/>
              <a:gd name="connsiteX166" fmla="*/ 1101725 w 1311889"/>
              <a:gd name="connsiteY166" fmla="*/ 1538443 h 2335366"/>
              <a:gd name="connsiteX167" fmla="*/ 1123950 w 1311889"/>
              <a:gd name="connsiteY167" fmla="*/ 1900393 h 2335366"/>
              <a:gd name="connsiteX168" fmla="*/ 1165225 w 1311889"/>
              <a:gd name="connsiteY168" fmla="*/ 1973418 h 2335366"/>
              <a:gd name="connsiteX169" fmla="*/ 1209675 w 1311889"/>
              <a:gd name="connsiteY169" fmla="*/ 2128992 h 2335366"/>
              <a:gd name="connsiteX170" fmla="*/ 1273175 w 1311889"/>
              <a:gd name="connsiteY170" fmla="*/ 2284566 h 2335366"/>
              <a:gd name="connsiteX171" fmla="*/ 1193799 w 1311889"/>
              <a:gd name="connsiteY171" fmla="*/ 2335366 h 2335366"/>
              <a:gd name="connsiteX172" fmla="*/ 1276349 w 1311889"/>
              <a:gd name="connsiteY172" fmla="*/ 2287741 h 2335366"/>
              <a:gd name="connsiteX173" fmla="*/ 1209674 w 1311889"/>
              <a:gd name="connsiteY173" fmla="*/ 2128991 h 2335366"/>
              <a:gd name="connsiteX174" fmla="*/ 1311274 w 1311889"/>
              <a:gd name="connsiteY174" fmla="*/ 2078191 h 2335366"/>
              <a:gd name="connsiteX175" fmla="*/ 1209674 w 1311889"/>
              <a:gd name="connsiteY175" fmla="*/ 2103591 h 2335366"/>
              <a:gd name="connsiteX176" fmla="*/ 1000125 w 1311889"/>
              <a:gd name="connsiteY176" fmla="*/ 1522568 h 2335366"/>
              <a:gd name="connsiteX177" fmla="*/ 981075 w 1311889"/>
              <a:gd name="connsiteY177" fmla="*/ 1506693 h 2335366"/>
              <a:gd name="connsiteX178" fmla="*/ 968375 w 1311889"/>
              <a:gd name="connsiteY178" fmla="*/ 1509868 h 2335366"/>
              <a:gd name="connsiteX179" fmla="*/ 962025 w 1311889"/>
              <a:gd name="connsiteY179" fmla="*/ 1528918 h 2335366"/>
              <a:gd name="connsiteX180" fmla="*/ 955675 w 1311889"/>
              <a:gd name="connsiteY180" fmla="*/ 1538443 h 2335366"/>
              <a:gd name="connsiteX181" fmla="*/ 946150 w 1311889"/>
              <a:gd name="connsiteY181" fmla="*/ 1554318 h 2335366"/>
              <a:gd name="connsiteX182" fmla="*/ 936625 w 1311889"/>
              <a:gd name="connsiteY182" fmla="*/ 1563843 h 2335366"/>
              <a:gd name="connsiteX183" fmla="*/ 917575 w 1311889"/>
              <a:gd name="connsiteY183" fmla="*/ 1589243 h 2335366"/>
              <a:gd name="connsiteX184" fmla="*/ 911225 w 1311889"/>
              <a:gd name="connsiteY184" fmla="*/ 1598768 h 2335366"/>
              <a:gd name="connsiteX185" fmla="*/ 901700 w 1311889"/>
              <a:gd name="connsiteY185" fmla="*/ 1605118 h 2335366"/>
              <a:gd name="connsiteX186" fmla="*/ 892175 w 1311889"/>
              <a:gd name="connsiteY186" fmla="*/ 1614643 h 2335366"/>
              <a:gd name="connsiteX187" fmla="*/ 882650 w 1311889"/>
              <a:gd name="connsiteY187" fmla="*/ 1627343 h 2335366"/>
              <a:gd name="connsiteX188" fmla="*/ 860425 w 1311889"/>
              <a:gd name="connsiteY188" fmla="*/ 1630518 h 2335366"/>
              <a:gd name="connsiteX189" fmla="*/ 774700 w 1311889"/>
              <a:gd name="connsiteY189" fmla="*/ 1633693 h 2335366"/>
              <a:gd name="connsiteX190" fmla="*/ 720725 w 1311889"/>
              <a:gd name="connsiteY190" fmla="*/ 1646393 h 2335366"/>
              <a:gd name="connsiteX191" fmla="*/ 708025 w 1311889"/>
              <a:gd name="connsiteY191" fmla="*/ 1649568 h 2335366"/>
              <a:gd name="connsiteX192" fmla="*/ 676275 w 1311889"/>
              <a:gd name="connsiteY192" fmla="*/ 1652743 h 2335366"/>
              <a:gd name="connsiteX193" fmla="*/ 650875 w 1311889"/>
              <a:gd name="connsiteY193" fmla="*/ 1655918 h 2335366"/>
              <a:gd name="connsiteX194" fmla="*/ 628650 w 1311889"/>
              <a:gd name="connsiteY194" fmla="*/ 1659093 h 2335366"/>
              <a:gd name="connsiteX195" fmla="*/ 542925 w 1311889"/>
              <a:gd name="connsiteY195" fmla="*/ 1665443 h 2335366"/>
              <a:gd name="connsiteX196" fmla="*/ 368300 w 1311889"/>
              <a:gd name="connsiteY196" fmla="*/ 1662268 h 2335366"/>
              <a:gd name="connsiteX197" fmla="*/ 355600 w 1311889"/>
              <a:gd name="connsiteY197" fmla="*/ 1655918 h 2335366"/>
              <a:gd name="connsiteX198" fmla="*/ 292100 w 1311889"/>
              <a:gd name="connsiteY198" fmla="*/ 1649568 h 2335366"/>
              <a:gd name="connsiteX199" fmla="*/ 273050 w 1311889"/>
              <a:gd name="connsiteY199" fmla="*/ 1646393 h 2335366"/>
              <a:gd name="connsiteX200" fmla="*/ 38100 w 1311889"/>
              <a:gd name="connsiteY200" fmla="*/ 1655918 h 2335366"/>
              <a:gd name="connsiteX201" fmla="*/ 25400 w 1311889"/>
              <a:gd name="connsiteY201" fmla="*/ 1671793 h 2335366"/>
              <a:gd name="connsiteX202" fmla="*/ 9525 w 1311889"/>
              <a:gd name="connsiteY202" fmla="*/ 1687668 h 2335366"/>
              <a:gd name="connsiteX203" fmla="*/ 3175 w 1311889"/>
              <a:gd name="connsiteY203" fmla="*/ 1732118 h 2335366"/>
              <a:gd name="connsiteX204" fmla="*/ 0 w 1311889"/>
              <a:gd name="connsiteY204" fmla="*/ 1735293 h 2335366"/>
              <a:gd name="connsiteX0" fmla="*/ 3175 w 1311889"/>
              <a:gd name="connsiteY0" fmla="*/ 1643218 h 2335366"/>
              <a:gd name="connsiteX1" fmla="*/ 41275 w 1311889"/>
              <a:gd name="connsiteY1" fmla="*/ 1627343 h 2335366"/>
              <a:gd name="connsiteX2" fmla="*/ 95250 w 1311889"/>
              <a:gd name="connsiteY2" fmla="*/ 1611468 h 2335366"/>
              <a:gd name="connsiteX3" fmla="*/ 174625 w 1311889"/>
              <a:gd name="connsiteY3" fmla="*/ 1608293 h 2335366"/>
              <a:gd name="connsiteX4" fmla="*/ 349250 w 1311889"/>
              <a:gd name="connsiteY4" fmla="*/ 1614643 h 2335366"/>
              <a:gd name="connsiteX5" fmla="*/ 403225 w 1311889"/>
              <a:gd name="connsiteY5" fmla="*/ 1620993 h 2335366"/>
              <a:gd name="connsiteX6" fmla="*/ 428625 w 1311889"/>
              <a:gd name="connsiteY6" fmla="*/ 1627343 h 2335366"/>
              <a:gd name="connsiteX7" fmla="*/ 457200 w 1311889"/>
              <a:gd name="connsiteY7" fmla="*/ 1630518 h 2335366"/>
              <a:gd name="connsiteX8" fmla="*/ 479425 w 1311889"/>
              <a:gd name="connsiteY8" fmla="*/ 1636868 h 2335366"/>
              <a:gd name="connsiteX9" fmla="*/ 482600 w 1311889"/>
              <a:gd name="connsiteY9" fmla="*/ 1617818 h 2335366"/>
              <a:gd name="connsiteX10" fmla="*/ 479425 w 1311889"/>
              <a:gd name="connsiteY10" fmla="*/ 1525743 h 2335366"/>
              <a:gd name="connsiteX11" fmla="*/ 473075 w 1311889"/>
              <a:gd name="connsiteY11" fmla="*/ 1500343 h 2335366"/>
              <a:gd name="connsiteX12" fmla="*/ 479425 w 1311889"/>
              <a:gd name="connsiteY12" fmla="*/ 1424143 h 2335366"/>
              <a:gd name="connsiteX13" fmla="*/ 498475 w 1311889"/>
              <a:gd name="connsiteY13" fmla="*/ 1420968 h 2335366"/>
              <a:gd name="connsiteX14" fmla="*/ 469900 w 1311889"/>
              <a:gd name="connsiteY14" fmla="*/ 1357468 h 2335366"/>
              <a:gd name="connsiteX15" fmla="*/ 441325 w 1311889"/>
              <a:gd name="connsiteY15" fmla="*/ 1354293 h 2335366"/>
              <a:gd name="connsiteX16" fmla="*/ 447675 w 1311889"/>
              <a:gd name="connsiteY16" fmla="*/ 1309843 h 2335366"/>
              <a:gd name="connsiteX17" fmla="*/ 457200 w 1311889"/>
              <a:gd name="connsiteY17" fmla="*/ 1287618 h 2335366"/>
              <a:gd name="connsiteX18" fmla="*/ 463550 w 1311889"/>
              <a:gd name="connsiteY18" fmla="*/ 1268568 h 2335366"/>
              <a:gd name="connsiteX19" fmla="*/ 428625 w 1311889"/>
              <a:gd name="connsiteY19" fmla="*/ 1268568 h 2335366"/>
              <a:gd name="connsiteX20" fmla="*/ 422275 w 1311889"/>
              <a:gd name="connsiteY20" fmla="*/ 1284443 h 2335366"/>
              <a:gd name="connsiteX21" fmla="*/ 406400 w 1311889"/>
              <a:gd name="connsiteY21" fmla="*/ 1357468 h 2335366"/>
              <a:gd name="connsiteX22" fmla="*/ 400050 w 1311889"/>
              <a:gd name="connsiteY22" fmla="*/ 1370168 h 2335366"/>
              <a:gd name="connsiteX23" fmla="*/ 396875 w 1311889"/>
              <a:gd name="connsiteY23" fmla="*/ 1386043 h 2335366"/>
              <a:gd name="connsiteX24" fmla="*/ 377825 w 1311889"/>
              <a:gd name="connsiteY24" fmla="*/ 1382868 h 2335366"/>
              <a:gd name="connsiteX25" fmla="*/ 381000 w 1311889"/>
              <a:gd name="connsiteY25" fmla="*/ 1300318 h 2335366"/>
              <a:gd name="connsiteX26" fmla="*/ 387350 w 1311889"/>
              <a:gd name="connsiteY26" fmla="*/ 1255868 h 2335366"/>
              <a:gd name="connsiteX27" fmla="*/ 390525 w 1311889"/>
              <a:gd name="connsiteY27" fmla="*/ 1246343 h 2335366"/>
              <a:gd name="connsiteX28" fmla="*/ 400050 w 1311889"/>
              <a:gd name="connsiteY28" fmla="*/ 1230468 h 2335366"/>
              <a:gd name="connsiteX29" fmla="*/ 463550 w 1311889"/>
              <a:gd name="connsiteY29" fmla="*/ 1233643 h 2335366"/>
              <a:gd name="connsiteX30" fmla="*/ 450850 w 1311889"/>
              <a:gd name="connsiteY30" fmla="*/ 1186018 h 2335366"/>
              <a:gd name="connsiteX31" fmla="*/ 419100 w 1311889"/>
              <a:gd name="connsiteY31" fmla="*/ 1179668 h 2335366"/>
              <a:gd name="connsiteX32" fmla="*/ 422275 w 1311889"/>
              <a:gd name="connsiteY32" fmla="*/ 1122518 h 2335366"/>
              <a:gd name="connsiteX33" fmla="*/ 488950 w 1311889"/>
              <a:gd name="connsiteY33" fmla="*/ 1128868 h 2335366"/>
              <a:gd name="connsiteX34" fmla="*/ 508000 w 1311889"/>
              <a:gd name="connsiteY34" fmla="*/ 1122518 h 2335366"/>
              <a:gd name="connsiteX35" fmla="*/ 511175 w 1311889"/>
              <a:gd name="connsiteY35" fmla="*/ 1065368 h 2335366"/>
              <a:gd name="connsiteX36" fmla="*/ 517525 w 1311889"/>
              <a:gd name="connsiteY36" fmla="*/ 1055843 h 2335366"/>
              <a:gd name="connsiteX37" fmla="*/ 520700 w 1311889"/>
              <a:gd name="connsiteY37" fmla="*/ 1039968 h 2335366"/>
              <a:gd name="connsiteX38" fmla="*/ 523875 w 1311889"/>
              <a:gd name="connsiteY38" fmla="*/ 1027268 h 2335366"/>
              <a:gd name="connsiteX39" fmla="*/ 530225 w 1311889"/>
              <a:gd name="connsiteY39" fmla="*/ 1014568 h 2335366"/>
              <a:gd name="connsiteX40" fmla="*/ 536575 w 1311889"/>
              <a:gd name="connsiteY40" fmla="*/ 989168 h 2335366"/>
              <a:gd name="connsiteX41" fmla="*/ 539750 w 1311889"/>
              <a:gd name="connsiteY41" fmla="*/ 976468 h 2335366"/>
              <a:gd name="connsiteX42" fmla="*/ 542925 w 1311889"/>
              <a:gd name="connsiteY42" fmla="*/ 966943 h 2335366"/>
              <a:gd name="connsiteX43" fmla="*/ 549275 w 1311889"/>
              <a:gd name="connsiteY43" fmla="*/ 957418 h 2335366"/>
              <a:gd name="connsiteX44" fmla="*/ 552450 w 1311889"/>
              <a:gd name="connsiteY44" fmla="*/ 944718 h 2335366"/>
              <a:gd name="connsiteX45" fmla="*/ 568325 w 1311889"/>
              <a:gd name="connsiteY45" fmla="*/ 922493 h 2335366"/>
              <a:gd name="connsiteX46" fmla="*/ 574675 w 1311889"/>
              <a:gd name="connsiteY46" fmla="*/ 906618 h 2335366"/>
              <a:gd name="connsiteX47" fmla="*/ 581025 w 1311889"/>
              <a:gd name="connsiteY47" fmla="*/ 893918 h 2335366"/>
              <a:gd name="connsiteX48" fmla="*/ 590550 w 1311889"/>
              <a:gd name="connsiteY48" fmla="*/ 871693 h 2335366"/>
              <a:gd name="connsiteX49" fmla="*/ 593725 w 1311889"/>
              <a:gd name="connsiteY49" fmla="*/ 858993 h 2335366"/>
              <a:gd name="connsiteX50" fmla="*/ 600075 w 1311889"/>
              <a:gd name="connsiteY50" fmla="*/ 846293 h 2335366"/>
              <a:gd name="connsiteX51" fmla="*/ 603250 w 1311889"/>
              <a:gd name="connsiteY51" fmla="*/ 827243 h 2335366"/>
              <a:gd name="connsiteX52" fmla="*/ 619125 w 1311889"/>
              <a:gd name="connsiteY52" fmla="*/ 795493 h 2335366"/>
              <a:gd name="connsiteX53" fmla="*/ 625475 w 1311889"/>
              <a:gd name="connsiteY53" fmla="*/ 776443 h 2335366"/>
              <a:gd name="connsiteX54" fmla="*/ 565150 w 1311889"/>
              <a:gd name="connsiteY54" fmla="*/ 744693 h 2335366"/>
              <a:gd name="connsiteX55" fmla="*/ 571500 w 1311889"/>
              <a:gd name="connsiteY55" fmla="*/ 700243 h 2335366"/>
              <a:gd name="connsiteX56" fmla="*/ 644525 w 1311889"/>
              <a:gd name="connsiteY56" fmla="*/ 674843 h 2335366"/>
              <a:gd name="connsiteX57" fmla="*/ 635000 w 1311889"/>
              <a:gd name="connsiteY57" fmla="*/ 573243 h 2335366"/>
              <a:gd name="connsiteX58" fmla="*/ 647700 w 1311889"/>
              <a:gd name="connsiteY58" fmla="*/ 570068 h 2335366"/>
              <a:gd name="connsiteX59" fmla="*/ 666750 w 1311889"/>
              <a:gd name="connsiteY59" fmla="*/ 566893 h 2335366"/>
              <a:gd name="connsiteX60" fmla="*/ 727075 w 1311889"/>
              <a:gd name="connsiteY60" fmla="*/ 573243 h 2335366"/>
              <a:gd name="connsiteX61" fmla="*/ 781050 w 1311889"/>
              <a:gd name="connsiteY61" fmla="*/ 592293 h 2335366"/>
              <a:gd name="connsiteX62" fmla="*/ 790575 w 1311889"/>
              <a:gd name="connsiteY62" fmla="*/ 595468 h 2335366"/>
              <a:gd name="connsiteX63" fmla="*/ 806450 w 1311889"/>
              <a:gd name="connsiteY63" fmla="*/ 601818 h 2335366"/>
              <a:gd name="connsiteX64" fmla="*/ 815975 w 1311889"/>
              <a:gd name="connsiteY64" fmla="*/ 604993 h 2335366"/>
              <a:gd name="connsiteX65" fmla="*/ 831850 w 1311889"/>
              <a:gd name="connsiteY65" fmla="*/ 611343 h 2335366"/>
              <a:gd name="connsiteX66" fmla="*/ 857250 w 1311889"/>
              <a:gd name="connsiteY66" fmla="*/ 617693 h 2335366"/>
              <a:gd name="connsiteX67" fmla="*/ 854075 w 1311889"/>
              <a:gd name="connsiteY67" fmla="*/ 595468 h 2335366"/>
              <a:gd name="connsiteX68" fmla="*/ 857250 w 1311889"/>
              <a:gd name="connsiteY68" fmla="*/ 570068 h 2335366"/>
              <a:gd name="connsiteX69" fmla="*/ 923925 w 1311889"/>
              <a:gd name="connsiteY69" fmla="*/ 579593 h 2335366"/>
              <a:gd name="connsiteX70" fmla="*/ 952500 w 1311889"/>
              <a:gd name="connsiteY70" fmla="*/ 595468 h 2335366"/>
              <a:gd name="connsiteX71" fmla="*/ 962025 w 1311889"/>
              <a:gd name="connsiteY71" fmla="*/ 589118 h 2335366"/>
              <a:gd name="connsiteX72" fmla="*/ 1085850 w 1311889"/>
              <a:gd name="connsiteY72" fmla="*/ 446243 h 2335366"/>
              <a:gd name="connsiteX73" fmla="*/ 1139825 w 1311889"/>
              <a:gd name="connsiteY73" fmla="*/ 439893 h 2335366"/>
              <a:gd name="connsiteX74" fmla="*/ 1136650 w 1311889"/>
              <a:gd name="connsiteY74" fmla="*/ 427193 h 2335366"/>
              <a:gd name="connsiteX75" fmla="*/ 1133475 w 1311889"/>
              <a:gd name="connsiteY75" fmla="*/ 411318 h 2335366"/>
              <a:gd name="connsiteX76" fmla="*/ 1101725 w 1311889"/>
              <a:gd name="connsiteY76" fmla="*/ 379568 h 2335366"/>
              <a:gd name="connsiteX77" fmla="*/ 1082675 w 1311889"/>
              <a:gd name="connsiteY77" fmla="*/ 354168 h 2335366"/>
              <a:gd name="connsiteX78" fmla="*/ 1120775 w 1311889"/>
              <a:gd name="connsiteY78" fmla="*/ 347818 h 2335366"/>
              <a:gd name="connsiteX79" fmla="*/ 1111250 w 1311889"/>
              <a:gd name="connsiteY79" fmla="*/ 331943 h 2335366"/>
              <a:gd name="connsiteX80" fmla="*/ 1098550 w 1311889"/>
              <a:gd name="connsiteY80" fmla="*/ 312893 h 2335366"/>
              <a:gd name="connsiteX81" fmla="*/ 1092200 w 1311889"/>
              <a:gd name="connsiteY81" fmla="*/ 287493 h 2335366"/>
              <a:gd name="connsiteX82" fmla="*/ 1085850 w 1311889"/>
              <a:gd name="connsiteY82" fmla="*/ 268443 h 2335366"/>
              <a:gd name="connsiteX83" fmla="*/ 1082675 w 1311889"/>
              <a:gd name="connsiteY83" fmla="*/ 255743 h 2335366"/>
              <a:gd name="connsiteX84" fmla="*/ 1073150 w 1311889"/>
              <a:gd name="connsiteY84" fmla="*/ 246218 h 2335366"/>
              <a:gd name="connsiteX85" fmla="*/ 1041400 w 1311889"/>
              <a:gd name="connsiteY85" fmla="*/ 230343 h 2335366"/>
              <a:gd name="connsiteX86" fmla="*/ 1025525 w 1311889"/>
              <a:gd name="connsiteY86" fmla="*/ 195418 h 2335366"/>
              <a:gd name="connsiteX87" fmla="*/ 1022350 w 1311889"/>
              <a:gd name="connsiteY87" fmla="*/ 182718 h 2335366"/>
              <a:gd name="connsiteX88" fmla="*/ 971550 w 1311889"/>
              <a:gd name="connsiteY88" fmla="*/ 179543 h 2335366"/>
              <a:gd name="connsiteX89" fmla="*/ 968375 w 1311889"/>
              <a:gd name="connsiteY89" fmla="*/ 138268 h 2335366"/>
              <a:gd name="connsiteX90" fmla="*/ 965200 w 1311889"/>
              <a:gd name="connsiteY90" fmla="*/ 122393 h 2335366"/>
              <a:gd name="connsiteX91" fmla="*/ 1006475 w 1311889"/>
              <a:gd name="connsiteY91" fmla="*/ 119218 h 2335366"/>
              <a:gd name="connsiteX92" fmla="*/ 1016000 w 1311889"/>
              <a:gd name="connsiteY92" fmla="*/ 116043 h 2335366"/>
              <a:gd name="connsiteX93" fmla="*/ 1000125 w 1311889"/>
              <a:gd name="connsiteY93" fmla="*/ 46193 h 2335366"/>
              <a:gd name="connsiteX94" fmla="*/ 990600 w 1311889"/>
              <a:gd name="connsiteY94" fmla="*/ 20793 h 2335366"/>
              <a:gd name="connsiteX95" fmla="*/ 987425 w 1311889"/>
              <a:gd name="connsiteY95" fmla="*/ 11268 h 2335366"/>
              <a:gd name="connsiteX96" fmla="*/ 955675 w 1311889"/>
              <a:gd name="connsiteY96" fmla="*/ 4918 h 2335366"/>
              <a:gd name="connsiteX97" fmla="*/ 942975 w 1311889"/>
              <a:gd name="connsiteY97" fmla="*/ 1743 h 2335366"/>
              <a:gd name="connsiteX98" fmla="*/ 936625 w 1311889"/>
              <a:gd name="connsiteY98" fmla="*/ 20793 h 2335366"/>
              <a:gd name="connsiteX99" fmla="*/ 942975 w 1311889"/>
              <a:gd name="connsiteY99" fmla="*/ 33493 h 2335366"/>
              <a:gd name="connsiteX100" fmla="*/ 958850 w 1311889"/>
              <a:gd name="connsiteY100" fmla="*/ 62068 h 2335366"/>
              <a:gd name="connsiteX101" fmla="*/ 962025 w 1311889"/>
              <a:gd name="connsiteY101" fmla="*/ 71593 h 2335366"/>
              <a:gd name="connsiteX102" fmla="*/ 955675 w 1311889"/>
              <a:gd name="connsiteY102" fmla="*/ 46193 h 2335366"/>
              <a:gd name="connsiteX103" fmla="*/ 949325 w 1311889"/>
              <a:gd name="connsiteY103" fmla="*/ 33493 h 2335366"/>
              <a:gd name="connsiteX104" fmla="*/ 946150 w 1311889"/>
              <a:gd name="connsiteY104" fmla="*/ 23968 h 2335366"/>
              <a:gd name="connsiteX105" fmla="*/ 939800 w 1311889"/>
              <a:gd name="connsiteY105" fmla="*/ 1743 h 2335366"/>
              <a:gd name="connsiteX106" fmla="*/ 1000125 w 1311889"/>
              <a:gd name="connsiteY106" fmla="*/ 8093 h 2335366"/>
              <a:gd name="connsiteX107" fmla="*/ 1019175 w 1311889"/>
              <a:gd name="connsiteY107" fmla="*/ 36668 h 2335366"/>
              <a:gd name="connsiteX108" fmla="*/ 1035050 w 1311889"/>
              <a:gd name="connsiteY108" fmla="*/ 68418 h 2335366"/>
              <a:gd name="connsiteX109" fmla="*/ 1044575 w 1311889"/>
              <a:gd name="connsiteY109" fmla="*/ 100168 h 2335366"/>
              <a:gd name="connsiteX110" fmla="*/ 1047750 w 1311889"/>
              <a:gd name="connsiteY110" fmla="*/ 112868 h 2335366"/>
              <a:gd name="connsiteX111" fmla="*/ 1054100 w 1311889"/>
              <a:gd name="connsiteY111" fmla="*/ 135093 h 2335366"/>
              <a:gd name="connsiteX112" fmla="*/ 1060450 w 1311889"/>
              <a:gd name="connsiteY112" fmla="*/ 163668 h 2335366"/>
              <a:gd name="connsiteX113" fmla="*/ 1069975 w 1311889"/>
              <a:gd name="connsiteY113" fmla="*/ 201768 h 2335366"/>
              <a:gd name="connsiteX114" fmla="*/ 1076325 w 1311889"/>
              <a:gd name="connsiteY114" fmla="*/ 211293 h 2335366"/>
              <a:gd name="connsiteX115" fmla="*/ 1123950 w 1311889"/>
              <a:gd name="connsiteY115" fmla="*/ 227168 h 2335366"/>
              <a:gd name="connsiteX116" fmla="*/ 1181100 w 1311889"/>
              <a:gd name="connsiteY116" fmla="*/ 223993 h 2335366"/>
              <a:gd name="connsiteX117" fmla="*/ 1196975 w 1311889"/>
              <a:gd name="connsiteY117" fmla="*/ 230343 h 2335366"/>
              <a:gd name="connsiteX118" fmla="*/ 1203325 w 1311889"/>
              <a:gd name="connsiteY118" fmla="*/ 249393 h 2335366"/>
              <a:gd name="connsiteX119" fmla="*/ 1206500 w 1311889"/>
              <a:gd name="connsiteY119" fmla="*/ 350993 h 2335366"/>
              <a:gd name="connsiteX120" fmla="*/ 1216025 w 1311889"/>
              <a:gd name="connsiteY120" fmla="*/ 360518 h 2335366"/>
              <a:gd name="connsiteX121" fmla="*/ 1231900 w 1311889"/>
              <a:gd name="connsiteY121" fmla="*/ 382743 h 2335366"/>
              <a:gd name="connsiteX122" fmla="*/ 1238250 w 1311889"/>
              <a:gd name="connsiteY122" fmla="*/ 398618 h 2335366"/>
              <a:gd name="connsiteX123" fmla="*/ 1247775 w 1311889"/>
              <a:gd name="connsiteY123" fmla="*/ 420843 h 2335366"/>
              <a:gd name="connsiteX124" fmla="*/ 1244600 w 1311889"/>
              <a:gd name="connsiteY124" fmla="*/ 439893 h 2335366"/>
              <a:gd name="connsiteX125" fmla="*/ 1231900 w 1311889"/>
              <a:gd name="connsiteY125" fmla="*/ 458943 h 2335366"/>
              <a:gd name="connsiteX126" fmla="*/ 1209675 w 1311889"/>
              <a:gd name="connsiteY126" fmla="*/ 497043 h 2335366"/>
              <a:gd name="connsiteX127" fmla="*/ 1193800 w 1311889"/>
              <a:gd name="connsiteY127" fmla="*/ 522443 h 2335366"/>
              <a:gd name="connsiteX128" fmla="*/ 1184275 w 1311889"/>
              <a:gd name="connsiteY128" fmla="*/ 547843 h 2335366"/>
              <a:gd name="connsiteX129" fmla="*/ 1177925 w 1311889"/>
              <a:gd name="connsiteY129" fmla="*/ 557368 h 2335366"/>
              <a:gd name="connsiteX130" fmla="*/ 1174750 w 1311889"/>
              <a:gd name="connsiteY130" fmla="*/ 573243 h 2335366"/>
              <a:gd name="connsiteX131" fmla="*/ 1152525 w 1311889"/>
              <a:gd name="connsiteY131" fmla="*/ 608168 h 2335366"/>
              <a:gd name="connsiteX132" fmla="*/ 1136650 w 1311889"/>
              <a:gd name="connsiteY132" fmla="*/ 658968 h 2335366"/>
              <a:gd name="connsiteX133" fmla="*/ 1130300 w 1311889"/>
              <a:gd name="connsiteY133" fmla="*/ 678018 h 2335366"/>
              <a:gd name="connsiteX134" fmla="*/ 1127125 w 1311889"/>
              <a:gd name="connsiteY134" fmla="*/ 693893 h 2335366"/>
              <a:gd name="connsiteX135" fmla="*/ 1117600 w 1311889"/>
              <a:gd name="connsiteY135" fmla="*/ 719293 h 2335366"/>
              <a:gd name="connsiteX136" fmla="*/ 1111250 w 1311889"/>
              <a:gd name="connsiteY136" fmla="*/ 741518 h 2335366"/>
              <a:gd name="connsiteX137" fmla="*/ 1098550 w 1311889"/>
              <a:gd name="connsiteY137" fmla="*/ 763743 h 2335366"/>
              <a:gd name="connsiteX138" fmla="*/ 1089025 w 1311889"/>
              <a:gd name="connsiteY138" fmla="*/ 779618 h 2335366"/>
              <a:gd name="connsiteX139" fmla="*/ 1085850 w 1311889"/>
              <a:gd name="connsiteY139" fmla="*/ 789143 h 2335366"/>
              <a:gd name="connsiteX140" fmla="*/ 1079500 w 1311889"/>
              <a:gd name="connsiteY140" fmla="*/ 989168 h 2335366"/>
              <a:gd name="connsiteX141" fmla="*/ 1076325 w 1311889"/>
              <a:gd name="connsiteY141" fmla="*/ 1103468 h 2335366"/>
              <a:gd name="connsiteX142" fmla="*/ 1063625 w 1311889"/>
              <a:gd name="connsiteY142" fmla="*/ 1119343 h 2335366"/>
              <a:gd name="connsiteX143" fmla="*/ 1038225 w 1311889"/>
              <a:gd name="connsiteY143" fmla="*/ 1116168 h 2335366"/>
              <a:gd name="connsiteX144" fmla="*/ 1022350 w 1311889"/>
              <a:gd name="connsiteY144" fmla="*/ 1132043 h 2335366"/>
              <a:gd name="connsiteX145" fmla="*/ 1006475 w 1311889"/>
              <a:gd name="connsiteY145" fmla="*/ 1182843 h 2335366"/>
              <a:gd name="connsiteX146" fmla="*/ 962025 w 1311889"/>
              <a:gd name="connsiteY146" fmla="*/ 1176493 h 2335366"/>
              <a:gd name="connsiteX147" fmla="*/ 949325 w 1311889"/>
              <a:gd name="connsiteY147" fmla="*/ 1249518 h 2335366"/>
              <a:gd name="connsiteX148" fmla="*/ 949325 w 1311889"/>
              <a:gd name="connsiteY148" fmla="*/ 1132043 h 2335366"/>
              <a:gd name="connsiteX149" fmla="*/ 971550 w 1311889"/>
              <a:gd name="connsiteY149" fmla="*/ 1135218 h 2335366"/>
              <a:gd name="connsiteX150" fmla="*/ 1016000 w 1311889"/>
              <a:gd name="connsiteY150" fmla="*/ 1147918 h 2335366"/>
              <a:gd name="connsiteX151" fmla="*/ 996950 w 1311889"/>
              <a:gd name="connsiteY151" fmla="*/ 1195543 h 2335366"/>
              <a:gd name="connsiteX152" fmla="*/ 987425 w 1311889"/>
              <a:gd name="connsiteY152" fmla="*/ 1211418 h 2335366"/>
              <a:gd name="connsiteX153" fmla="*/ 984250 w 1311889"/>
              <a:gd name="connsiteY153" fmla="*/ 1220943 h 2335366"/>
              <a:gd name="connsiteX154" fmla="*/ 1003300 w 1311889"/>
              <a:gd name="connsiteY154" fmla="*/ 1217768 h 2335366"/>
              <a:gd name="connsiteX155" fmla="*/ 1035050 w 1311889"/>
              <a:gd name="connsiteY155" fmla="*/ 1220943 h 2335366"/>
              <a:gd name="connsiteX156" fmla="*/ 1022350 w 1311889"/>
              <a:gd name="connsiteY156" fmla="*/ 1363818 h 2335366"/>
              <a:gd name="connsiteX157" fmla="*/ 1028700 w 1311889"/>
              <a:gd name="connsiteY157" fmla="*/ 1373343 h 2335366"/>
              <a:gd name="connsiteX158" fmla="*/ 1050925 w 1311889"/>
              <a:gd name="connsiteY158" fmla="*/ 1379693 h 2335366"/>
              <a:gd name="connsiteX159" fmla="*/ 1066800 w 1311889"/>
              <a:gd name="connsiteY159" fmla="*/ 1386043 h 2335366"/>
              <a:gd name="connsiteX160" fmla="*/ 1089025 w 1311889"/>
              <a:gd name="connsiteY160" fmla="*/ 1392393 h 2335366"/>
              <a:gd name="connsiteX161" fmla="*/ 1092200 w 1311889"/>
              <a:gd name="connsiteY161" fmla="*/ 1405093 h 2335366"/>
              <a:gd name="connsiteX162" fmla="*/ 1098550 w 1311889"/>
              <a:gd name="connsiteY162" fmla="*/ 1443193 h 2335366"/>
              <a:gd name="connsiteX163" fmla="*/ 1101725 w 1311889"/>
              <a:gd name="connsiteY163" fmla="*/ 1455893 h 2335366"/>
              <a:gd name="connsiteX164" fmla="*/ 1104900 w 1311889"/>
              <a:gd name="connsiteY164" fmla="*/ 1493993 h 2335366"/>
              <a:gd name="connsiteX165" fmla="*/ 1108075 w 1311889"/>
              <a:gd name="connsiteY165" fmla="*/ 1519393 h 2335366"/>
              <a:gd name="connsiteX166" fmla="*/ 1101725 w 1311889"/>
              <a:gd name="connsiteY166" fmla="*/ 1538443 h 2335366"/>
              <a:gd name="connsiteX167" fmla="*/ 1123950 w 1311889"/>
              <a:gd name="connsiteY167" fmla="*/ 1900393 h 2335366"/>
              <a:gd name="connsiteX168" fmla="*/ 1165225 w 1311889"/>
              <a:gd name="connsiteY168" fmla="*/ 1973418 h 2335366"/>
              <a:gd name="connsiteX169" fmla="*/ 1209675 w 1311889"/>
              <a:gd name="connsiteY169" fmla="*/ 2128992 h 2335366"/>
              <a:gd name="connsiteX170" fmla="*/ 1273175 w 1311889"/>
              <a:gd name="connsiteY170" fmla="*/ 2284566 h 2335366"/>
              <a:gd name="connsiteX171" fmla="*/ 1193799 w 1311889"/>
              <a:gd name="connsiteY171" fmla="*/ 2335366 h 2335366"/>
              <a:gd name="connsiteX172" fmla="*/ 1276349 w 1311889"/>
              <a:gd name="connsiteY172" fmla="*/ 2287741 h 2335366"/>
              <a:gd name="connsiteX173" fmla="*/ 1209674 w 1311889"/>
              <a:gd name="connsiteY173" fmla="*/ 2128991 h 2335366"/>
              <a:gd name="connsiteX174" fmla="*/ 1311274 w 1311889"/>
              <a:gd name="connsiteY174" fmla="*/ 2078191 h 2335366"/>
              <a:gd name="connsiteX175" fmla="*/ 1209674 w 1311889"/>
              <a:gd name="connsiteY175" fmla="*/ 2103591 h 2335366"/>
              <a:gd name="connsiteX176" fmla="*/ 1000125 w 1311889"/>
              <a:gd name="connsiteY176" fmla="*/ 1522568 h 2335366"/>
              <a:gd name="connsiteX177" fmla="*/ 981075 w 1311889"/>
              <a:gd name="connsiteY177" fmla="*/ 1506693 h 2335366"/>
              <a:gd name="connsiteX178" fmla="*/ 968375 w 1311889"/>
              <a:gd name="connsiteY178" fmla="*/ 1509868 h 2335366"/>
              <a:gd name="connsiteX179" fmla="*/ 962025 w 1311889"/>
              <a:gd name="connsiteY179" fmla="*/ 1528918 h 2335366"/>
              <a:gd name="connsiteX180" fmla="*/ 955675 w 1311889"/>
              <a:gd name="connsiteY180" fmla="*/ 1538443 h 2335366"/>
              <a:gd name="connsiteX181" fmla="*/ 946150 w 1311889"/>
              <a:gd name="connsiteY181" fmla="*/ 1554318 h 2335366"/>
              <a:gd name="connsiteX182" fmla="*/ 936625 w 1311889"/>
              <a:gd name="connsiteY182" fmla="*/ 1563843 h 2335366"/>
              <a:gd name="connsiteX183" fmla="*/ 917575 w 1311889"/>
              <a:gd name="connsiteY183" fmla="*/ 1589243 h 2335366"/>
              <a:gd name="connsiteX184" fmla="*/ 911225 w 1311889"/>
              <a:gd name="connsiteY184" fmla="*/ 1598768 h 2335366"/>
              <a:gd name="connsiteX185" fmla="*/ 901700 w 1311889"/>
              <a:gd name="connsiteY185" fmla="*/ 1605118 h 2335366"/>
              <a:gd name="connsiteX186" fmla="*/ 892175 w 1311889"/>
              <a:gd name="connsiteY186" fmla="*/ 1614643 h 2335366"/>
              <a:gd name="connsiteX187" fmla="*/ 882650 w 1311889"/>
              <a:gd name="connsiteY187" fmla="*/ 1627343 h 2335366"/>
              <a:gd name="connsiteX188" fmla="*/ 860425 w 1311889"/>
              <a:gd name="connsiteY188" fmla="*/ 1630518 h 2335366"/>
              <a:gd name="connsiteX189" fmla="*/ 774700 w 1311889"/>
              <a:gd name="connsiteY189" fmla="*/ 1633693 h 2335366"/>
              <a:gd name="connsiteX190" fmla="*/ 720725 w 1311889"/>
              <a:gd name="connsiteY190" fmla="*/ 1646393 h 2335366"/>
              <a:gd name="connsiteX191" fmla="*/ 708025 w 1311889"/>
              <a:gd name="connsiteY191" fmla="*/ 1649568 h 2335366"/>
              <a:gd name="connsiteX192" fmla="*/ 676275 w 1311889"/>
              <a:gd name="connsiteY192" fmla="*/ 1652743 h 2335366"/>
              <a:gd name="connsiteX193" fmla="*/ 650875 w 1311889"/>
              <a:gd name="connsiteY193" fmla="*/ 1655918 h 2335366"/>
              <a:gd name="connsiteX194" fmla="*/ 628650 w 1311889"/>
              <a:gd name="connsiteY194" fmla="*/ 1659093 h 2335366"/>
              <a:gd name="connsiteX195" fmla="*/ 542925 w 1311889"/>
              <a:gd name="connsiteY195" fmla="*/ 1665443 h 2335366"/>
              <a:gd name="connsiteX196" fmla="*/ 368300 w 1311889"/>
              <a:gd name="connsiteY196" fmla="*/ 1662268 h 2335366"/>
              <a:gd name="connsiteX197" fmla="*/ 355600 w 1311889"/>
              <a:gd name="connsiteY197" fmla="*/ 1655918 h 2335366"/>
              <a:gd name="connsiteX198" fmla="*/ 292100 w 1311889"/>
              <a:gd name="connsiteY198" fmla="*/ 1649568 h 2335366"/>
              <a:gd name="connsiteX199" fmla="*/ 273050 w 1311889"/>
              <a:gd name="connsiteY199" fmla="*/ 1646393 h 2335366"/>
              <a:gd name="connsiteX200" fmla="*/ 38100 w 1311889"/>
              <a:gd name="connsiteY200" fmla="*/ 1655918 h 2335366"/>
              <a:gd name="connsiteX201" fmla="*/ 25400 w 1311889"/>
              <a:gd name="connsiteY201" fmla="*/ 1671793 h 2335366"/>
              <a:gd name="connsiteX202" fmla="*/ 9525 w 1311889"/>
              <a:gd name="connsiteY202" fmla="*/ 1687668 h 2335366"/>
              <a:gd name="connsiteX203" fmla="*/ 3175 w 1311889"/>
              <a:gd name="connsiteY203" fmla="*/ 1732118 h 2335366"/>
              <a:gd name="connsiteX204" fmla="*/ 0 w 1311889"/>
              <a:gd name="connsiteY204" fmla="*/ 1735293 h 2335366"/>
              <a:gd name="connsiteX0" fmla="*/ 3175 w 1311662"/>
              <a:gd name="connsiteY0" fmla="*/ 1643218 h 2335366"/>
              <a:gd name="connsiteX1" fmla="*/ 41275 w 1311662"/>
              <a:gd name="connsiteY1" fmla="*/ 1627343 h 2335366"/>
              <a:gd name="connsiteX2" fmla="*/ 95250 w 1311662"/>
              <a:gd name="connsiteY2" fmla="*/ 1611468 h 2335366"/>
              <a:gd name="connsiteX3" fmla="*/ 174625 w 1311662"/>
              <a:gd name="connsiteY3" fmla="*/ 1608293 h 2335366"/>
              <a:gd name="connsiteX4" fmla="*/ 349250 w 1311662"/>
              <a:gd name="connsiteY4" fmla="*/ 1614643 h 2335366"/>
              <a:gd name="connsiteX5" fmla="*/ 403225 w 1311662"/>
              <a:gd name="connsiteY5" fmla="*/ 1620993 h 2335366"/>
              <a:gd name="connsiteX6" fmla="*/ 428625 w 1311662"/>
              <a:gd name="connsiteY6" fmla="*/ 1627343 h 2335366"/>
              <a:gd name="connsiteX7" fmla="*/ 457200 w 1311662"/>
              <a:gd name="connsiteY7" fmla="*/ 1630518 h 2335366"/>
              <a:gd name="connsiteX8" fmla="*/ 479425 w 1311662"/>
              <a:gd name="connsiteY8" fmla="*/ 1636868 h 2335366"/>
              <a:gd name="connsiteX9" fmla="*/ 482600 w 1311662"/>
              <a:gd name="connsiteY9" fmla="*/ 1617818 h 2335366"/>
              <a:gd name="connsiteX10" fmla="*/ 479425 w 1311662"/>
              <a:gd name="connsiteY10" fmla="*/ 1525743 h 2335366"/>
              <a:gd name="connsiteX11" fmla="*/ 473075 w 1311662"/>
              <a:gd name="connsiteY11" fmla="*/ 1500343 h 2335366"/>
              <a:gd name="connsiteX12" fmla="*/ 479425 w 1311662"/>
              <a:gd name="connsiteY12" fmla="*/ 1424143 h 2335366"/>
              <a:gd name="connsiteX13" fmla="*/ 498475 w 1311662"/>
              <a:gd name="connsiteY13" fmla="*/ 1420968 h 2335366"/>
              <a:gd name="connsiteX14" fmla="*/ 469900 w 1311662"/>
              <a:gd name="connsiteY14" fmla="*/ 1357468 h 2335366"/>
              <a:gd name="connsiteX15" fmla="*/ 441325 w 1311662"/>
              <a:gd name="connsiteY15" fmla="*/ 1354293 h 2335366"/>
              <a:gd name="connsiteX16" fmla="*/ 447675 w 1311662"/>
              <a:gd name="connsiteY16" fmla="*/ 1309843 h 2335366"/>
              <a:gd name="connsiteX17" fmla="*/ 457200 w 1311662"/>
              <a:gd name="connsiteY17" fmla="*/ 1287618 h 2335366"/>
              <a:gd name="connsiteX18" fmla="*/ 463550 w 1311662"/>
              <a:gd name="connsiteY18" fmla="*/ 1268568 h 2335366"/>
              <a:gd name="connsiteX19" fmla="*/ 428625 w 1311662"/>
              <a:gd name="connsiteY19" fmla="*/ 1268568 h 2335366"/>
              <a:gd name="connsiteX20" fmla="*/ 422275 w 1311662"/>
              <a:gd name="connsiteY20" fmla="*/ 1284443 h 2335366"/>
              <a:gd name="connsiteX21" fmla="*/ 406400 w 1311662"/>
              <a:gd name="connsiteY21" fmla="*/ 1357468 h 2335366"/>
              <a:gd name="connsiteX22" fmla="*/ 400050 w 1311662"/>
              <a:gd name="connsiteY22" fmla="*/ 1370168 h 2335366"/>
              <a:gd name="connsiteX23" fmla="*/ 396875 w 1311662"/>
              <a:gd name="connsiteY23" fmla="*/ 1386043 h 2335366"/>
              <a:gd name="connsiteX24" fmla="*/ 377825 w 1311662"/>
              <a:gd name="connsiteY24" fmla="*/ 1382868 h 2335366"/>
              <a:gd name="connsiteX25" fmla="*/ 381000 w 1311662"/>
              <a:gd name="connsiteY25" fmla="*/ 1300318 h 2335366"/>
              <a:gd name="connsiteX26" fmla="*/ 387350 w 1311662"/>
              <a:gd name="connsiteY26" fmla="*/ 1255868 h 2335366"/>
              <a:gd name="connsiteX27" fmla="*/ 390525 w 1311662"/>
              <a:gd name="connsiteY27" fmla="*/ 1246343 h 2335366"/>
              <a:gd name="connsiteX28" fmla="*/ 400050 w 1311662"/>
              <a:gd name="connsiteY28" fmla="*/ 1230468 h 2335366"/>
              <a:gd name="connsiteX29" fmla="*/ 463550 w 1311662"/>
              <a:gd name="connsiteY29" fmla="*/ 1233643 h 2335366"/>
              <a:gd name="connsiteX30" fmla="*/ 450850 w 1311662"/>
              <a:gd name="connsiteY30" fmla="*/ 1186018 h 2335366"/>
              <a:gd name="connsiteX31" fmla="*/ 419100 w 1311662"/>
              <a:gd name="connsiteY31" fmla="*/ 1179668 h 2335366"/>
              <a:gd name="connsiteX32" fmla="*/ 422275 w 1311662"/>
              <a:gd name="connsiteY32" fmla="*/ 1122518 h 2335366"/>
              <a:gd name="connsiteX33" fmla="*/ 488950 w 1311662"/>
              <a:gd name="connsiteY33" fmla="*/ 1128868 h 2335366"/>
              <a:gd name="connsiteX34" fmla="*/ 508000 w 1311662"/>
              <a:gd name="connsiteY34" fmla="*/ 1122518 h 2335366"/>
              <a:gd name="connsiteX35" fmla="*/ 511175 w 1311662"/>
              <a:gd name="connsiteY35" fmla="*/ 1065368 h 2335366"/>
              <a:gd name="connsiteX36" fmla="*/ 517525 w 1311662"/>
              <a:gd name="connsiteY36" fmla="*/ 1055843 h 2335366"/>
              <a:gd name="connsiteX37" fmla="*/ 520700 w 1311662"/>
              <a:gd name="connsiteY37" fmla="*/ 1039968 h 2335366"/>
              <a:gd name="connsiteX38" fmla="*/ 523875 w 1311662"/>
              <a:gd name="connsiteY38" fmla="*/ 1027268 h 2335366"/>
              <a:gd name="connsiteX39" fmla="*/ 530225 w 1311662"/>
              <a:gd name="connsiteY39" fmla="*/ 1014568 h 2335366"/>
              <a:gd name="connsiteX40" fmla="*/ 536575 w 1311662"/>
              <a:gd name="connsiteY40" fmla="*/ 989168 h 2335366"/>
              <a:gd name="connsiteX41" fmla="*/ 539750 w 1311662"/>
              <a:gd name="connsiteY41" fmla="*/ 976468 h 2335366"/>
              <a:gd name="connsiteX42" fmla="*/ 542925 w 1311662"/>
              <a:gd name="connsiteY42" fmla="*/ 966943 h 2335366"/>
              <a:gd name="connsiteX43" fmla="*/ 549275 w 1311662"/>
              <a:gd name="connsiteY43" fmla="*/ 957418 h 2335366"/>
              <a:gd name="connsiteX44" fmla="*/ 552450 w 1311662"/>
              <a:gd name="connsiteY44" fmla="*/ 944718 h 2335366"/>
              <a:gd name="connsiteX45" fmla="*/ 568325 w 1311662"/>
              <a:gd name="connsiteY45" fmla="*/ 922493 h 2335366"/>
              <a:gd name="connsiteX46" fmla="*/ 574675 w 1311662"/>
              <a:gd name="connsiteY46" fmla="*/ 906618 h 2335366"/>
              <a:gd name="connsiteX47" fmla="*/ 581025 w 1311662"/>
              <a:gd name="connsiteY47" fmla="*/ 893918 h 2335366"/>
              <a:gd name="connsiteX48" fmla="*/ 590550 w 1311662"/>
              <a:gd name="connsiteY48" fmla="*/ 871693 h 2335366"/>
              <a:gd name="connsiteX49" fmla="*/ 593725 w 1311662"/>
              <a:gd name="connsiteY49" fmla="*/ 858993 h 2335366"/>
              <a:gd name="connsiteX50" fmla="*/ 600075 w 1311662"/>
              <a:gd name="connsiteY50" fmla="*/ 846293 h 2335366"/>
              <a:gd name="connsiteX51" fmla="*/ 603250 w 1311662"/>
              <a:gd name="connsiteY51" fmla="*/ 827243 h 2335366"/>
              <a:gd name="connsiteX52" fmla="*/ 619125 w 1311662"/>
              <a:gd name="connsiteY52" fmla="*/ 795493 h 2335366"/>
              <a:gd name="connsiteX53" fmla="*/ 625475 w 1311662"/>
              <a:gd name="connsiteY53" fmla="*/ 776443 h 2335366"/>
              <a:gd name="connsiteX54" fmla="*/ 565150 w 1311662"/>
              <a:gd name="connsiteY54" fmla="*/ 744693 h 2335366"/>
              <a:gd name="connsiteX55" fmla="*/ 571500 w 1311662"/>
              <a:gd name="connsiteY55" fmla="*/ 700243 h 2335366"/>
              <a:gd name="connsiteX56" fmla="*/ 644525 w 1311662"/>
              <a:gd name="connsiteY56" fmla="*/ 674843 h 2335366"/>
              <a:gd name="connsiteX57" fmla="*/ 635000 w 1311662"/>
              <a:gd name="connsiteY57" fmla="*/ 573243 h 2335366"/>
              <a:gd name="connsiteX58" fmla="*/ 647700 w 1311662"/>
              <a:gd name="connsiteY58" fmla="*/ 570068 h 2335366"/>
              <a:gd name="connsiteX59" fmla="*/ 666750 w 1311662"/>
              <a:gd name="connsiteY59" fmla="*/ 566893 h 2335366"/>
              <a:gd name="connsiteX60" fmla="*/ 727075 w 1311662"/>
              <a:gd name="connsiteY60" fmla="*/ 573243 h 2335366"/>
              <a:gd name="connsiteX61" fmla="*/ 781050 w 1311662"/>
              <a:gd name="connsiteY61" fmla="*/ 592293 h 2335366"/>
              <a:gd name="connsiteX62" fmla="*/ 790575 w 1311662"/>
              <a:gd name="connsiteY62" fmla="*/ 595468 h 2335366"/>
              <a:gd name="connsiteX63" fmla="*/ 806450 w 1311662"/>
              <a:gd name="connsiteY63" fmla="*/ 601818 h 2335366"/>
              <a:gd name="connsiteX64" fmla="*/ 815975 w 1311662"/>
              <a:gd name="connsiteY64" fmla="*/ 604993 h 2335366"/>
              <a:gd name="connsiteX65" fmla="*/ 831850 w 1311662"/>
              <a:gd name="connsiteY65" fmla="*/ 611343 h 2335366"/>
              <a:gd name="connsiteX66" fmla="*/ 857250 w 1311662"/>
              <a:gd name="connsiteY66" fmla="*/ 617693 h 2335366"/>
              <a:gd name="connsiteX67" fmla="*/ 854075 w 1311662"/>
              <a:gd name="connsiteY67" fmla="*/ 595468 h 2335366"/>
              <a:gd name="connsiteX68" fmla="*/ 857250 w 1311662"/>
              <a:gd name="connsiteY68" fmla="*/ 570068 h 2335366"/>
              <a:gd name="connsiteX69" fmla="*/ 923925 w 1311662"/>
              <a:gd name="connsiteY69" fmla="*/ 579593 h 2335366"/>
              <a:gd name="connsiteX70" fmla="*/ 952500 w 1311662"/>
              <a:gd name="connsiteY70" fmla="*/ 595468 h 2335366"/>
              <a:gd name="connsiteX71" fmla="*/ 962025 w 1311662"/>
              <a:gd name="connsiteY71" fmla="*/ 589118 h 2335366"/>
              <a:gd name="connsiteX72" fmla="*/ 1085850 w 1311662"/>
              <a:gd name="connsiteY72" fmla="*/ 446243 h 2335366"/>
              <a:gd name="connsiteX73" fmla="*/ 1139825 w 1311662"/>
              <a:gd name="connsiteY73" fmla="*/ 439893 h 2335366"/>
              <a:gd name="connsiteX74" fmla="*/ 1136650 w 1311662"/>
              <a:gd name="connsiteY74" fmla="*/ 427193 h 2335366"/>
              <a:gd name="connsiteX75" fmla="*/ 1133475 w 1311662"/>
              <a:gd name="connsiteY75" fmla="*/ 411318 h 2335366"/>
              <a:gd name="connsiteX76" fmla="*/ 1101725 w 1311662"/>
              <a:gd name="connsiteY76" fmla="*/ 379568 h 2335366"/>
              <a:gd name="connsiteX77" fmla="*/ 1082675 w 1311662"/>
              <a:gd name="connsiteY77" fmla="*/ 354168 h 2335366"/>
              <a:gd name="connsiteX78" fmla="*/ 1120775 w 1311662"/>
              <a:gd name="connsiteY78" fmla="*/ 347818 h 2335366"/>
              <a:gd name="connsiteX79" fmla="*/ 1111250 w 1311662"/>
              <a:gd name="connsiteY79" fmla="*/ 331943 h 2335366"/>
              <a:gd name="connsiteX80" fmla="*/ 1098550 w 1311662"/>
              <a:gd name="connsiteY80" fmla="*/ 312893 h 2335366"/>
              <a:gd name="connsiteX81" fmla="*/ 1092200 w 1311662"/>
              <a:gd name="connsiteY81" fmla="*/ 287493 h 2335366"/>
              <a:gd name="connsiteX82" fmla="*/ 1085850 w 1311662"/>
              <a:gd name="connsiteY82" fmla="*/ 268443 h 2335366"/>
              <a:gd name="connsiteX83" fmla="*/ 1082675 w 1311662"/>
              <a:gd name="connsiteY83" fmla="*/ 255743 h 2335366"/>
              <a:gd name="connsiteX84" fmla="*/ 1073150 w 1311662"/>
              <a:gd name="connsiteY84" fmla="*/ 246218 h 2335366"/>
              <a:gd name="connsiteX85" fmla="*/ 1041400 w 1311662"/>
              <a:gd name="connsiteY85" fmla="*/ 230343 h 2335366"/>
              <a:gd name="connsiteX86" fmla="*/ 1025525 w 1311662"/>
              <a:gd name="connsiteY86" fmla="*/ 195418 h 2335366"/>
              <a:gd name="connsiteX87" fmla="*/ 1022350 w 1311662"/>
              <a:gd name="connsiteY87" fmla="*/ 182718 h 2335366"/>
              <a:gd name="connsiteX88" fmla="*/ 971550 w 1311662"/>
              <a:gd name="connsiteY88" fmla="*/ 179543 h 2335366"/>
              <a:gd name="connsiteX89" fmla="*/ 968375 w 1311662"/>
              <a:gd name="connsiteY89" fmla="*/ 138268 h 2335366"/>
              <a:gd name="connsiteX90" fmla="*/ 965200 w 1311662"/>
              <a:gd name="connsiteY90" fmla="*/ 122393 h 2335366"/>
              <a:gd name="connsiteX91" fmla="*/ 1006475 w 1311662"/>
              <a:gd name="connsiteY91" fmla="*/ 119218 h 2335366"/>
              <a:gd name="connsiteX92" fmla="*/ 1016000 w 1311662"/>
              <a:gd name="connsiteY92" fmla="*/ 116043 h 2335366"/>
              <a:gd name="connsiteX93" fmla="*/ 1000125 w 1311662"/>
              <a:gd name="connsiteY93" fmla="*/ 46193 h 2335366"/>
              <a:gd name="connsiteX94" fmla="*/ 990600 w 1311662"/>
              <a:gd name="connsiteY94" fmla="*/ 20793 h 2335366"/>
              <a:gd name="connsiteX95" fmla="*/ 987425 w 1311662"/>
              <a:gd name="connsiteY95" fmla="*/ 11268 h 2335366"/>
              <a:gd name="connsiteX96" fmla="*/ 955675 w 1311662"/>
              <a:gd name="connsiteY96" fmla="*/ 4918 h 2335366"/>
              <a:gd name="connsiteX97" fmla="*/ 942975 w 1311662"/>
              <a:gd name="connsiteY97" fmla="*/ 1743 h 2335366"/>
              <a:gd name="connsiteX98" fmla="*/ 936625 w 1311662"/>
              <a:gd name="connsiteY98" fmla="*/ 20793 h 2335366"/>
              <a:gd name="connsiteX99" fmla="*/ 942975 w 1311662"/>
              <a:gd name="connsiteY99" fmla="*/ 33493 h 2335366"/>
              <a:gd name="connsiteX100" fmla="*/ 958850 w 1311662"/>
              <a:gd name="connsiteY100" fmla="*/ 62068 h 2335366"/>
              <a:gd name="connsiteX101" fmla="*/ 962025 w 1311662"/>
              <a:gd name="connsiteY101" fmla="*/ 71593 h 2335366"/>
              <a:gd name="connsiteX102" fmla="*/ 955675 w 1311662"/>
              <a:gd name="connsiteY102" fmla="*/ 46193 h 2335366"/>
              <a:gd name="connsiteX103" fmla="*/ 949325 w 1311662"/>
              <a:gd name="connsiteY103" fmla="*/ 33493 h 2335366"/>
              <a:gd name="connsiteX104" fmla="*/ 946150 w 1311662"/>
              <a:gd name="connsiteY104" fmla="*/ 23968 h 2335366"/>
              <a:gd name="connsiteX105" fmla="*/ 939800 w 1311662"/>
              <a:gd name="connsiteY105" fmla="*/ 1743 h 2335366"/>
              <a:gd name="connsiteX106" fmla="*/ 1000125 w 1311662"/>
              <a:gd name="connsiteY106" fmla="*/ 8093 h 2335366"/>
              <a:gd name="connsiteX107" fmla="*/ 1019175 w 1311662"/>
              <a:gd name="connsiteY107" fmla="*/ 36668 h 2335366"/>
              <a:gd name="connsiteX108" fmla="*/ 1035050 w 1311662"/>
              <a:gd name="connsiteY108" fmla="*/ 68418 h 2335366"/>
              <a:gd name="connsiteX109" fmla="*/ 1044575 w 1311662"/>
              <a:gd name="connsiteY109" fmla="*/ 100168 h 2335366"/>
              <a:gd name="connsiteX110" fmla="*/ 1047750 w 1311662"/>
              <a:gd name="connsiteY110" fmla="*/ 112868 h 2335366"/>
              <a:gd name="connsiteX111" fmla="*/ 1054100 w 1311662"/>
              <a:gd name="connsiteY111" fmla="*/ 135093 h 2335366"/>
              <a:gd name="connsiteX112" fmla="*/ 1060450 w 1311662"/>
              <a:gd name="connsiteY112" fmla="*/ 163668 h 2335366"/>
              <a:gd name="connsiteX113" fmla="*/ 1069975 w 1311662"/>
              <a:gd name="connsiteY113" fmla="*/ 201768 h 2335366"/>
              <a:gd name="connsiteX114" fmla="*/ 1076325 w 1311662"/>
              <a:gd name="connsiteY114" fmla="*/ 211293 h 2335366"/>
              <a:gd name="connsiteX115" fmla="*/ 1123950 w 1311662"/>
              <a:gd name="connsiteY115" fmla="*/ 227168 h 2335366"/>
              <a:gd name="connsiteX116" fmla="*/ 1181100 w 1311662"/>
              <a:gd name="connsiteY116" fmla="*/ 223993 h 2335366"/>
              <a:gd name="connsiteX117" fmla="*/ 1196975 w 1311662"/>
              <a:gd name="connsiteY117" fmla="*/ 230343 h 2335366"/>
              <a:gd name="connsiteX118" fmla="*/ 1203325 w 1311662"/>
              <a:gd name="connsiteY118" fmla="*/ 249393 h 2335366"/>
              <a:gd name="connsiteX119" fmla="*/ 1206500 w 1311662"/>
              <a:gd name="connsiteY119" fmla="*/ 350993 h 2335366"/>
              <a:gd name="connsiteX120" fmla="*/ 1216025 w 1311662"/>
              <a:gd name="connsiteY120" fmla="*/ 360518 h 2335366"/>
              <a:gd name="connsiteX121" fmla="*/ 1231900 w 1311662"/>
              <a:gd name="connsiteY121" fmla="*/ 382743 h 2335366"/>
              <a:gd name="connsiteX122" fmla="*/ 1238250 w 1311662"/>
              <a:gd name="connsiteY122" fmla="*/ 398618 h 2335366"/>
              <a:gd name="connsiteX123" fmla="*/ 1247775 w 1311662"/>
              <a:gd name="connsiteY123" fmla="*/ 420843 h 2335366"/>
              <a:gd name="connsiteX124" fmla="*/ 1244600 w 1311662"/>
              <a:gd name="connsiteY124" fmla="*/ 439893 h 2335366"/>
              <a:gd name="connsiteX125" fmla="*/ 1231900 w 1311662"/>
              <a:gd name="connsiteY125" fmla="*/ 458943 h 2335366"/>
              <a:gd name="connsiteX126" fmla="*/ 1209675 w 1311662"/>
              <a:gd name="connsiteY126" fmla="*/ 497043 h 2335366"/>
              <a:gd name="connsiteX127" fmla="*/ 1193800 w 1311662"/>
              <a:gd name="connsiteY127" fmla="*/ 522443 h 2335366"/>
              <a:gd name="connsiteX128" fmla="*/ 1184275 w 1311662"/>
              <a:gd name="connsiteY128" fmla="*/ 547843 h 2335366"/>
              <a:gd name="connsiteX129" fmla="*/ 1177925 w 1311662"/>
              <a:gd name="connsiteY129" fmla="*/ 557368 h 2335366"/>
              <a:gd name="connsiteX130" fmla="*/ 1174750 w 1311662"/>
              <a:gd name="connsiteY130" fmla="*/ 573243 h 2335366"/>
              <a:gd name="connsiteX131" fmla="*/ 1152525 w 1311662"/>
              <a:gd name="connsiteY131" fmla="*/ 608168 h 2335366"/>
              <a:gd name="connsiteX132" fmla="*/ 1136650 w 1311662"/>
              <a:gd name="connsiteY132" fmla="*/ 658968 h 2335366"/>
              <a:gd name="connsiteX133" fmla="*/ 1130300 w 1311662"/>
              <a:gd name="connsiteY133" fmla="*/ 678018 h 2335366"/>
              <a:gd name="connsiteX134" fmla="*/ 1127125 w 1311662"/>
              <a:gd name="connsiteY134" fmla="*/ 693893 h 2335366"/>
              <a:gd name="connsiteX135" fmla="*/ 1117600 w 1311662"/>
              <a:gd name="connsiteY135" fmla="*/ 719293 h 2335366"/>
              <a:gd name="connsiteX136" fmla="*/ 1111250 w 1311662"/>
              <a:gd name="connsiteY136" fmla="*/ 741518 h 2335366"/>
              <a:gd name="connsiteX137" fmla="*/ 1098550 w 1311662"/>
              <a:gd name="connsiteY137" fmla="*/ 763743 h 2335366"/>
              <a:gd name="connsiteX138" fmla="*/ 1089025 w 1311662"/>
              <a:gd name="connsiteY138" fmla="*/ 779618 h 2335366"/>
              <a:gd name="connsiteX139" fmla="*/ 1085850 w 1311662"/>
              <a:gd name="connsiteY139" fmla="*/ 789143 h 2335366"/>
              <a:gd name="connsiteX140" fmla="*/ 1079500 w 1311662"/>
              <a:gd name="connsiteY140" fmla="*/ 989168 h 2335366"/>
              <a:gd name="connsiteX141" fmla="*/ 1076325 w 1311662"/>
              <a:gd name="connsiteY141" fmla="*/ 1103468 h 2335366"/>
              <a:gd name="connsiteX142" fmla="*/ 1063625 w 1311662"/>
              <a:gd name="connsiteY142" fmla="*/ 1119343 h 2335366"/>
              <a:gd name="connsiteX143" fmla="*/ 1038225 w 1311662"/>
              <a:gd name="connsiteY143" fmla="*/ 1116168 h 2335366"/>
              <a:gd name="connsiteX144" fmla="*/ 1022350 w 1311662"/>
              <a:gd name="connsiteY144" fmla="*/ 1132043 h 2335366"/>
              <a:gd name="connsiteX145" fmla="*/ 1006475 w 1311662"/>
              <a:gd name="connsiteY145" fmla="*/ 1182843 h 2335366"/>
              <a:gd name="connsiteX146" fmla="*/ 962025 w 1311662"/>
              <a:gd name="connsiteY146" fmla="*/ 1176493 h 2335366"/>
              <a:gd name="connsiteX147" fmla="*/ 949325 w 1311662"/>
              <a:gd name="connsiteY147" fmla="*/ 1249518 h 2335366"/>
              <a:gd name="connsiteX148" fmla="*/ 949325 w 1311662"/>
              <a:gd name="connsiteY148" fmla="*/ 1132043 h 2335366"/>
              <a:gd name="connsiteX149" fmla="*/ 971550 w 1311662"/>
              <a:gd name="connsiteY149" fmla="*/ 1135218 h 2335366"/>
              <a:gd name="connsiteX150" fmla="*/ 1016000 w 1311662"/>
              <a:gd name="connsiteY150" fmla="*/ 1147918 h 2335366"/>
              <a:gd name="connsiteX151" fmla="*/ 996950 w 1311662"/>
              <a:gd name="connsiteY151" fmla="*/ 1195543 h 2335366"/>
              <a:gd name="connsiteX152" fmla="*/ 987425 w 1311662"/>
              <a:gd name="connsiteY152" fmla="*/ 1211418 h 2335366"/>
              <a:gd name="connsiteX153" fmla="*/ 984250 w 1311662"/>
              <a:gd name="connsiteY153" fmla="*/ 1220943 h 2335366"/>
              <a:gd name="connsiteX154" fmla="*/ 1003300 w 1311662"/>
              <a:gd name="connsiteY154" fmla="*/ 1217768 h 2335366"/>
              <a:gd name="connsiteX155" fmla="*/ 1035050 w 1311662"/>
              <a:gd name="connsiteY155" fmla="*/ 1220943 h 2335366"/>
              <a:gd name="connsiteX156" fmla="*/ 1022350 w 1311662"/>
              <a:gd name="connsiteY156" fmla="*/ 1363818 h 2335366"/>
              <a:gd name="connsiteX157" fmla="*/ 1028700 w 1311662"/>
              <a:gd name="connsiteY157" fmla="*/ 1373343 h 2335366"/>
              <a:gd name="connsiteX158" fmla="*/ 1050925 w 1311662"/>
              <a:gd name="connsiteY158" fmla="*/ 1379693 h 2335366"/>
              <a:gd name="connsiteX159" fmla="*/ 1066800 w 1311662"/>
              <a:gd name="connsiteY159" fmla="*/ 1386043 h 2335366"/>
              <a:gd name="connsiteX160" fmla="*/ 1089025 w 1311662"/>
              <a:gd name="connsiteY160" fmla="*/ 1392393 h 2335366"/>
              <a:gd name="connsiteX161" fmla="*/ 1092200 w 1311662"/>
              <a:gd name="connsiteY161" fmla="*/ 1405093 h 2335366"/>
              <a:gd name="connsiteX162" fmla="*/ 1098550 w 1311662"/>
              <a:gd name="connsiteY162" fmla="*/ 1443193 h 2335366"/>
              <a:gd name="connsiteX163" fmla="*/ 1101725 w 1311662"/>
              <a:gd name="connsiteY163" fmla="*/ 1455893 h 2335366"/>
              <a:gd name="connsiteX164" fmla="*/ 1104900 w 1311662"/>
              <a:gd name="connsiteY164" fmla="*/ 1493993 h 2335366"/>
              <a:gd name="connsiteX165" fmla="*/ 1108075 w 1311662"/>
              <a:gd name="connsiteY165" fmla="*/ 1519393 h 2335366"/>
              <a:gd name="connsiteX166" fmla="*/ 1101725 w 1311662"/>
              <a:gd name="connsiteY166" fmla="*/ 1538443 h 2335366"/>
              <a:gd name="connsiteX167" fmla="*/ 1123950 w 1311662"/>
              <a:gd name="connsiteY167" fmla="*/ 1900393 h 2335366"/>
              <a:gd name="connsiteX168" fmla="*/ 1165225 w 1311662"/>
              <a:gd name="connsiteY168" fmla="*/ 1973418 h 2335366"/>
              <a:gd name="connsiteX169" fmla="*/ 1209675 w 1311662"/>
              <a:gd name="connsiteY169" fmla="*/ 2128992 h 2335366"/>
              <a:gd name="connsiteX170" fmla="*/ 1273175 w 1311662"/>
              <a:gd name="connsiteY170" fmla="*/ 2284566 h 2335366"/>
              <a:gd name="connsiteX171" fmla="*/ 1193799 w 1311662"/>
              <a:gd name="connsiteY171" fmla="*/ 2335366 h 2335366"/>
              <a:gd name="connsiteX172" fmla="*/ 1276349 w 1311662"/>
              <a:gd name="connsiteY172" fmla="*/ 2287741 h 2335366"/>
              <a:gd name="connsiteX173" fmla="*/ 1209674 w 1311662"/>
              <a:gd name="connsiteY173" fmla="*/ 2128991 h 2335366"/>
              <a:gd name="connsiteX174" fmla="*/ 1311274 w 1311662"/>
              <a:gd name="connsiteY174" fmla="*/ 2078191 h 2335366"/>
              <a:gd name="connsiteX175" fmla="*/ 1209674 w 1311662"/>
              <a:gd name="connsiteY175" fmla="*/ 2103591 h 2335366"/>
              <a:gd name="connsiteX176" fmla="*/ 1155699 w 1311662"/>
              <a:gd name="connsiteY176" fmla="*/ 1963891 h 2335366"/>
              <a:gd name="connsiteX177" fmla="*/ 1000125 w 1311662"/>
              <a:gd name="connsiteY177" fmla="*/ 1522568 h 2335366"/>
              <a:gd name="connsiteX178" fmla="*/ 981075 w 1311662"/>
              <a:gd name="connsiteY178" fmla="*/ 1506693 h 2335366"/>
              <a:gd name="connsiteX179" fmla="*/ 968375 w 1311662"/>
              <a:gd name="connsiteY179" fmla="*/ 1509868 h 2335366"/>
              <a:gd name="connsiteX180" fmla="*/ 962025 w 1311662"/>
              <a:gd name="connsiteY180" fmla="*/ 1528918 h 2335366"/>
              <a:gd name="connsiteX181" fmla="*/ 955675 w 1311662"/>
              <a:gd name="connsiteY181" fmla="*/ 1538443 h 2335366"/>
              <a:gd name="connsiteX182" fmla="*/ 946150 w 1311662"/>
              <a:gd name="connsiteY182" fmla="*/ 1554318 h 2335366"/>
              <a:gd name="connsiteX183" fmla="*/ 936625 w 1311662"/>
              <a:gd name="connsiteY183" fmla="*/ 1563843 h 2335366"/>
              <a:gd name="connsiteX184" fmla="*/ 917575 w 1311662"/>
              <a:gd name="connsiteY184" fmla="*/ 1589243 h 2335366"/>
              <a:gd name="connsiteX185" fmla="*/ 911225 w 1311662"/>
              <a:gd name="connsiteY185" fmla="*/ 1598768 h 2335366"/>
              <a:gd name="connsiteX186" fmla="*/ 901700 w 1311662"/>
              <a:gd name="connsiteY186" fmla="*/ 1605118 h 2335366"/>
              <a:gd name="connsiteX187" fmla="*/ 892175 w 1311662"/>
              <a:gd name="connsiteY187" fmla="*/ 1614643 h 2335366"/>
              <a:gd name="connsiteX188" fmla="*/ 882650 w 1311662"/>
              <a:gd name="connsiteY188" fmla="*/ 1627343 h 2335366"/>
              <a:gd name="connsiteX189" fmla="*/ 860425 w 1311662"/>
              <a:gd name="connsiteY189" fmla="*/ 1630518 h 2335366"/>
              <a:gd name="connsiteX190" fmla="*/ 774700 w 1311662"/>
              <a:gd name="connsiteY190" fmla="*/ 1633693 h 2335366"/>
              <a:gd name="connsiteX191" fmla="*/ 720725 w 1311662"/>
              <a:gd name="connsiteY191" fmla="*/ 1646393 h 2335366"/>
              <a:gd name="connsiteX192" fmla="*/ 708025 w 1311662"/>
              <a:gd name="connsiteY192" fmla="*/ 1649568 h 2335366"/>
              <a:gd name="connsiteX193" fmla="*/ 676275 w 1311662"/>
              <a:gd name="connsiteY193" fmla="*/ 1652743 h 2335366"/>
              <a:gd name="connsiteX194" fmla="*/ 650875 w 1311662"/>
              <a:gd name="connsiteY194" fmla="*/ 1655918 h 2335366"/>
              <a:gd name="connsiteX195" fmla="*/ 628650 w 1311662"/>
              <a:gd name="connsiteY195" fmla="*/ 1659093 h 2335366"/>
              <a:gd name="connsiteX196" fmla="*/ 542925 w 1311662"/>
              <a:gd name="connsiteY196" fmla="*/ 1665443 h 2335366"/>
              <a:gd name="connsiteX197" fmla="*/ 368300 w 1311662"/>
              <a:gd name="connsiteY197" fmla="*/ 1662268 h 2335366"/>
              <a:gd name="connsiteX198" fmla="*/ 355600 w 1311662"/>
              <a:gd name="connsiteY198" fmla="*/ 1655918 h 2335366"/>
              <a:gd name="connsiteX199" fmla="*/ 292100 w 1311662"/>
              <a:gd name="connsiteY199" fmla="*/ 1649568 h 2335366"/>
              <a:gd name="connsiteX200" fmla="*/ 273050 w 1311662"/>
              <a:gd name="connsiteY200" fmla="*/ 1646393 h 2335366"/>
              <a:gd name="connsiteX201" fmla="*/ 38100 w 1311662"/>
              <a:gd name="connsiteY201" fmla="*/ 1655918 h 2335366"/>
              <a:gd name="connsiteX202" fmla="*/ 25400 w 1311662"/>
              <a:gd name="connsiteY202" fmla="*/ 1671793 h 2335366"/>
              <a:gd name="connsiteX203" fmla="*/ 9525 w 1311662"/>
              <a:gd name="connsiteY203" fmla="*/ 1687668 h 2335366"/>
              <a:gd name="connsiteX204" fmla="*/ 3175 w 1311662"/>
              <a:gd name="connsiteY204" fmla="*/ 1732118 h 2335366"/>
              <a:gd name="connsiteX205" fmla="*/ 0 w 1311662"/>
              <a:gd name="connsiteY205" fmla="*/ 1735293 h 2335366"/>
              <a:gd name="connsiteX0" fmla="*/ 3175 w 1311662"/>
              <a:gd name="connsiteY0" fmla="*/ 1643218 h 2335366"/>
              <a:gd name="connsiteX1" fmla="*/ 41275 w 1311662"/>
              <a:gd name="connsiteY1" fmla="*/ 1627343 h 2335366"/>
              <a:gd name="connsiteX2" fmla="*/ 95250 w 1311662"/>
              <a:gd name="connsiteY2" fmla="*/ 1611468 h 2335366"/>
              <a:gd name="connsiteX3" fmla="*/ 174625 w 1311662"/>
              <a:gd name="connsiteY3" fmla="*/ 1608293 h 2335366"/>
              <a:gd name="connsiteX4" fmla="*/ 349250 w 1311662"/>
              <a:gd name="connsiteY4" fmla="*/ 1614643 h 2335366"/>
              <a:gd name="connsiteX5" fmla="*/ 403225 w 1311662"/>
              <a:gd name="connsiteY5" fmla="*/ 1620993 h 2335366"/>
              <a:gd name="connsiteX6" fmla="*/ 428625 w 1311662"/>
              <a:gd name="connsiteY6" fmla="*/ 1627343 h 2335366"/>
              <a:gd name="connsiteX7" fmla="*/ 457200 w 1311662"/>
              <a:gd name="connsiteY7" fmla="*/ 1630518 h 2335366"/>
              <a:gd name="connsiteX8" fmla="*/ 479425 w 1311662"/>
              <a:gd name="connsiteY8" fmla="*/ 1636868 h 2335366"/>
              <a:gd name="connsiteX9" fmla="*/ 482600 w 1311662"/>
              <a:gd name="connsiteY9" fmla="*/ 1617818 h 2335366"/>
              <a:gd name="connsiteX10" fmla="*/ 479425 w 1311662"/>
              <a:gd name="connsiteY10" fmla="*/ 1525743 h 2335366"/>
              <a:gd name="connsiteX11" fmla="*/ 473075 w 1311662"/>
              <a:gd name="connsiteY11" fmla="*/ 1500343 h 2335366"/>
              <a:gd name="connsiteX12" fmla="*/ 479425 w 1311662"/>
              <a:gd name="connsiteY12" fmla="*/ 1424143 h 2335366"/>
              <a:gd name="connsiteX13" fmla="*/ 498475 w 1311662"/>
              <a:gd name="connsiteY13" fmla="*/ 1420968 h 2335366"/>
              <a:gd name="connsiteX14" fmla="*/ 469900 w 1311662"/>
              <a:gd name="connsiteY14" fmla="*/ 1357468 h 2335366"/>
              <a:gd name="connsiteX15" fmla="*/ 441325 w 1311662"/>
              <a:gd name="connsiteY15" fmla="*/ 1354293 h 2335366"/>
              <a:gd name="connsiteX16" fmla="*/ 447675 w 1311662"/>
              <a:gd name="connsiteY16" fmla="*/ 1309843 h 2335366"/>
              <a:gd name="connsiteX17" fmla="*/ 457200 w 1311662"/>
              <a:gd name="connsiteY17" fmla="*/ 1287618 h 2335366"/>
              <a:gd name="connsiteX18" fmla="*/ 463550 w 1311662"/>
              <a:gd name="connsiteY18" fmla="*/ 1268568 h 2335366"/>
              <a:gd name="connsiteX19" fmla="*/ 428625 w 1311662"/>
              <a:gd name="connsiteY19" fmla="*/ 1268568 h 2335366"/>
              <a:gd name="connsiteX20" fmla="*/ 422275 w 1311662"/>
              <a:gd name="connsiteY20" fmla="*/ 1284443 h 2335366"/>
              <a:gd name="connsiteX21" fmla="*/ 406400 w 1311662"/>
              <a:gd name="connsiteY21" fmla="*/ 1357468 h 2335366"/>
              <a:gd name="connsiteX22" fmla="*/ 400050 w 1311662"/>
              <a:gd name="connsiteY22" fmla="*/ 1370168 h 2335366"/>
              <a:gd name="connsiteX23" fmla="*/ 396875 w 1311662"/>
              <a:gd name="connsiteY23" fmla="*/ 1386043 h 2335366"/>
              <a:gd name="connsiteX24" fmla="*/ 377825 w 1311662"/>
              <a:gd name="connsiteY24" fmla="*/ 1382868 h 2335366"/>
              <a:gd name="connsiteX25" fmla="*/ 381000 w 1311662"/>
              <a:gd name="connsiteY25" fmla="*/ 1300318 h 2335366"/>
              <a:gd name="connsiteX26" fmla="*/ 387350 w 1311662"/>
              <a:gd name="connsiteY26" fmla="*/ 1255868 h 2335366"/>
              <a:gd name="connsiteX27" fmla="*/ 390525 w 1311662"/>
              <a:gd name="connsiteY27" fmla="*/ 1246343 h 2335366"/>
              <a:gd name="connsiteX28" fmla="*/ 400050 w 1311662"/>
              <a:gd name="connsiteY28" fmla="*/ 1230468 h 2335366"/>
              <a:gd name="connsiteX29" fmla="*/ 463550 w 1311662"/>
              <a:gd name="connsiteY29" fmla="*/ 1233643 h 2335366"/>
              <a:gd name="connsiteX30" fmla="*/ 450850 w 1311662"/>
              <a:gd name="connsiteY30" fmla="*/ 1186018 h 2335366"/>
              <a:gd name="connsiteX31" fmla="*/ 419100 w 1311662"/>
              <a:gd name="connsiteY31" fmla="*/ 1179668 h 2335366"/>
              <a:gd name="connsiteX32" fmla="*/ 422275 w 1311662"/>
              <a:gd name="connsiteY32" fmla="*/ 1122518 h 2335366"/>
              <a:gd name="connsiteX33" fmla="*/ 488950 w 1311662"/>
              <a:gd name="connsiteY33" fmla="*/ 1128868 h 2335366"/>
              <a:gd name="connsiteX34" fmla="*/ 508000 w 1311662"/>
              <a:gd name="connsiteY34" fmla="*/ 1122518 h 2335366"/>
              <a:gd name="connsiteX35" fmla="*/ 511175 w 1311662"/>
              <a:gd name="connsiteY35" fmla="*/ 1065368 h 2335366"/>
              <a:gd name="connsiteX36" fmla="*/ 517525 w 1311662"/>
              <a:gd name="connsiteY36" fmla="*/ 1055843 h 2335366"/>
              <a:gd name="connsiteX37" fmla="*/ 520700 w 1311662"/>
              <a:gd name="connsiteY37" fmla="*/ 1039968 h 2335366"/>
              <a:gd name="connsiteX38" fmla="*/ 523875 w 1311662"/>
              <a:gd name="connsiteY38" fmla="*/ 1027268 h 2335366"/>
              <a:gd name="connsiteX39" fmla="*/ 530225 w 1311662"/>
              <a:gd name="connsiteY39" fmla="*/ 1014568 h 2335366"/>
              <a:gd name="connsiteX40" fmla="*/ 536575 w 1311662"/>
              <a:gd name="connsiteY40" fmla="*/ 989168 h 2335366"/>
              <a:gd name="connsiteX41" fmla="*/ 539750 w 1311662"/>
              <a:gd name="connsiteY41" fmla="*/ 976468 h 2335366"/>
              <a:gd name="connsiteX42" fmla="*/ 542925 w 1311662"/>
              <a:gd name="connsiteY42" fmla="*/ 966943 h 2335366"/>
              <a:gd name="connsiteX43" fmla="*/ 549275 w 1311662"/>
              <a:gd name="connsiteY43" fmla="*/ 957418 h 2335366"/>
              <a:gd name="connsiteX44" fmla="*/ 552450 w 1311662"/>
              <a:gd name="connsiteY44" fmla="*/ 944718 h 2335366"/>
              <a:gd name="connsiteX45" fmla="*/ 568325 w 1311662"/>
              <a:gd name="connsiteY45" fmla="*/ 922493 h 2335366"/>
              <a:gd name="connsiteX46" fmla="*/ 574675 w 1311662"/>
              <a:gd name="connsiteY46" fmla="*/ 906618 h 2335366"/>
              <a:gd name="connsiteX47" fmla="*/ 581025 w 1311662"/>
              <a:gd name="connsiteY47" fmla="*/ 893918 h 2335366"/>
              <a:gd name="connsiteX48" fmla="*/ 590550 w 1311662"/>
              <a:gd name="connsiteY48" fmla="*/ 871693 h 2335366"/>
              <a:gd name="connsiteX49" fmla="*/ 593725 w 1311662"/>
              <a:gd name="connsiteY49" fmla="*/ 858993 h 2335366"/>
              <a:gd name="connsiteX50" fmla="*/ 600075 w 1311662"/>
              <a:gd name="connsiteY50" fmla="*/ 846293 h 2335366"/>
              <a:gd name="connsiteX51" fmla="*/ 603250 w 1311662"/>
              <a:gd name="connsiteY51" fmla="*/ 827243 h 2335366"/>
              <a:gd name="connsiteX52" fmla="*/ 619125 w 1311662"/>
              <a:gd name="connsiteY52" fmla="*/ 795493 h 2335366"/>
              <a:gd name="connsiteX53" fmla="*/ 625475 w 1311662"/>
              <a:gd name="connsiteY53" fmla="*/ 776443 h 2335366"/>
              <a:gd name="connsiteX54" fmla="*/ 565150 w 1311662"/>
              <a:gd name="connsiteY54" fmla="*/ 744693 h 2335366"/>
              <a:gd name="connsiteX55" fmla="*/ 571500 w 1311662"/>
              <a:gd name="connsiteY55" fmla="*/ 700243 h 2335366"/>
              <a:gd name="connsiteX56" fmla="*/ 644525 w 1311662"/>
              <a:gd name="connsiteY56" fmla="*/ 674843 h 2335366"/>
              <a:gd name="connsiteX57" fmla="*/ 635000 w 1311662"/>
              <a:gd name="connsiteY57" fmla="*/ 573243 h 2335366"/>
              <a:gd name="connsiteX58" fmla="*/ 647700 w 1311662"/>
              <a:gd name="connsiteY58" fmla="*/ 570068 h 2335366"/>
              <a:gd name="connsiteX59" fmla="*/ 666750 w 1311662"/>
              <a:gd name="connsiteY59" fmla="*/ 566893 h 2335366"/>
              <a:gd name="connsiteX60" fmla="*/ 727075 w 1311662"/>
              <a:gd name="connsiteY60" fmla="*/ 573243 h 2335366"/>
              <a:gd name="connsiteX61" fmla="*/ 781050 w 1311662"/>
              <a:gd name="connsiteY61" fmla="*/ 592293 h 2335366"/>
              <a:gd name="connsiteX62" fmla="*/ 790575 w 1311662"/>
              <a:gd name="connsiteY62" fmla="*/ 595468 h 2335366"/>
              <a:gd name="connsiteX63" fmla="*/ 806450 w 1311662"/>
              <a:gd name="connsiteY63" fmla="*/ 601818 h 2335366"/>
              <a:gd name="connsiteX64" fmla="*/ 815975 w 1311662"/>
              <a:gd name="connsiteY64" fmla="*/ 604993 h 2335366"/>
              <a:gd name="connsiteX65" fmla="*/ 831850 w 1311662"/>
              <a:gd name="connsiteY65" fmla="*/ 611343 h 2335366"/>
              <a:gd name="connsiteX66" fmla="*/ 857250 w 1311662"/>
              <a:gd name="connsiteY66" fmla="*/ 617693 h 2335366"/>
              <a:gd name="connsiteX67" fmla="*/ 854075 w 1311662"/>
              <a:gd name="connsiteY67" fmla="*/ 595468 h 2335366"/>
              <a:gd name="connsiteX68" fmla="*/ 857250 w 1311662"/>
              <a:gd name="connsiteY68" fmla="*/ 570068 h 2335366"/>
              <a:gd name="connsiteX69" fmla="*/ 923925 w 1311662"/>
              <a:gd name="connsiteY69" fmla="*/ 579593 h 2335366"/>
              <a:gd name="connsiteX70" fmla="*/ 952500 w 1311662"/>
              <a:gd name="connsiteY70" fmla="*/ 595468 h 2335366"/>
              <a:gd name="connsiteX71" fmla="*/ 962025 w 1311662"/>
              <a:gd name="connsiteY71" fmla="*/ 589118 h 2335366"/>
              <a:gd name="connsiteX72" fmla="*/ 1085850 w 1311662"/>
              <a:gd name="connsiteY72" fmla="*/ 446243 h 2335366"/>
              <a:gd name="connsiteX73" fmla="*/ 1139825 w 1311662"/>
              <a:gd name="connsiteY73" fmla="*/ 439893 h 2335366"/>
              <a:gd name="connsiteX74" fmla="*/ 1136650 w 1311662"/>
              <a:gd name="connsiteY74" fmla="*/ 427193 h 2335366"/>
              <a:gd name="connsiteX75" fmla="*/ 1133475 w 1311662"/>
              <a:gd name="connsiteY75" fmla="*/ 411318 h 2335366"/>
              <a:gd name="connsiteX76" fmla="*/ 1101725 w 1311662"/>
              <a:gd name="connsiteY76" fmla="*/ 379568 h 2335366"/>
              <a:gd name="connsiteX77" fmla="*/ 1082675 w 1311662"/>
              <a:gd name="connsiteY77" fmla="*/ 354168 h 2335366"/>
              <a:gd name="connsiteX78" fmla="*/ 1120775 w 1311662"/>
              <a:gd name="connsiteY78" fmla="*/ 347818 h 2335366"/>
              <a:gd name="connsiteX79" fmla="*/ 1111250 w 1311662"/>
              <a:gd name="connsiteY79" fmla="*/ 331943 h 2335366"/>
              <a:gd name="connsiteX80" fmla="*/ 1098550 w 1311662"/>
              <a:gd name="connsiteY80" fmla="*/ 312893 h 2335366"/>
              <a:gd name="connsiteX81" fmla="*/ 1092200 w 1311662"/>
              <a:gd name="connsiteY81" fmla="*/ 287493 h 2335366"/>
              <a:gd name="connsiteX82" fmla="*/ 1085850 w 1311662"/>
              <a:gd name="connsiteY82" fmla="*/ 268443 h 2335366"/>
              <a:gd name="connsiteX83" fmla="*/ 1082675 w 1311662"/>
              <a:gd name="connsiteY83" fmla="*/ 255743 h 2335366"/>
              <a:gd name="connsiteX84" fmla="*/ 1073150 w 1311662"/>
              <a:gd name="connsiteY84" fmla="*/ 246218 h 2335366"/>
              <a:gd name="connsiteX85" fmla="*/ 1041400 w 1311662"/>
              <a:gd name="connsiteY85" fmla="*/ 230343 h 2335366"/>
              <a:gd name="connsiteX86" fmla="*/ 1025525 w 1311662"/>
              <a:gd name="connsiteY86" fmla="*/ 195418 h 2335366"/>
              <a:gd name="connsiteX87" fmla="*/ 1022350 w 1311662"/>
              <a:gd name="connsiteY87" fmla="*/ 182718 h 2335366"/>
              <a:gd name="connsiteX88" fmla="*/ 971550 w 1311662"/>
              <a:gd name="connsiteY88" fmla="*/ 179543 h 2335366"/>
              <a:gd name="connsiteX89" fmla="*/ 968375 w 1311662"/>
              <a:gd name="connsiteY89" fmla="*/ 138268 h 2335366"/>
              <a:gd name="connsiteX90" fmla="*/ 965200 w 1311662"/>
              <a:gd name="connsiteY90" fmla="*/ 122393 h 2335366"/>
              <a:gd name="connsiteX91" fmla="*/ 1006475 w 1311662"/>
              <a:gd name="connsiteY91" fmla="*/ 119218 h 2335366"/>
              <a:gd name="connsiteX92" fmla="*/ 1016000 w 1311662"/>
              <a:gd name="connsiteY92" fmla="*/ 116043 h 2335366"/>
              <a:gd name="connsiteX93" fmla="*/ 1000125 w 1311662"/>
              <a:gd name="connsiteY93" fmla="*/ 46193 h 2335366"/>
              <a:gd name="connsiteX94" fmla="*/ 990600 w 1311662"/>
              <a:gd name="connsiteY94" fmla="*/ 20793 h 2335366"/>
              <a:gd name="connsiteX95" fmla="*/ 987425 w 1311662"/>
              <a:gd name="connsiteY95" fmla="*/ 11268 h 2335366"/>
              <a:gd name="connsiteX96" fmla="*/ 955675 w 1311662"/>
              <a:gd name="connsiteY96" fmla="*/ 4918 h 2335366"/>
              <a:gd name="connsiteX97" fmla="*/ 942975 w 1311662"/>
              <a:gd name="connsiteY97" fmla="*/ 1743 h 2335366"/>
              <a:gd name="connsiteX98" fmla="*/ 936625 w 1311662"/>
              <a:gd name="connsiteY98" fmla="*/ 20793 h 2335366"/>
              <a:gd name="connsiteX99" fmla="*/ 942975 w 1311662"/>
              <a:gd name="connsiteY99" fmla="*/ 33493 h 2335366"/>
              <a:gd name="connsiteX100" fmla="*/ 958850 w 1311662"/>
              <a:gd name="connsiteY100" fmla="*/ 62068 h 2335366"/>
              <a:gd name="connsiteX101" fmla="*/ 962025 w 1311662"/>
              <a:gd name="connsiteY101" fmla="*/ 71593 h 2335366"/>
              <a:gd name="connsiteX102" fmla="*/ 955675 w 1311662"/>
              <a:gd name="connsiteY102" fmla="*/ 46193 h 2335366"/>
              <a:gd name="connsiteX103" fmla="*/ 949325 w 1311662"/>
              <a:gd name="connsiteY103" fmla="*/ 33493 h 2335366"/>
              <a:gd name="connsiteX104" fmla="*/ 946150 w 1311662"/>
              <a:gd name="connsiteY104" fmla="*/ 23968 h 2335366"/>
              <a:gd name="connsiteX105" fmla="*/ 939800 w 1311662"/>
              <a:gd name="connsiteY105" fmla="*/ 1743 h 2335366"/>
              <a:gd name="connsiteX106" fmla="*/ 1000125 w 1311662"/>
              <a:gd name="connsiteY106" fmla="*/ 8093 h 2335366"/>
              <a:gd name="connsiteX107" fmla="*/ 1019175 w 1311662"/>
              <a:gd name="connsiteY107" fmla="*/ 36668 h 2335366"/>
              <a:gd name="connsiteX108" fmla="*/ 1035050 w 1311662"/>
              <a:gd name="connsiteY108" fmla="*/ 68418 h 2335366"/>
              <a:gd name="connsiteX109" fmla="*/ 1044575 w 1311662"/>
              <a:gd name="connsiteY109" fmla="*/ 100168 h 2335366"/>
              <a:gd name="connsiteX110" fmla="*/ 1047750 w 1311662"/>
              <a:gd name="connsiteY110" fmla="*/ 112868 h 2335366"/>
              <a:gd name="connsiteX111" fmla="*/ 1054100 w 1311662"/>
              <a:gd name="connsiteY111" fmla="*/ 135093 h 2335366"/>
              <a:gd name="connsiteX112" fmla="*/ 1060450 w 1311662"/>
              <a:gd name="connsiteY112" fmla="*/ 163668 h 2335366"/>
              <a:gd name="connsiteX113" fmla="*/ 1069975 w 1311662"/>
              <a:gd name="connsiteY113" fmla="*/ 201768 h 2335366"/>
              <a:gd name="connsiteX114" fmla="*/ 1076325 w 1311662"/>
              <a:gd name="connsiteY114" fmla="*/ 211293 h 2335366"/>
              <a:gd name="connsiteX115" fmla="*/ 1123950 w 1311662"/>
              <a:gd name="connsiteY115" fmla="*/ 227168 h 2335366"/>
              <a:gd name="connsiteX116" fmla="*/ 1181100 w 1311662"/>
              <a:gd name="connsiteY116" fmla="*/ 223993 h 2335366"/>
              <a:gd name="connsiteX117" fmla="*/ 1196975 w 1311662"/>
              <a:gd name="connsiteY117" fmla="*/ 230343 h 2335366"/>
              <a:gd name="connsiteX118" fmla="*/ 1203325 w 1311662"/>
              <a:gd name="connsiteY118" fmla="*/ 249393 h 2335366"/>
              <a:gd name="connsiteX119" fmla="*/ 1206500 w 1311662"/>
              <a:gd name="connsiteY119" fmla="*/ 350993 h 2335366"/>
              <a:gd name="connsiteX120" fmla="*/ 1216025 w 1311662"/>
              <a:gd name="connsiteY120" fmla="*/ 360518 h 2335366"/>
              <a:gd name="connsiteX121" fmla="*/ 1231900 w 1311662"/>
              <a:gd name="connsiteY121" fmla="*/ 382743 h 2335366"/>
              <a:gd name="connsiteX122" fmla="*/ 1238250 w 1311662"/>
              <a:gd name="connsiteY122" fmla="*/ 398618 h 2335366"/>
              <a:gd name="connsiteX123" fmla="*/ 1247775 w 1311662"/>
              <a:gd name="connsiteY123" fmla="*/ 420843 h 2335366"/>
              <a:gd name="connsiteX124" fmla="*/ 1244600 w 1311662"/>
              <a:gd name="connsiteY124" fmla="*/ 439893 h 2335366"/>
              <a:gd name="connsiteX125" fmla="*/ 1231900 w 1311662"/>
              <a:gd name="connsiteY125" fmla="*/ 458943 h 2335366"/>
              <a:gd name="connsiteX126" fmla="*/ 1209675 w 1311662"/>
              <a:gd name="connsiteY126" fmla="*/ 497043 h 2335366"/>
              <a:gd name="connsiteX127" fmla="*/ 1193800 w 1311662"/>
              <a:gd name="connsiteY127" fmla="*/ 522443 h 2335366"/>
              <a:gd name="connsiteX128" fmla="*/ 1184275 w 1311662"/>
              <a:gd name="connsiteY128" fmla="*/ 547843 h 2335366"/>
              <a:gd name="connsiteX129" fmla="*/ 1177925 w 1311662"/>
              <a:gd name="connsiteY129" fmla="*/ 557368 h 2335366"/>
              <a:gd name="connsiteX130" fmla="*/ 1174750 w 1311662"/>
              <a:gd name="connsiteY130" fmla="*/ 573243 h 2335366"/>
              <a:gd name="connsiteX131" fmla="*/ 1152525 w 1311662"/>
              <a:gd name="connsiteY131" fmla="*/ 608168 h 2335366"/>
              <a:gd name="connsiteX132" fmla="*/ 1136650 w 1311662"/>
              <a:gd name="connsiteY132" fmla="*/ 658968 h 2335366"/>
              <a:gd name="connsiteX133" fmla="*/ 1130300 w 1311662"/>
              <a:gd name="connsiteY133" fmla="*/ 678018 h 2335366"/>
              <a:gd name="connsiteX134" fmla="*/ 1127125 w 1311662"/>
              <a:gd name="connsiteY134" fmla="*/ 693893 h 2335366"/>
              <a:gd name="connsiteX135" fmla="*/ 1117600 w 1311662"/>
              <a:gd name="connsiteY135" fmla="*/ 719293 h 2335366"/>
              <a:gd name="connsiteX136" fmla="*/ 1111250 w 1311662"/>
              <a:gd name="connsiteY136" fmla="*/ 741518 h 2335366"/>
              <a:gd name="connsiteX137" fmla="*/ 1098550 w 1311662"/>
              <a:gd name="connsiteY137" fmla="*/ 763743 h 2335366"/>
              <a:gd name="connsiteX138" fmla="*/ 1089025 w 1311662"/>
              <a:gd name="connsiteY138" fmla="*/ 779618 h 2335366"/>
              <a:gd name="connsiteX139" fmla="*/ 1085850 w 1311662"/>
              <a:gd name="connsiteY139" fmla="*/ 789143 h 2335366"/>
              <a:gd name="connsiteX140" fmla="*/ 1079500 w 1311662"/>
              <a:gd name="connsiteY140" fmla="*/ 989168 h 2335366"/>
              <a:gd name="connsiteX141" fmla="*/ 1076325 w 1311662"/>
              <a:gd name="connsiteY141" fmla="*/ 1103468 h 2335366"/>
              <a:gd name="connsiteX142" fmla="*/ 1063625 w 1311662"/>
              <a:gd name="connsiteY142" fmla="*/ 1119343 h 2335366"/>
              <a:gd name="connsiteX143" fmla="*/ 1038225 w 1311662"/>
              <a:gd name="connsiteY143" fmla="*/ 1116168 h 2335366"/>
              <a:gd name="connsiteX144" fmla="*/ 1022350 w 1311662"/>
              <a:gd name="connsiteY144" fmla="*/ 1132043 h 2335366"/>
              <a:gd name="connsiteX145" fmla="*/ 1006475 w 1311662"/>
              <a:gd name="connsiteY145" fmla="*/ 1182843 h 2335366"/>
              <a:gd name="connsiteX146" fmla="*/ 962025 w 1311662"/>
              <a:gd name="connsiteY146" fmla="*/ 1176493 h 2335366"/>
              <a:gd name="connsiteX147" fmla="*/ 949325 w 1311662"/>
              <a:gd name="connsiteY147" fmla="*/ 1249518 h 2335366"/>
              <a:gd name="connsiteX148" fmla="*/ 949325 w 1311662"/>
              <a:gd name="connsiteY148" fmla="*/ 1132043 h 2335366"/>
              <a:gd name="connsiteX149" fmla="*/ 971550 w 1311662"/>
              <a:gd name="connsiteY149" fmla="*/ 1135218 h 2335366"/>
              <a:gd name="connsiteX150" fmla="*/ 1016000 w 1311662"/>
              <a:gd name="connsiteY150" fmla="*/ 1147918 h 2335366"/>
              <a:gd name="connsiteX151" fmla="*/ 996950 w 1311662"/>
              <a:gd name="connsiteY151" fmla="*/ 1195543 h 2335366"/>
              <a:gd name="connsiteX152" fmla="*/ 987425 w 1311662"/>
              <a:gd name="connsiteY152" fmla="*/ 1211418 h 2335366"/>
              <a:gd name="connsiteX153" fmla="*/ 984250 w 1311662"/>
              <a:gd name="connsiteY153" fmla="*/ 1220943 h 2335366"/>
              <a:gd name="connsiteX154" fmla="*/ 1003300 w 1311662"/>
              <a:gd name="connsiteY154" fmla="*/ 1217768 h 2335366"/>
              <a:gd name="connsiteX155" fmla="*/ 1035050 w 1311662"/>
              <a:gd name="connsiteY155" fmla="*/ 1220943 h 2335366"/>
              <a:gd name="connsiteX156" fmla="*/ 1022350 w 1311662"/>
              <a:gd name="connsiteY156" fmla="*/ 1363818 h 2335366"/>
              <a:gd name="connsiteX157" fmla="*/ 1028700 w 1311662"/>
              <a:gd name="connsiteY157" fmla="*/ 1373343 h 2335366"/>
              <a:gd name="connsiteX158" fmla="*/ 1050925 w 1311662"/>
              <a:gd name="connsiteY158" fmla="*/ 1379693 h 2335366"/>
              <a:gd name="connsiteX159" fmla="*/ 1066800 w 1311662"/>
              <a:gd name="connsiteY159" fmla="*/ 1386043 h 2335366"/>
              <a:gd name="connsiteX160" fmla="*/ 1089025 w 1311662"/>
              <a:gd name="connsiteY160" fmla="*/ 1392393 h 2335366"/>
              <a:gd name="connsiteX161" fmla="*/ 1092200 w 1311662"/>
              <a:gd name="connsiteY161" fmla="*/ 1405093 h 2335366"/>
              <a:gd name="connsiteX162" fmla="*/ 1098550 w 1311662"/>
              <a:gd name="connsiteY162" fmla="*/ 1443193 h 2335366"/>
              <a:gd name="connsiteX163" fmla="*/ 1101725 w 1311662"/>
              <a:gd name="connsiteY163" fmla="*/ 1455893 h 2335366"/>
              <a:gd name="connsiteX164" fmla="*/ 1104900 w 1311662"/>
              <a:gd name="connsiteY164" fmla="*/ 1493993 h 2335366"/>
              <a:gd name="connsiteX165" fmla="*/ 1108075 w 1311662"/>
              <a:gd name="connsiteY165" fmla="*/ 1519393 h 2335366"/>
              <a:gd name="connsiteX166" fmla="*/ 1101725 w 1311662"/>
              <a:gd name="connsiteY166" fmla="*/ 1538443 h 2335366"/>
              <a:gd name="connsiteX167" fmla="*/ 1123950 w 1311662"/>
              <a:gd name="connsiteY167" fmla="*/ 1900393 h 2335366"/>
              <a:gd name="connsiteX168" fmla="*/ 1165225 w 1311662"/>
              <a:gd name="connsiteY168" fmla="*/ 1973418 h 2335366"/>
              <a:gd name="connsiteX169" fmla="*/ 1209675 w 1311662"/>
              <a:gd name="connsiteY169" fmla="*/ 2128992 h 2335366"/>
              <a:gd name="connsiteX170" fmla="*/ 1273175 w 1311662"/>
              <a:gd name="connsiteY170" fmla="*/ 2284566 h 2335366"/>
              <a:gd name="connsiteX171" fmla="*/ 1193799 w 1311662"/>
              <a:gd name="connsiteY171" fmla="*/ 2335366 h 2335366"/>
              <a:gd name="connsiteX172" fmla="*/ 1276349 w 1311662"/>
              <a:gd name="connsiteY172" fmla="*/ 2287741 h 2335366"/>
              <a:gd name="connsiteX173" fmla="*/ 1209674 w 1311662"/>
              <a:gd name="connsiteY173" fmla="*/ 2128991 h 2335366"/>
              <a:gd name="connsiteX174" fmla="*/ 1311274 w 1311662"/>
              <a:gd name="connsiteY174" fmla="*/ 2078191 h 2335366"/>
              <a:gd name="connsiteX175" fmla="*/ 1209674 w 1311662"/>
              <a:gd name="connsiteY175" fmla="*/ 2103591 h 2335366"/>
              <a:gd name="connsiteX176" fmla="*/ 1155699 w 1311662"/>
              <a:gd name="connsiteY176" fmla="*/ 1963891 h 2335366"/>
              <a:gd name="connsiteX177" fmla="*/ 1000125 w 1311662"/>
              <a:gd name="connsiteY177" fmla="*/ 1522568 h 2335366"/>
              <a:gd name="connsiteX178" fmla="*/ 981075 w 1311662"/>
              <a:gd name="connsiteY178" fmla="*/ 1506693 h 2335366"/>
              <a:gd name="connsiteX179" fmla="*/ 968375 w 1311662"/>
              <a:gd name="connsiteY179" fmla="*/ 1509868 h 2335366"/>
              <a:gd name="connsiteX180" fmla="*/ 962025 w 1311662"/>
              <a:gd name="connsiteY180" fmla="*/ 1528918 h 2335366"/>
              <a:gd name="connsiteX181" fmla="*/ 955675 w 1311662"/>
              <a:gd name="connsiteY181" fmla="*/ 1538443 h 2335366"/>
              <a:gd name="connsiteX182" fmla="*/ 946150 w 1311662"/>
              <a:gd name="connsiteY182" fmla="*/ 1554318 h 2335366"/>
              <a:gd name="connsiteX183" fmla="*/ 936625 w 1311662"/>
              <a:gd name="connsiteY183" fmla="*/ 1563843 h 2335366"/>
              <a:gd name="connsiteX184" fmla="*/ 917575 w 1311662"/>
              <a:gd name="connsiteY184" fmla="*/ 1589243 h 2335366"/>
              <a:gd name="connsiteX185" fmla="*/ 911225 w 1311662"/>
              <a:gd name="connsiteY185" fmla="*/ 1598768 h 2335366"/>
              <a:gd name="connsiteX186" fmla="*/ 901700 w 1311662"/>
              <a:gd name="connsiteY186" fmla="*/ 1605118 h 2335366"/>
              <a:gd name="connsiteX187" fmla="*/ 892175 w 1311662"/>
              <a:gd name="connsiteY187" fmla="*/ 1614643 h 2335366"/>
              <a:gd name="connsiteX188" fmla="*/ 882650 w 1311662"/>
              <a:gd name="connsiteY188" fmla="*/ 1627343 h 2335366"/>
              <a:gd name="connsiteX189" fmla="*/ 860425 w 1311662"/>
              <a:gd name="connsiteY189" fmla="*/ 1630518 h 2335366"/>
              <a:gd name="connsiteX190" fmla="*/ 774700 w 1311662"/>
              <a:gd name="connsiteY190" fmla="*/ 1633693 h 2335366"/>
              <a:gd name="connsiteX191" fmla="*/ 720725 w 1311662"/>
              <a:gd name="connsiteY191" fmla="*/ 1646393 h 2335366"/>
              <a:gd name="connsiteX192" fmla="*/ 708025 w 1311662"/>
              <a:gd name="connsiteY192" fmla="*/ 1649568 h 2335366"/>
              <a:gd name="connsiteX193" fmla="*/ 676275 w 1311662"/>
              <a:gd name="connsiteY193" fmla="*/ 1652743 h 2335366"/>
              <a:gd name="connsiteX194" fmla="*/ 650875 w 1311662"/>
              <a:gd name="connsiteY194" fmla="*/ 1655918 h 2335366"/>
              <a:gd name="connsiteX195" fmla="*/ 628650 w 1311662"/>
              <a:gd name="connsiteY195" fmla="*/ 1659093 h 2335366"/>
              <a:gd name="connsiteX196" fmla="*/ 542925 w 1311662"/>
              <a:gd name="connsiteY196" fmla="*/ 1665443 h 2335366"/>
              <a:gd name="connsiteX197" fmla="*/ 368300 w 1311662"/>
              <a:gd name="connsiteY197" fmla="*/ 1662268 h 2335366"/>
              <a:gd name="connsiteX198" fmla="*/ 355600 w 1311662"/>
              <a:gd name="connsiteY198" fmla="*/ 1655918 h 2335366"/>
              <a:gd name="connsiteX199" fmla="*/ 292100 w 1311662"/>
              <a:gd name="connsiteY199" fmla="*/ 1649568 h 2335366"/>
              <a:gd name="connsiteX200" fmla="*/ 273050 w 1311662"/>
              <a:gd name="connsiteY200" fmla="*/ 1646393 h 2335366"/>
              <a:gd name="connsiteX201" fmla="*/ 38100 w 1311662"/>
              <a:gd name="connsiteY201" fmla="*/ 1655918 h 2335366"/>
              <a:gd name="connsiteX202" fmla="*/ 25400 w 1311662"/>
              <a:gd name="connsiteY202" fmla="*/ 1671793 h 2335366"/>
              <a:gd name="connsiteX203" fmla="*/ 9525 w 1311662"/>
              <a:gd name="connsiteY203" fmla="*/ 1687668 h 2335366"/>
              <a:gd name="connsiteX204" fmla="*/ 3175 w 1311662"/>
              <a:gd name="connsiteY204" fmla="*/ 1732118 h 2335366"/>
              <a:gd name="connsiteX205" fmla="*/ 0 w 1311662"/>
              <a:gd name="connsiteY205" fmla="*/ 1735293 h 2335366"/>
              <a:gd name="connsiteX0" fmla="*/ 3175 w 1311662"/>
              <a:gd name="connsiteY0" fmla="*/ 1643218 h 2335366"/>
              <a:gd name="connsiteX1" fmla="*/ 41275 w 1311662"/>
              <a:gd name="connsiteY1" fmla="*/ 1627343 h 2335366"/>
              <a:gd name="connsiteX2" fmla="*/ 95250 w 1311662"/>
              <a:gd name="connsiteY2" fmla="*/ 1611468 h 2335366"/>
              <a:gd name="connsiteX3" fmla="*/ 174625 w 1311662"/>
              <a:gd name="connsiteY3" fmla="*/ 1608293 h 2335366"/>
              <a:gd name="connsiteX4" fmla="*/ 349250 w 1311662"/>
              <a:gd name="connsiteY4" fmla="*/ 1614643 h 2335366"/>
              <a:gd name="connsiteX5" fmla="*/ 403225 w 1311662"/>
              <a:gd name="connsiteY5" fmla="*/ 1620993 h 2335366"/>
              <a:gd name="connsiteX6" fmla="*/ 428625 w 1311662"/>
              <a:gd name="connsiteY6" fmla="*/ 1627343 h 2335366"/>
              <a:gd name="connsiteX7" fmla="*/ 457200 w 1311662"/>
              <a:gd name="connsiteY7" fmla="*/ 1630518 h 2335366"/>
              <a:gd name="connsiteX8" fmla="*/ 479425 w 1311662"/>
              <a:gd name="connsiteY8" fmla="*/ 1636868 h 2335366"/>
              <a:gd name="connsiteX9" fmla="*/ 482600 w 1311662"/>
              <a:gd name="connsiteY9" fmla="*/ 1617818 h 2335366"/>
              <a:gd name="connsiteX10" fmla="*/ 479425 w 1311662"/>
              <a:gd name="connsiteY10" fmla="*/ 1525743 h 2335366"/>
              <a:gd name="connsiteX11" fmla="*/ 473075 w 1311662"/>
              <a:gd name="connsiteY11" fmla="*/ 1500343 h 2335366"/>
              <a:gd name="connsiteX12" fmla="*/ 479425 w 1311662"/>
              <a:gd name="connsiteY12" fmla="*/ 1424143 h 2335366"/>
              <a:gd name="connsiteX13" fmla="*/ 498475 w 1311662"/>
              <a:gd name="connsiteY13" fmla="*/ 1420968 h 2335366"/>
              <a:gd name="connsiteX14" fmla="*/ 469900 w 1311662"/>
              <a:gd name="connsiteY14" fmla="*/ 1357468 h 2335366"/>
              <a:gd name="connsiteX15" fmla="*/ 441325 w 1311662"/>
              <a:gd name="connsiteY15" fmla="*/ 1354293 h 2335366"/>
              <a:gd name="connsiteX16" fmla="*/ 447675 w 1311662"/>
              <a:gd name="connsiteY16" fmla="*/ 1309843 h 2335366"/>
              <a:gd name="connsiteX17" fmla="*/ 457200 w 1311662"/>
              <a:gd name="connsiteY17" fmla="*/ 1287618 h 2335366"/>
              <a:gd name="connsiteX18" fmla="*/ 463550 w 1311662"/>
              <a:gd name="connsiteY18" fmla="*/ 1268568 h 2335366"/>
              <a:gd name="connsiteX19" fmla="*/ 428625 w 1311662"/>
              <a:gd name="connsiteY19" fmla="*/ 1268568 h 2335366"/>
              <a:gd name="connsiteX20" fmla="*/ 422275 w 1311662"/>
              <a:gd name="connsiteY20" fmla="*/ 1284443 h 2335366"/>
              <a:gd name="connsiteX21" fmla="*/ 406400 w 1311662"/>
              <a:gd name="connsiteY21" fmla="*/ 1357468 h 2335366"/>
              <a:gd name="connsiteX22" fmla="*/ 400050 w 1311662"/>
              <a:gd name="connsiteY22" fmla="*/ 1370168 h 2335366"/>
              <a:gd name="connsiteX23" fmla="*/ 396875 w 1311662"/>
              <a:gd name="connsiteY23" fmla="*/ 1386043 h 2335366"/>
              <a:gd name="connsiteX24" fmla="*/ 377825 w 1311662"/>
              <a:gd name="connsiteY24" fmla="*/ 1382868 h 2335366"/>
              <a:gd name="connsiteX25" fmla="*/ 381000 w 1311662"/>
              <a:gd name="connsiteY25" fmla="*/ 1300318 h 2335366"/>
              <a:gd name="connsiteX26" fmla="*/ 387350 w 1311662"/>
              <a:gd name="connsiteY26" fmla="*/ 1255868 h 2335366"/>
              <a:gd name="connsiteX27" fmla="*/ 390525 w 1311662"/>
              <a:gd name="connsiteY27" fmla="*/ 1246343 h 2335366"/>
              <a:gd name="connsiteX28" fmla="*/ 400050 w 1311662"/>
              <a:gd name="connsiteY28" fmla="*/ 1230468 h 2335366"/>
              <a:gd name="connsiteX29" fmla="*/ 463550 w 1311662"/>
              <a:gd name="connsiteY29" fmla="*/ 1233643 h 2335366"/>
              <a:gd name="connsiteX30" fmla="*/ 450850 w 1311662"/>
              <a:gd name="connsiteY30" fmla="*/ 1186018 h 2335366"/>
              <a:gd name="connsiteX31" fmla="*/ 419100 w 1311662"/>
              <a:gd name="connsiteY31" fmla="*/ 1179668 h 2335366"/>
              <a:gd name="connsiteX32" fmla="*/ 422275 w 1311662"/>
              <a:gd name="connsiteY32" fmla="*/ 1122518 h 2335366"/>
              <a:gd name="connsiteX33" fmla="*/ 488950 w 1311662"/>
              <a:gd name="connsiteY33" fmla="*/ 1128868 h 2335366"/>
              <a:gd name="connsiteX34" fmla="*/ 508000 w 1311662"/>
              <a:gd name="connsiteY34" fmla="*/ 1122518 h 2335366"/>
              <a:gd name="connsiteX35" fmla="*/ 511175 w 1311662"/>
              <a:gd name="connsiteY35" fmla="*/ 1065368 h 2335366"/>
              <a:gd name="connsiteX36" fmla="*/ 517525 w 1311662"/>
              <a:gd name="connsiteY36" fmla="*/ 1055843 h 2335366"/>
              <a:gd name="connsiteX37" fmla="*/ 520700 w 1311662"/>
              <a:gd name="connsiteY37" fmla="*/ 1039968 h 2335366"/>
              <a:gd name="connsiteX38" fmla="*/ 523875 w 1311662"/>
              <a:gd name="connsiteY38" fmla="*/ 1027268 h 2335366"/>
              <a:gd name="connsiteX39" fmla="*/ 530225 w 1311662"/>
              <a:gd name="connsiteY39" fmla="*/ 1014568 h 2335366"/>
              <a:gd name="connsiteX40" fmla="*/ 536575 w 1311662"/>
              <a:gd name="connsiteY40" fmla="*/ 989168 h 2335366"/>
              <a:gd name="connsiteX41" fmla="*/ 539750 w 1311662"/>
              <a:gd name="connsiteY41" fmla="*/ 976468 h 2335366"/>
              <a:gd name="connsiteX42" fmla="*/ 542925 w 1311662"/>
              <a:gd name="connsiteY42" fmla="*/ 966943 h 2335366"/>
              <a:gd name="connsiteX43" fmla="*/ 549275 w 1311662"/>
              <a:gd name="connsiteY43" fmla="*/ 957418 h 2335366"/>
              <a:gd name="connsiteX44" fmla="*/ 552450 w 1311662"/>
              <a:gd name="connsiteY44" fmla="*/ 944718 h 2335366"/>
              <a:gd name="connsiteX45" fmla="*/ 568325 w 1311662"/>
              <a:gd name="connsiteY45" fmla="*/ 922493 h 2335366"/>
              <a:gd name="connsiteX46" fmla="*/ 574675 w 1311662"/>
              <a:gd name="connsiteY46" fmla="*/ 906618 h 2335366"/>
              <a:gd name="connsiteX47" fmla="*/ 581025 w 1311662"/>
              <a:gd name="connsiteY47" fmla="*/ 893918 h 2335366"/>
              <a:gd name="connsiteX48" fmla="*/ 590550 w 1311662"/>
              <a:gd name="connsiteY48" fmla="*/ 871693 h 2335366"/>
              <a:gd name="connsiteX49" fmla="*/ 593725 w 1311662"/>
              <a:gd name="connsiteY49" fmla="*/ 858993 h 2335366"/>
              <a:gd name="connsiteX50" fmla="*/ 600075 w 1311662"/>
              <a:gd name="connsiteY50" fmla="*/ 846293 h 2335366"/>
              <a:gd name="connsiteX51" fmla="*/ 603250 w 1311662"/>
              <a:gd name="connsiteY51" fmla="*/ 827243 h 2335366"/>
              <a:gd name="connsiteX52" fmla="*/ 619125 w 1311662"/>
              <a:gd name="connsiteY52" fmla="*/ 795493 h 2335366"/>
              <a:gd name="connsiteX53" fmla="*/ 625475 w 1311662"/>
              <a:gd name="connsiteY53" fmla="*/ 776443 h 2335366"/>
              <a:gd name="connsiteX54" fmla="*/ 565150 w 1311662"/>
              <a:gd name="connsiteY54" fmla="*/ 744693 h 2335366"/>
              <a:gd name="connsiteX55" fmla="*/ 571500 w 1311662"/>
              <a:gd name="connsiteY55" fmla="*/ 700243 h 2335366"/>
              <a:gd name="connsiteX56" fmla="*/ 644525 w 1311662"/>
              <a:gd name="connsiteY56" fmla="*/ 674843 h 2335366"/>
              <a:gd name="connsiteX57" fmla="*/ 635000 w 1311662"/>
              <a:gd name="connsiteY57" fmla="*/ 573243 h 2335366"/>
              <a:gd name="connsiteX58" fmla="*/ 647700 w 1311662"/>
              <a:gd name="connsiteY58" fmla="*/ 570068 h 2335366"/>
              <a:gd name="connsiteX59" fmla="*/ 666750 w 1311662"/>
              <a:gd name="connsiteY59" fmla="*/ 566893 h 2335366"/>
              <a:gd name="connsiteX60" fmla="*/ 727075 w 1311662"/>
              <a:gd name="connsiteY60" fmla="*/ 573243 h 2335366"/>
              <a:gd name="connsiteX61" fmla="*/ 781050 w 1311662"/>
              <a:gd name="connsiteY61" fmla="*/ 592293 h 2335366"/>
              <a:gd name="connsiteX62" fmla="*/ 790575 w 1311662"/>
              <a:gd name="connsiteY62" fmla="*/ 595468 h 2335366"/>
              <a:gd name="connsiteX63" fmla="*/ 806450 w 1311662"/>
              <a:gd name="connsiteY63" fmla="*/ 601818 h 2335366"/>
              <a:gd name="connsiteX64" fmla="*/ 815975 w 1311662"/>
              <a:gd name="connsiteY64" fmla="*/ 604993 h 2335366"/>
              <a:gd name="connsiteX65" fmla="*/ 831850 w 1311662"/>
              <a:gd name="connsiteY65" fmla="*/ 611343 h 2335366"/>
              <a:gd name="connsiteX66" fmla="*/ 857250 w 1311662"/>
              <a:gd name="connsiteY66" fmla="*/ 617693 h 2335366"/>
              <a:gd name="connsiteX67" fmla="*/ 854075 w 1311662"/>
              <a:gd name="connsiteY67" fmla="*/ 595468 h 2335366"/>
              <a:gd name="connsiteX68" fmla="*/ 857250 w 1311662"/>
              <a:gd name="connsiteY68" fmla="*/ 570068 h 2335366"/>
              <a:gd name="connsiteX69" fmla="*/ 923925 w 1311662"/>
              <a:gd name="connsiteY69" fmla="*/ 579593 h 2335366"/>
              <a:gd name="connsiteX70" fmla="*/ 952500 w 1311662"/>
              <a:gd name="connsiteY70" fmla="*/ 595468 h 2335366"/>
              <a:gd name="connsiteX71" fmla="*/ 962025 w 1311662"/>
              <a:gd name="connsiteY71" fmla="*/ 589118 h 2335366"/>
              <a:gd name="connsiteX72" fmla="*/ 1085850 w 1311662"/>
              <a:gd name="connsiteY72" fmla="*/ 446243 h 2335366"/>
              <a:gd name="connsiteX73" fmla="*/ 1139825 w 1311662"/>
              <a:gd name="connsiteY73" fmla="*/ 439893 h 2335366"/>
              <a:gd name="connsiteX74" fmla="*/ 1136650 w 1311662"/>
              <a:gd name="connsiteY74" fmla="*/ 427193 h 2335366"/>
              <a:gd name="connsiteX75" fmla="*/ 1133475 w 1311662"/>
              <a:gd name="connsiteY75" fmla="*/ 411318 h 2335366"/>
              <a:gd name="connsiteX76" fmla="*/ 1101725 w 1311662"/>
              <a:gd name="connsiteY76" fmla="*/ 379568 h 2335366"/>
              <a:gd name="connsiteX77" fmla="*/ 1082675 w 1311662"/>
              <a:gd name="connsiteY77" fmla="*/ 354168 h 2335366"/>
              <a:gd name="connsiteX78" fmla="*/ 1120775 w 1311662"/>
              <a:gd name="connsiteY78" fmla="*/ 347818 h 2335366"/>
              <a:gd name="connsiteX79" fmla="*/ 1111250 w 1311662"/>
              <a:gd name="connsiteY79" fmla="*/ 331943 h 2335366"/>
              <a:gd name="connsiteX80" fmla="*/ 1098550 w 1311662"/>
              <a:gd name="connsiteY80" fmla="*/ 312893 h 2335366"/>
              <a:gd name="connsiteX81" fmla="*/ 1092200 w 1311662"/>
              <a:gd name="connsiteY81" fmla="*/ 287493 h 2335366"/>
              <a:gd name="connsiteX82" fmla="*/ 1085850 w 1311662"/>
              <a:gd name="connsiteY82" fmla="*/ 268443 h 2335366"/>
              <a:gd name="connsiteX83" fmla="*/ 1082675 w 1311662"/>
              <a:gd name="connsiteY83" fmla="*/ 255743 h 2335366"/>
              <a:gd name="connsiteX84" fmla="*/ 1073150 w 1311662"/>
              <a:gd name="connsiteY84" fmla="*/ 246218 h 2335366"/>
              <a:gd name="connsiteX85" fmla="*/ 1041400 w 1311662"/>
              <a:gd name="connsiteY85" fmla="*/ 230343 h 2335366"/>
              <a:gd name="connsiteX86" fmla="*/ 1025525 w 1311662"/>
              <a:gd name="connsiteY86" fmla="*/ 195418 h 2335366"/>
              <a:gd name="connsiteX87" fmla="*/ 1022350 w 1311662"/>
              <a:gd name="connsiteY87" fmla="*/ 182718 h 2335366"/>
              <a:gd name="connsiteX88" fmla="*/ 971550 w 1311662"/>
              <a:gd name="connsiteY88" fmla="*/ 179543 h 2335366"/>
              <a:gd name="connsiteX89" fmla="*/ 968375 w 1311662"/>
              <a:gd name="connsiteY89" fmla="*/ 138268 h 2335366"/>
              <a:gd name="connsiteX90" fmla="*/ 965200 w 1311662"/>
              <a:gd name="connsiteY90" fmla="*/ 122393 h 2335366"/>
              <a:gd name="connsiteX91" fmla="*/ 1006475 w 1311662"/>
              <a:gd name="connsiteY91" fmla="*/ 119218 h 2335366"/>
              <a:gd name="connsiteX92" fmla="*/ 1016000 w 1311662"/>
              <a:gd name="connsiteY92" fmla="*/ 116043 h 2335366"/>
              <a:gd name="connsiteX93" fmla="*/ 1000125 w 1311662"/>
              <a:gd name="connsiteY93" fmla="*/ 46193 h 2335366"/>
              <a:gd name="connsiteX94" fmla="*/ 990600 w 1311662"/>
              <a:gd name="connsiteY94" fmla="*/ 20793 h 2335366"/>
              <a:gd name="connsiteX95" fmla="*/ 987425 w 1311662"/>
              <a:gd name="connsiteY95" fmla="*/ 11268 h 2335366"/>
              <a:gd name="connsiteX96" fmla="*/ 955675 w 1311662"/>
              <a:gd name="connsiteY96" fmla="*/ 4918 h 2335366"/>
              <a:gd name="connsiteX97" fmla="*/ 942975 w 1311662"/>
              <a:gd name="connsiteY97" fmla="*/ 1743 h 2335366"/>
              <a:gd name="connsiteX98" fmla="*/ 936625 w 1311662"/>
              <a:gd name="connsiteY98" fmla="*/ 20793 h 2335366"/>
              <a:gd name="connsiteX99" fmla="*/ 942975 w 1311662"/>
              <a:gd name="connsiteY99" fmla="*/ 33493 h 2335366"/>
              <a:gd name="connsiteX100" fmla="*/ 958850 w 1311662"/>
              <a:gd name="connsiteY100" fmla="*/ 62068 h 2335366"/>
              <a:gd name="connsiteX101" fmla="*/ 962025 w 1311662"/>
              <a:gd name="connsiteY101" fmla="*/ 71593 h 2335366"/>
              <a:gd name="connsiteX102" fmla="*/ 955675 w 1311662"/>
              <a:gd name="connsiteY102" fmla="*/ 46193 h 2335366"/>
              <a:gd name="connsiteX103" fmla="*/ 949325 w 1311662"/>
              <a:gd name="connsiteY103" fmla="*/ 33493 h 2335366"/>
              <a:gd name="connsiteX104" fmla="*/ 946150 w 1311662"/>
              <a:gd name="connsiteY104" fmla="*/ 23968 h 2335366"/>
              <a:gd name="connsiteX105" fmla="*/ 939800 w 1311662"/>
              <a:gd name="connsiteY105" fmla="*/ 1743 h 2335366"/>
              <a:gd name="connsiteX106" fmla="*/ 1000125 w 1311662"/>
              <a:gd name="connsiteY106" fmla="*/ 8093 h 2335366"/>
              <a:gd name="connsiteX107" fmla="*/ 1019175 w 1311662"/>
              <a:gd name="connsiteY107" fmla="*/ 36668 h 2335366"/>
              <a:gd name="connsiteX108" fmla="*/ 1035050 w 1311662"/>
              <a:gd name="connsiteY108" fmla="*/ 68418 h 2335366"/>
              <a:gd name="connsiteX109" fmla="*/ 1044575 w 1311662"/>
              <a:gd name="connsiteY109" fmla="*/ 100168 h 2335366"/>
              <a:gd name="connsiteX110" fmla="*/ 1047750 w 1311662"/>
              <a:gd name="connsiteY110" fmla="*/ 112868 h 2335366"/>
              <a:gd name="connsiteX111" fmla="*/ 1054100 w 1311662"/>
              <a:gd name="connsiteY111" fmla="*/ 135093 h 2335366"/>
              <a:gd name="connsiteX112" fmla="*/ 1060450 w 1311662"/>
              <a:gd name="connsiteY112" fmla="*/ 163668 h 2335366"/>
              <a:gd name="connsiteX113" fmla="*/ 1069975 w 1311662"/>
              <a:gd name="connsiteY113" fmla="*/ 201768 h 2335366"/>
              <a:gd name="connsiteX114" fmla="*/ 1076325 w 1311662"/>
              <a:gd name="connsiteY114" fmla="*/ 211293 h 2335366"/>
              <a:gd name="connsiteX115" fmla="*/ 1123950 w 1311662"/>
              <a:gd name="connsiteY115" fmla="*/ 227168 h 2335366"/>
              <a:gd name="connsiteX116" fmla="*/ 1181100 w 1311662"/>
              <a:gd name="connsiteY116" fmla="*/ 223993 h 2335366"/>
              <a:gd name="connsiteX117" fmla="*/ 1196975 w 1311662"/>
              <a:gd name="connsiteY117" fmla="*/ 230343 h 2335366"/>
              <a:gd name="connsiteX118" fmla="*/ 1203325 w 1311662"/>
              <a:gd name="connsiteY118" fmla="*/ 249393 h 2335366"/>
              <a:gd name="connsiteX119" fmla="*/ 1206500 w 1311662"/>
              <a:gd name="connsiteY119" fmla="*/ 350993 h 2335366"/>
              <a:gd name="connsiteX120" fmla="*/ 1216025 w 1311662"/>
              <a:gd name="connsiteY120" fmla="*/ 360518 h 2335366"/>
              <a:gd name="connsiteX121" fmla="*/ 1231900 w 1311662"/>
              <a:gd name="connsiteY121" fmla="*/ 382743 h 2335366"/>
              <a:gd name="connsiteX122" fmla="*/ 1238250 w 1311662"/>
              <a:gd name="connsiteY122" fmla="*/ 398618 h 2335366"/>
              <a:gd name="connsiteX123" fmla="*/ 1247775 w 1311662"/>
              <a:gd name="connsiteY123" fmla="*/ 420843 h 2335366"/>
              <a:gd name="connsiteX124" fmla="*/ 1244600 w 1311662"/>
              <a:gd name="connsiteY124" fmla="*/ 439893 h 2335366"/>
              <a:gd name="connsiteX125" fmla="*/ 1231900 w 1311662"/>
              <a:gd name="connsiteY125" fmla="*/ 458943 h 2335366"/>
              <a:gd name="connsiteX126" fmla="*/ 1209675 w 1311662"/>
              <a:gd name="connsiteY126" fmla="*/ 497043 h 2335366"/>
              <a:gd name="connsiteX127" fmla="*/ 1193800 w 1311662"/>
              <a:gd name="connsiteY127" fmla="*/ 522443 h 2335366"/>
              <a:gd name="connsiteX128" fmla="*/ 1184275 w 1311662"/>
              <a:gd name="connsiteY128" fmla="*/ 547843 h 2335366"/>
              <a:gd name="connsiteX129" fmla="*/ 1177925 w 1311662"/>
              <a:gd name="connsiteY129" fmla="*/ 557368 h 2335366"/>
              <a:gd name="connsiteX130" fmla="*/ 1174750 w 1311662"/>
              <a:gd name="connsiteY130" fmla="*/ 573243 h 2335366"/>
              <a:gd name="connsiteX131" fmla="*/ 1152525 w 1311662"/>
              <a:gd name="connsiteY131" fmla="*/ 608168 h 2335366"/>
              <a:gd name="connsiteX132" fmla="*/ 1136650 w 1311662"/>
              <a:gd name="connsiteY132" fmla="*/ 658968 h 2335366"/>
              <a:gd name="connsiteX133" fmla="*/ 1130300 w 1311662"/>
              <a:gd name="connsiteY133" fmla="*/ 678018 h 2335366"/>
              <a:gd name="connsiteX134" fmla="*/ 1127125 w 1311662"/>
              <a:gd name="connsiteY134" fmla="*/ 693893 h 2335366"/>
              <a:gd name="connsiteX135" fmla="*/ 1117600 w 1311662"/>
              <a:gd name="connsiteY135" fmla="*/ 719293 h 2335366"/>
              <a:gd name="connsiteX136" fmla="*/ 1111250 w 1311662"/>
              <a:gd name="connsiteY136" fmla="*/ 741518 h 2335366"/>
              <a:gd name="connsiteX137" fmla="*/ 1098550 w 1311662"/>
              <a:gd name="connsiteY137" fmla="*/ 763743 h 2335366"/>
              <a:gd name="connsiteX138" fmla="*/ 1089025 w 1311662"/>
              <a:gd name="connsiteY138" fmla="*/ 779618 h 2335366"/>
              <a:gd name="connsiteX139" fmla="*/ 1085850 w 1311662"/>
              <a:gd name="connsiteY139" fmla="*/ 789143 h 2335366"/>
              <a:gd name="connsiteX140" fmla="*/ 1079500 w 1311662"/>
              <a:gd name="connsiteY140" fmla="*/ 989168 h 2335366"/>
              <a:gd name="connsiteX141" fmla="*/ 1076325 w 1311662"/>
              <a:gd name="connsiteY141" fmla="*/ 1103468 h 2335366"/>
              <a:gd name="connsiteX142" fmla="*/ 1063625 w 1311662"/>
              <a:gd name="connsiteY142" fmla="*/ 1119343 h 2335366"/>
              <a:gd name="connsiteX143" fmla="*/ 1038225 w 1311662"/>
              <a:gd name="connsiteY143" fmla="*/ 1116168 h 2335366"/>
              <a:gd name="connsiteX144" fmla="*/ 1022350 w 1311662"/>
              <a:gd name="connsiteY144" fmla="*/ 1132043 h 2335366"/>
              <a:gd name="connsiteX145" fmla="*/ 1006475 w 1311662"/>
              <a:gd name="connsiteY145" fmla="*/ 1182843 h 2335366"/>
              <a:gd name="connsiteX146" fmla="*/ 962025 w 1311662"/>
              <a:gd name="connsiteY146" fmla="*/ 1176493 h 2335366"/>
              <a:gd name="connsiteX147" fmla="*/ 949325 w 1311662"/>
              <a:gd name="connsiteY147" fmla="*/ 1249518 h 2335366"/>
              <a:gd name="connsiteX148" fmla="*/ 949325 w 1311662"/>
              <a:gd name="connsiteY148" fmla="*/ 1132043 h 2335366"/>
              <a:gd name="connsiteX149" fmla="*/ 971550 w 1311662"/>
              <a:gd name="connsiteY149" fmla="*/ 1135218 h 2335366"/>
              <a:gd name="connsiteX150" fmla="*/ 1016000 w 1311662"/>
              <a:gd name="connsiteY150" fmla="*/ 1147918 h 2335366"/>
              <a:gd name="connsiteX151" fmla="*/ 996950 w 1311662"/>
              <a:gd name="connsiteY151" fmla="*/ 1195543 h 2335366"/>
              <a:gd name="connsiteX152" fmla="*/ 987425 w 1311662"/>
              <a:gd name="connsiteY152" fmla="*/ 1211418 h 2335366"/>
              <a:gd name="connsiteX153" fmla="*/ 984250 w 1311662"/>
              <a:gd name="connsiteY153" fmla="*/ 1220943 h 2335366"/>
              <a:gd name="connsiteX154" fmla="*/ 1003300 w 1311662"/>
              <a:gd name="connsiteY154" fmla="*/ 1217768 h 2335366"/>
              <a:gd name="connsiteX155" fmla="*/ 1035050 w 1311662"/>
              <a:gd name="connsiteY155" fmla="*/ 1220943 h 2335366"/>
              <a:gd name="connsiteX156" fmla="*/ 1022350 w 1311662"/>
              <a:gd name="connsiteY156" fmla="*/ 1363818 h 2335366"/>
              <a:gd name="connsiteX157" fmla="*/ 1028700 w 1311662"/>
              <a:gd name="connsiteY157" fmla="*/ 1373343 h 2335366"/>
              <a:gd name="connsiteX158" fmla="*/ 1050925 w 1311662"/>
              <a:gd name="connsiteY158" fmla="*/ 1379693 h 2335366"/>
              <a:gd name="connsiteX159" fmla="*/ 1066800 w 1311662"/>
              <a:gd name="connsiteY159" fmla="*/ 1386043 h 2335366"/>
              <a:gd name="connsiteX160" fmla="*/ 1089025 w 1311662"/>
              <a:gd name="connsiteY160" fmla="*/ 1392393 h 2335366"/>
              <a:gd name="connsiteX161" fmla="*/ 1092200 w 1311662"/>
              <a:gd name="connsiteY161" fmla="*/ 1405093 h 2335366"/>
              <a:gd name="connsiteX162" fmla="*/ 1098550 w 1311662"/>
              <a:gd name="connsiteY162" fmla="*/ 1443193 h 2335366"/>
              <a:gd name="connsiteX163" fmla="*/ 1101725 w 1311662"/>
              <a:gd name="connsiteY163" fmla="*/ 1455893 h 2335366"/>
              <a:gd name="connsiteX164" fmla="*/ 1104900 w 1311662"/>
              <a:gd name="connsiteY164" fmla="*/ 1493993 h 2335366"/>
              <a:gd name="connsiteX165" fmla="*/ 1108075 w 1311662"/>
              <a:gd name="connsiteY165" fmla="*/ 1519393 h 2335366"/>
              <a:gd name="connsiteX166" fmla="*/ 1101725 w 1311662"/>
              <a:gd name="connsiteY166" fmla="*/ 1538443 h 2335366"/>
              <a:gd name="connsiteX167" fmla="*/ 1123950 w 1311662"/>
              <a:gd name="connsiteY167" fmla="*/ 1900393 h 2335366"/>
              <a:gd name="connsiteX168" fmla="*/ 1165225 w 1311662"/>
              <a:gd name="connsiteY168" fmla="*/ 1973418 h 2335366"/>
              <a:gd name="connsiteX169" fmla="*/ 1209675 w 1311662"/>
              <a:gd name="connsiteY169" fmla="*/ 2128992 h 2335366"/>
              <a:gd name="connsiteX170" fmla="*/ 1273175 w 1311662"/>
              <a:gd name="connsiteY170" fmla="*/ 2284566 h 2335366"/>
              <a:gd name="connsiteX171" fmla="*/ 1193799 w 1311662"/>
              <a:gd name="connsiteY171" fmla="*/ 2335366 h 2335366"/>
              <a:gd name="connsiteX172" fmla="*/ 1276349 w 1311662"/>
              <a:gd name="connsiteY172" fmla="*/ 2287741 h 2335366"/>
              <a:gd name="connsiteX173" fmla="*/ 1209674 w 1311662"/>
              <a:gd name="connsiteY173" fmla="*/ 2128991 h 2335366"/>
              <a:gd name="connsiteX174" fmla="*/ 1311274 w 1311662"/>
              <a:gd name="connsiteY174" fmla="*/ 2078191 h 2335366"/>
              <a:gd name="connsiteX175" fmla="*/ 1209674 w 1311662"/>
              <a:gd name="connsiteY175" fmla="*/ 2103591 h 2335366"/>
              <a:gd name="connsiteX176" fmla="*/ 1155699 w 1311662"/>
              <a:gd name="connsiteY176" fmla="*/ 1963891 h 2335366"/>
              <a:gd name="connsiteX177" fmla="*/ 1117599 w 1311662"/>
              <a:gd name="connsiteY177" fmla="*/ 1903566 h 2335366"/>
              <a:gd name="connsiteX178" fmla="*/ 1000125 w 1311662"/>
              <a:gd name="connsiteY178" fmla="*/ 1522568 h 2335366"/>
              <a:gd name="connsiteX179" fmla="*/ 981075 w 1311662"/>
              <a:gd name="connsiteY179" fmla="*/ 1506693 h 2335366"/>
              <a:gd name="connsiteX180" fmla="*/ 968375 w 1311662"/>
              <a:gd name="connsiteY180" fmla="*/ 1509868 h 2335366"/>
              <a:gd name="connsiteX181" fmla="*/ 962025 w 1311662"/>
              <a:gd name="connsiteY181" fmla="*/ 1528918 h 2335366"/>
              <a:gd name="connsiteX182" fmla="*/ 955675 w 1311662"/>
              <a:gd name="connsiteY182" fmla="*/ 1538443 h 2335366"/>
              <a:gd name="connsiteX183" fmla="*/ 946150 w 1311662"/>
              <a:gd name="connsiteY183" fmla="*/ 1554318 h 2335366"/>
              <a:gd name="connsiteX184" fmla="*/ 936625 w 1311662"/>
              <a:gd name="connsiteY184" fmla="*/ 1563843 h 2335366"/>
              <a:gd name="connsiteX185" fmla="*/ 917575 w 1311662"/>
              <a:gd name="connsiteY185" fmla="*/ 1589243 h 2335366"/>
              <a:gd name="connsiteX186" fmla="*/ 911225 w 1311662"/>
              <a:gd name="connsiteY186" fmla="*/ 1598768 h 2335366"/>
              <a:gd name="connsiteX187" fmla="*/ 901700 w 1311662"/>
              <a:gd name="connsiteY187" fmla="*/ 1605118 h 2335366"/>
              <a:gd name="connsiteX188" fmla="*/ 892175 w 1311662"/>
              <a:gd name="connsiteY188" fmla="*/ 1614643 h 2335366"/>
              <a:gd name="connsiteX189" fmla="*/ 882650 w 1311662"/>
              <a:gd name="connsiteY189" fmla="*/ 1627343 h 2335366"/>
              <a:gd name="connsiteX190" fmla="*/ 860425 w 1311662"/>
              <a:gd name="connsiteY190" fmla="*/ 1630518 h 2335366"/>
              <a:gd name="connsiteX191" fmla="*/ 774700 w 1311662"/>
              <a:gd name="connsiteY191" fmla="*/ 1633693 h 2335366"/>
              <a:gd name="connsiteX192" fmla="*/ 720725 w 1311662"/>
              <a:gd name="connsiteY192" fmla="*/ 1646393 h 2335366"/>
              <a:gd name="connsiteX193" fmla="*/ 708025 w 1311662"/>
              <a:gd name="connsiteY193" fmla="*/ 1649568 h 2335366"/>
              <a:gd name="connsiteX194" fmla="*/ 676275 w 1311662"/>
              <a:gd name="connsiteY194" fmla="*/ 1652743 h 2335366"/>
              <a:gd name="connsiteX195" fmla="*/ 650875 w 1311662"/>
              <a:gd name="connsiteY195" fmla="*/ 1655918 h 2335366"/>
              <a:gd name="connsiteX196" fmla="*/ 628650 w 1311662"/>
              <a:gd name="connsiteY196" fmla="*/ 1659093 h 2335366"/>
              <a:gd name="connsiteX197" fmla="*/ 542925 w 1311662"/>
              <a:gd name="connsiteY197" fmla="*/ 1665443 h 2335366"/>
              <a:gd name="connsiteX198" fmla="*/ 368300 w 1311662"/>
              <a:gd name="connsiteY198" fmla="*/ 1662268 h 2335366"/>
              <a:gd name="connsiteX199" fmla="*/ 355600 w 1311662"/>
              <a:gd name="connsiteY199" fmla="*/ 1655918 h 2335366"/>
              <a:gd name="connsiteX200" fmla="*/ 292100 w 1311662"/>
              <a:gd name="connsiteY200" fmla="*/ 1649568 h 2335366"/>
              <a:gd name="connsiteX201" fmla="*/ 273050 w 1311662"/>
              <a:gd name="connsiteY201" fmla="*/ 1646393 h 2335366"/>
              <a:gd name="connsiteX202" fmla="*/ 38100 w 1311662"/>
              <a:gd name="connsiteY202" fmla="*/ 1655918 h 2335366"/>
              <a:gd name="connsiteX203" fmla="*/ 25400 w 1311662"/>
              <a:gd name="connsiteY203" fmla="*/ 1671793 h 2335366"/>
              <a:gd name="connsiteX204" fmla="*/ 9525 w 1311662"/>
              <a:gd name="connsiteY204" fmla="*/ 1687668 h 2335366"/>
              <a:gd name="connsiteX205" fmla="*/ 3175 w 1311662"/>
              <a:gd name="connsiteY205" fmla="*/ 1732118 h 2335366"/>
              <a:gd name="connsiteX206" fmla="*/ 0 w 1311662"/>
              <a:gd name="connsiteY206" fmla="*/ 1735293 h 2335366"/>
              <a:gd name="connsiteX0" fmla="*/ 3175 w 1311662"/>
              <a:gd name="connsiteY0" fmla="*/ 1643218 h 2335366"/>
              <a:gd name="connsiteX1" fmla="*/ 41275 w 1311662"/>
              <a:gd name="connsiteY1" fmla="*/ 1627343 h 2335366"/>
              <a:gd name="connsiteX2" fmla="*/ 95250 w 1311662"/>
              <a:gd name="connsiteY2" fmla="*/ 1611468 h 2335366"/>
              <a:gd name="connsiteX3" fmla="*/ 174625 w 1311662"/>
              <a:gd name="connsiteY3" fmla="*/ 1608293 h 2335366"/>
              <a:gd name="connsiteX4" fmla="*/ 349250 w 1311662"/>
              <a:gd name="connsiteY4" fmla="*/ 1614643 h 2335366"/>
              <a:gd name="connsiteX5" fmla="*/ 403225 w 1311662"/>
              <a:gd name="connsiteY5" fmla="*/ 1620993 h 2335366"/>
              <a:gd name="connsiteX6" fmla="*/ 428625 w 1311662"/>
              <a:gd name="connsiteY6" fmla="*/ 1627343 h 2335366"/>
              <a:gd name="connsiteX7" fmla="*/ 457200 w 1311662"/>
              <a:gd name="connsiteY7" fmla="*/ 1630518 h 2335366"/>
              <a:gd name="connsiteX8" fmla="*/ 479425 w 1311662"/>
              <a:gd name="connsiteY8" fmla="*/ 1636868 h 2335366"/>
              <a:gd name="connsiteX9" fmla="*/ 482600 w 1311662"/>
              <a:gd name="connsiteY9" fmla="*/ 1617818 h 2335366"/>
              <a:gd name="connsiteX10" fmla="*/ 479425 w 1311662"/>
              <a:gd name="connsiteY10" fmla="*/ 1525743 h 2335366"/>
              <a:gd name="connsiteX11" fmla="*/ 473075 w 1311662"/>
              <a:gd name="connsiteY11" fmla="*/ 1500343 h 2335366"/>
              <a:gd name="connsiteX12" fmla="*/ 479425 w 1311662"/>
              <a:gd name="connsiteY12" fmla="*/ 1424143 h 2335366"/>
              <a:gd name="connsiteX13" fmla="*/ 498475 w 1311662"/>
              <a:gd name="connsiteY13" fmla="*/ 1420968 h 2335366"/>
              <a:gd name="connsiteX14" fmla="*/ 469900 w 1311662"/>
              <a:gd name="connsiteY14" fmla="*/ 1357468 h 2335366"/>
              <a:gd name="connsiteX15" fmla="*/ 441325 w 1311662"/>
              <a:gd name="connsiteY15" fmla="*/ 1354293 h 2335366"/>
              <a:gd name="connsiteX16" fmla="*/ 447675 w 1311662"/>
              <a:gd name="connsiteY16" fmla="*/ 1309843 h 2335366"/>
              <a:gd name="connsiteX17" fmla="*/ 457200 w 1311662"/>
              <a:gd name="connsiteY17" fmla="*/ 1287618 h 2335366"/>
              <a:gd name="connsiteX18" fmla="*/ 463550 w 1311662"/>
              <a:gd name="connsiteY18" fmla="*/ 1268568 h 2335366"/>
              <a:gd name="connsiteX19" fmla="*/ 428625 w 1311662"/>
              <a:gd name="connsiteY19" fmla="*/ 1268568 h 2335366"/>
              <a:gd name="connsiteX20" fmla="*/ 422275 w 1311662"/>
              <a:gd name="connsiteY20" fmla="*/ 1284443 h 2335366"/>
              <a:gd name="connsiteX21" fmla="*/ 406400 w 1311662"/>
              <a:gd name="connsiteY21" fmla="*/ 1357468 h 2335366"/>
              <a:gd name="connsiteX22" fmla="*/ 400050 w 1311662"/>
              <a:gd name="connsiteY22" fmla="*/ 1370168 h 2335366"/>
              <a:gd name="connsiteX23" fmla="*/ 396875 w 1311662"/>
              <a:gd name="connsiteY23" fmla="*/ 1386043 h 2335366"/>
              <a:gd name="connsiteX24" fmla="*/ 377825 w 1311662"/>
              <a:gd name="connsiteY24" fmla="*/ 1382868 h 2335366"/>
              <a:gd name="connsiteX25" fmla="*/ 381000 w 1311662"/>
              <a:gd name="connsiteY25" fmla="*/ 1300318 h 2335366"/>
              <a:gd name="connsiteX26" fmla="*/ 387350 w 1311662"/>
              <a:gd name="connsiteY26" fmla="*/ 1255868 h 2335366"/>
              <a:gd name="connsiteX27" fmla="*/ 390525 w 1311662"/>
              <a:gd name="connsiteY27" fmla="*/ 1246343 h 2335366"/>
              <a:gd name="connsiteX28" fmla="*/ 400050 w 1311662"/>
              <a:gd name="connsiteY28" fmla="*/ 1230468 h 2335366"/>
              <a:gd name="connsiteX29" fmla="*/ 463550 w 1311662"/>
              <a:gd name="connsiteY29" fmla="*/ 1233643 h 2335366"/>
              <a:gd name="connsiteX30" fmla="*/ 450850 w 1311662"/>
              <a:gd name="connsiteY30" fmla="*/ 1186018 h 2335366"/>
              <a:gd name="connsiteX31" fmla="*/ 419100 w 1311662"/>
              <a:gd name="connsiteY31" fmla="*/ 1179668 h 2335366"/>
              <a:gd name="connsiteX32" fmla="*/ 422275 w 1311662"/>
              <a:gd name="connsiteY32" fmla="*/ 1122518 h 2335366"/>
              <a:gd name="connsiteX33" fmla="*/ 488950 w 1311662"/>
              <a:gd name="connsiteY33" fmla="*/ 1128868 h 2335366"/>
              <a:gd name="connsiteX34" fmla="*/ 508000 w 1311662"/>
              <a:gd name="connsiteY34" fmla="*/ 1122518 h 2335366"/>
              <a:gd name="connsiteX35" fmla="*/ 511175 w 1311662"/>
              <a:gd name="connsiteY35" fmla="*/ 1065368 h 2335366"/>
              <a:gd name="connsiteX36" fmla="*/ 517525 w 1311662"/>
              <a:gd name="connsiteY36" fmla="*/ 1055843 h 2335366"/>
              <a:gd name="connsiteX37" fmla="*/ 520700 w 1311662"/>
              <a:gd name="connsiteY37" fmla="*/ 1039968 h 2335366"/>
              <a:gd name="connsiteX38" fmla="*/ 523875 w 1311662"/>
              <a:gd name="connsiteY38" fmla="*/ 1027268 h 2335366"/>
              <a:gd name="connsiteX39" fmla="*/ 530225 w 1311662"/>
              <a:gd name="connsiteY39" fmla="*/ 1014568 h 2335366"/>
              <a:gd name="connsiteX40" fmla="*/ 536575 w 1311662"/>
              <a:gd name="connsiteY40" fmla="*/ 989168 h 2335366"/>
              <a:gd name="connsiteX41" fmla="*/ 539750 w 1311662"/>
              <a:gd name="connsiteY41" fmla="*/ 976468 h 2335366"/>
              <a:gd name="connsiteX42" fmla="*/ 542925 w 1311662"/>
              <a:gd name="connsiteY42" fmla="*/ 966943 h 2335366"/>
              <a:gd name="connsiteX43" fmla="*/ 549275 w 1311662"/>
              <a:gd name="connsiteY43" fmla="*/ 957418 h 2335366"/>
              <a:gd name="connsiteX44" fmla="*/ 552450 w 1311662"/>
              <a:gd name="connsiteY44" fmla="*/ 944718 h 2335366"/>
              <a:gd name="connsiteX45" fmla="*/ 568325 w 1311662"/>
              <a:gd name="connsiteY45" fmla="*/ 922493 h 2335366"/>
              <a:gd name="connsiteX46" fmla="*/ 574675 w 1311662"/>
              <a:gd name="connsiteY46" fmla="*/ 906618 h 2335366"/>
              <a:gd name="connsiteX47" fmla="*/ 581025 w 1311662"/>
              <a:gd name="connsiteY47" fmla="*/ 893918 h 2335366"/>
              <a:gd name="connsiteX48" fmla="*/ 590550 w 1311662"/>
              <a:gd name="connsiteY48" fmla="*/ 871693 h 2335366"/>
              <a:gd name="connsiteX49" fmla="*/ 593725 w 1311662"/>
              <a:gd name="connsiteY49" fmla="*/ 858993 h 2335366"/>
              <a:gd name="connsiteX50" fmla="*/ 600075 w 1311662"/>
              <a:gd name="connsiteY50" fmla="*/ 846293 h 2335366"/>
              <a:gd name="connsiteX51" fmla="*/ 603250 w 1311662"/>
              <a:gd name="connsiteY51" fmla="*/ 827243 h 2335366"/>
              <a:gd name="connsiteX52" fmla="*/ 619125 w 1311662"/>
              <a:gd name="connsiteY52" fmla="*/ 795493 h 2335366"/>
              <a:gd name="connsiteX53" fmla="*/ 625475 w 1311662"/>
              <a:gd name="connsiteY53" fmla="*/ 776443 h 2335366"/>
              <a:gd name="connsiteX54" fmla="*/ 565150 w 1311662"/>
              <a:gd name="connsiteY54" fmla="*/ 744693 h 2335366"/>
              <a:gd name="connsiteX55" fmla="*/ 571500 w 1311662"/>
              <a:gd name="connsiteY55" fmla="*/ 700243 h 2335366"/>
              <a:gd name="connsiteX56" fmla="*/ 644525 w 1311662"/>
              <a:gd name="connsiteY56" fmla="*/ 674843 h 2335366"/>
              <a:gd name="connsiteX57" fmla="*/ 635000 w 1311662"/>
              <a:gd name="connsiteY57" fmla="*/ 573243 h 2335366"/>
              <a:gd name="connsiteX58" fmla="*/ 647700 w 1311662"/>
              <a:gd name="connsiteY58" fmla="*/ 570068 h 2335366"/>
              <a:gd name="connsiteX59" fmla="*/ 666750 w 1311662"/>
              <a:gd name="connsiteY59" fmla="*/ 566893 h 2335366"/>
              <a:gd name="connsiteX60" fmla="*/ 727075 w 1311662"/>
              <a:gd name="connsiteY60" fmla="*/ 573243 h 2335366"/>
              <a:gd name="connsiteX61" fmla="*/ 781050 w 1311662"/>
              <a:gd name="connsiteY61" fmla="*/ 592293 h 2335366"/>
              <a:gd name="connsiteX62" fmla="*/ 790575 w 1311662"/>
              <a:gd name="connsiteY62" fmla="*/ 595468 h 2335366"/>
              <a:gd name="connsiteX63" fmla="*/ 806450 w 1311662"/>
              <a:gd name="connsiteY63" fmla="*/ 601818 h 2335366"/>
              <a:gd name="connsiteX64" fmla="*/ 815975 w 1311662"/>
              <a:gd name="connsiteY64" fmla="*/ 604993 h 2335366"/>
              <a:gd name="connsiteX65" fmla="*/ 831850 w 1311662"/>
              <a:gd name="connsiteY65" fmla="*/ 611343 h 2335366"/>
              <a:gd name="connsiteX66" fmla="*/ 857250 w 1311662"/>
              <a:gd name="connsiteY66" fmla="*/ 617693 h 2335366"/>
              <a:gd name="connsiteX67" fmla="*/ 854075 w 1311662"/>
              <a:gd name="connsiteY67" fmla="*/ 595468 h 2335366"/>
              <a:gd name="connsiteX68" fmla="*/ 857250 w 1311662"/>
              <a:gd name="connsiteY68" fmla="*/ 570068 h 2335366"/>
              <a:gd name="connsiteX69" fmla="*/ 923925 w 1311662"/>
              <a:gd name="connsiteY69" fmla="*/ 579593 h 2335366"/>
              <a:gd name="connsiteX70" fmla="*/ 952500 w 1311662"/>
              <a:gd name="connsiteY70" fmla="*/ 595468 h 2335366"/>
              <a:gd name="connsiteX71" fmla="*/ 962025 w 1311662"/>
              <a:gd name="connsiteY71" fmla="*/ 589118 h 2335366"/>
              <a:gd name="connsiteX72" fmla="*/ 1085850 w 1311662"/>
              <a:gd name="connsiteY72" fmla="*/ 446243 h 2335366"/>
              <a:gd name="connsiteX73" fmla="*/ 1139825 w 1311662"/>
              <a:gd name="connsiteY73" fmla="*/ 439893 h 2335366"/>
              <a:gd name="connsiteX74" fmla="*/ 1136650 w 1311662"/>
              <a:gd name="connsiteY74" fmla="*/ 427193 h 2335366"/>
              <a:gd name="connsiteX75" fmla="*/ 1133475 w 1311662"/>
              <a:gd name="connsiteY75" fmla="*/ 411318 h 2335366"/>
              <a:gd name="connsiteX76" fmla="*/ 1101725 w 1311662"/>
              <a:gd name="connsiteY76" fmla="*/ 379568 h 2335366"/>
              <a:gd name="connsiteX77" fmla="*/ 1082675 w 1311662"/>
              <a:gd name="connsiteY77" fmla="*/ 354168 h 2335366"/>
              <a:gd name="connsiteX78" fmla="*/ 1120775 w 1311662"/>
              <a:gd name="connsiteY78" fmla="*/ 347818 h 2335366"/>
              <a:gd name="connsiteX79" fmla="*/ 1111250 w 1311662"/>
              <a:gd name="connsiteY79" fmla="*/ 331943 h 2335366"/>
              <a:gd name="connsiteX80" fmla="*/ 1098550 w 1311662"/>
              <a:gd name="connsiteY80" fmla="*/ 312893 h 2335366"/>
              <a:gd name="connsiteX81" fmla="*/ 1092200 w 1311662"/>
              <a:gd name="connsiteY81" fmla="*/ 287493 h 2335366"/>
              <a:gd name="connsiteX82" fmla="*/ 1085850 w 1311662"/>
              <a:gd name="connsiteY82" fmla="*/ 268443 h 2335366"/>
              <a:gd name="connsiteX83" fmla="*/ 1082675 w 1311662"/>
              <a:gd name="connsiteY83" fmla="*/ 255743 h 2335366"/>
              <a:gd name="connsiteX84" fmla="*/ 1073150 w 1311662"/>
              <a:gd name="connsiteY84" fmla="*/ 246218 h 2335366"/>
              <a:gd name="connsiteX85" fmla="*/ 1041400 w 1311662"/>
              <a:gd name="connsiteY85" fmla="*/ 230343 h 2335366"/>
              <a:gd name="connsiteX86" fmla="*/ 1025525 w 1311662"/>
              <a:gd name="connsiteY86" fmla="*/ 195418 h 2335366"/>
              <a:gd name="connsiteX87" fmla="*/ 1022350 w 1311662"/>
              <a:gd name="connsiteY87" fmla="*/ 182718 h 2335366"/>
              <a:gd name="connsiteX88" fmla="*/ 971550 w 1311662"/>
              <a:gd name="connsiteY88" fmla="*/ 179543 h 2335366"/>
              <a:gd name="connsiteX89" fmla="*/ 968375 w 1311662"/>
              <a:gd name="connsiteY89" fmla="*/ 138268 h 2335366"/>
              <a:gd name="connsiteX90" fmla="*/ 965200 w 1311662"/>
              <a:gd name="connsiteY90" fmla="*/ 122393 h 2335366"/>
              <a:gd name="connsiteX91" fmla="*/ 1006475 w 1311662"/>
              <a:gd name="connsiteY91" fmla="*/ 119218 h 2335366"/>
              <a:gd name="connsiteX92" fmla="*/ 1016000 w 1311662"/>
              <a:gd name="connsiteY92" fmla="*/ 116043 h 2335366"/>
              <a:gd name="connsiteX93" fmla="*/ 1000125 w 1311662"/>
              <a:gd name="connsiteY93" fmla="*/ 46193 h 2335366"/>
              <a:gd name="connsiteX94" fmla="*/ 990600 w 1311662"/>
              <a:gd name="connsiteY94" fmla="*/ 20793 h 2335366"/>
              <a:gd name="connsiteX95" fmla="*/ 987425 w 1311662"/>
              <a:gd name="connsiteY95" fmla="*/ 11268 h 2335366"/>
              <a:gd name="connsiteX96" fmla="*/ 955675 w 1311662"/>
              <a:gd name="connsiteY96" fmla="*/ 4918 h 2335366"/>
              <a:gd name="connsiteX97" fmla="*/ 942975 w 1311662"/>
              <a:gd name="connsiteY97" fmla="*/ 1743 h 2335366"/>
              <a:gd name="connsiteX98" fmla="*/ 936625 w 1311662"/>
              <a:gd name="connsiteY98" fmla="*/ 20793 h 2335366"/>
              <a:gd name="connsiteX99" fmla="*/ 942975 w 1311662"/>
              <a:gd name="connsiteY99" fmla="*/ 33493 h 2335366"/>
              <a:gd name="connsiteX100" fmla="*/ 958850 w 1311662"/>
              <a:gd name="connsiteY100" fmla="*/ 62068 h 2335366"/>
              <a:gd name="connsiteX101" fmla="*/ 962025 w 1311662"/>
              <a:gd name="connsiteY101" fmla="*/ 71593 h 2335366"/>
              <a:gd name="connsiteX102" fmla="*/ 955675 w 1311662"/>
              <a:gd name="connsiteY102" fmla="*/ 46193 h 2335366"/>
              <a:gd name="connsiteX103" fmla="*/ 949325 w 1311662"/>
              <a:gd name="connsiteY103" fmla="*/ 33493 h 2335366"/>
              <a:gd name="connsiteX104" fmla="*/ 946150 w 1311662"/>
              <a:gd name="connsiteY104" fmla="*/ 23968 h 2335366"/>
              <a:gd name="connsiteX105" fmla="*/ 939800 w 1311662"/>
              <a:gd name="connsiteY105" fmla="*/ 1743 h 2335366"/>
              <a:gd name="connsiteX106" fmla="*/ 1000125 w 1311662"/>
              <a:gd name="connsiteY106" fmla="*/ 8093 h 2335366"/>
              <a:gd name="connsiteX107" fmla="*/ 1019175 w 1311662"/>
              <a:gd name="connsiteY107" fmla="*/ 36668 h 2335366"/>
              <a:gd name="connsiteX108" fmla="*/ 1035050 w 1311662"/>
              <a:gd name="connsiteY108" fmla="*/ 68418 h 2335366"/>
              <a:gd name="connsiteX109" fmla="*/ 1044575 w 1311662"/>
              <a:gd name="connsiteY109" fmla="*/ 100168 h 2335366"/>
              <a:gd name="connsiteX110" fmla="*/ 1047750 w 1311662"/>
              <a:gd name="connsiteY110" fmla="*/ 112868 h 2335366"/>
              <a:gd name="connsiteX111" fmla="*/ 1054100 w 1311662"/>
              <a:gd name="connsiteY111" fmla="*/ 135093 h 2335366"/>
              <a:gd name="connsiteX112" fmla="*/ 1060450 w 1311662"/>
              <a:gd name="connsiteY112" fmla="*/ 163668 h 2335366"/>
              <a:gd name="connsiteX113" fmla="*/ 1069975 w 1311662"/>
              <a:gd name="connsiteY113" fmla="*/ 201768 h 2335366"/>
              <a:gd name="connsiteX114" fmla="*/ 1076325 w 1311662"/>
              <a:gd name="connsiteY114" fmla="*/ 211293 h 2335366"/>
              <a:gd name="connsiteX115" fmla="*/ 1123950 w 1311662"/>
              <a:gd name="connsiteY115" fmla="*/ 227168 h 2335366"/>
              <a:gd name="connsiteX116" fmla="*/ 1181100 w 1311662"/>
              <a:gd name="connsiteY116" fmla="*/ 223993 h 2335366"/>
              <a:gd name="connsiteX117" fmla="*/ 1196975 w 1311662"/>
              <a:gd name="connsiteY117" fmla="*/ 230343 h 2335366"/>
              <a:gd name="connsiteX118" fmla="*/ 1203325 w 1311662"/>
              <a:gd name="connsiteY118" fmla="*/ 249393 h 2335366"/>
              <a:gd name="connsiteX119" fmla="*/ 1206500 w 1311662"/>
              <a:gd name="connsiteY119" fmla="*/ 350993 h 2335366"/>
              <a:gd name="connsiteX120" fmla="*/ 1216025 w 1311662"/>
              <a:gd name="connsiteY120" fmla="*/ 360518 h 2335366"/>
              <a:gd name="connsiteX121" fmla="*/ 1231900 w 1311662"/>
              <a:gd name="connsiteY121" fmla="*/ 382743 h 2335366"/>
              <a:gd name="connsiteX122" fmla="*/ 1238250 w 1311662"/>
              <a:gd name="connsiteY122" fmla="*/ 398618 h 2335366"/>
              <a:gd name="connsiteX123" fmla="*/ 1247775 w 1311662"/>
              <a:gd name="connsiteY123" fmla="*/ 420843 h 2335366"/>
              <a:gd name="connsiteX124" fmla="*/ 1244600 w 1311662"/>
              <a:gd name="connsiteY124" fmla="*/ 439893 h 2335366"/>
              <a:gd name="connsiteX125" fmla="*/ 1231900 w 1311662"/>
              <a:gd name="connsiteY125" fmla="*/ 458943 h 2335366"/>
              <a:gd name="connsiteX126" fmla="*/ 1209675 w 1311662"/>
              <a:gd name="connsiteY126" fmla="*/ 497043 h 2335366"/>
              <a:gd name="connsiteX127" fmla="*/ 1193800 w 1311662"/>
              <a:gd name="connsiteY127" fmla="*/ 522443 h 2335366"/>
              <a:gd name="connsiteX128" fmla="*/ 1184275 w 1311662"/>
              <a:gd name="connsiteY128" fmla="*/ 547843 h 2335366"/>
              <a:gd name="connsiteX129" fmla="*/ 1177925 w 1311662"/>
              <a:gd name="connsiteY129" fmla="*/ 557368 h 2335366"/>
              <a:gd name="connsiteX130" fmla="*/ 1174750 w 1311662"/>
              <a:gd name="connsiteY130" fmla="*/ 573243 h 2335366"/>
              <a:gd name="connsiteX131" fmla="*/ 1152525 w 1311662"/>
              <a:gd name="connsiteY131" fmla="*/ 608168 h 2335366"/>
              <a:gd name="connsiteX132" fmla="*/ 1136650 w 1311662"/>
              <a:gd name="connsiteY132" fmla="*/ 658968 h 2335366"/>
              <a:gd name="connsiteX133" fmla="*/ 1130300 w 1311662"/>
              <a:gd name="connsiteY133" fmla="*/ 678018 h 2335366"/>
              <a:gd name="connsiteX134" fmla="*/ 1127125 w 1311662"/>
              <a:gd name="connsiteY134" fmla="*/ 693893 h 2335366"/>
              <a:gd name="connsiteX135" fmla="*/ 1117600 w 1311662"/>
              <a:gd name="connsiteY135" fmla="*/ 719293 h 2335366"/>
              <a:gd name="connsiteX136" fmla="*/ 1111250 w 1311662"/>
              <a:gd name="connsiteY136" fmla="*/ 741518 h 2335366"/>
              <a:gd name="connsiteX137" fmla="*/ 1098550 w 1311662"/>
              <a:gd name="connsiteY137" fmla="*/ 763743 h 2335366"/>
              <a:gd name="connsiteX138" fmla="*/ 1089025 w 1311662"/>
              <a:gd name="connsiteY138" fmla="*/ 779618 h 2335366"/>
              <a:gd name="connsiteX139" fmla="*/ 1085850 w 1311662"/>
              <a:gd name="connsiteY139" fmla="*/ 789143 h 2335366"/>
              <a:gd name="connsiteX140" fmla="*/ 1079500 w 1311662"/>
              <a:gd name="connsiteY140" fmla="*/ 989168 h 2335366"/>
              <a:gd name="connsiteX141" fmla="*/ 1076325 w 1311662"/>
              <a:gd name="connsiteY141" fmla="*/ 1103468 h 2335366"/>
              <a:gd name="connsiteX142" fmla="*/ 1063625 w 1311662"/>
              <a:gd name="connsiteY142" fmla="*/ 1119343 h 2335366"/>
              <a:gd name="connsiteX143" fmla="*/ 1038225 w 1311662"/>
              <a:gd name="connsiteY143" fmla="*/ 1116168 h 2335366"/>
              <a:gd name="connsiteX144" fmla="*/ 1022350 w 1311662"/>
              <a:gd name="connsiteY144" fmla="*/ 1132043 h 2335366"/>
              <a:gd name="connsiteX145" fmla="*/ 1006475 w 1311662"/>
              <a:gd name="connsiteY145" fmla="*/ 1182843 h 2335366"/>
              <a:gd name="connsiteX146" fmla="*/ 962025 w 1311662"/>
              <a:gd name="connsiteY146" fmla="*/ 1176493 h 2335366"/>
              <a:gd name="connsiteX147" fmla="*/ 949325 w 1311662"/>
              <a:gd name="connsiteY147" fmla="*/ 1249518 h 2335366"/>
              <a:gd name="connsiteX148" fmla="*/ 949325 w 1311662"/>
              <a:gd name="connsiteY148" fmla="*/ 1132043 h 2335366"/>
              <a:gd name="connsiteX149" fmla="*/ 971550 w 1311662"/>
              <a:gd name="connsiteY149" fmla="*/ 1135218 h 2335366"/>
              <a:gd name="connsiteX150" fmla="*/ 1016000 w 1311662"/>
              <a:gd name="connsiteY150" fmla="*/ 1147918 h 2335366"/>
              <a:gd name="connsiteX151" fmla="*/ 996950 w 1311662"/>
              <a:gd name="connsiteY151" fmla="*/ 1195543 h 2335366"/>
              <a:gd name="connsiteX152" fmla="*/ 987425 w 1311662"/>
              <a:gd name="connsiteY152" fmla="*/ 1211418 h 2335366"/>
              <a:gd name="connsiteX153" fmla="*/ 984250 w 1311662"/>
              <a:gd name="connsiteY153" fmla="*/ 1220943 h 2335366"/>
              <a:gd name="connsiteX154" fmla="*/ 1003300 w 1311662"/>
              <a:gd name="connsiteY154" fmla="*/ 1217768 h 2335366"/>
              <a:gd name="connsiteX155" fmla="*/ 1035050 w 1311662"/>
              <a:gd name="connsiteY155" fmla="*/ 1220943 h 2335366"/>
              <a:gd name="connsiteX156" fmla="*/ 1022350 w 1311662"/>
              <a:gd name="connsiteY156" fmla="*/ 1363818 h 2335366"/>
              <a:gd name="connsiteX157" fmla="*/ 1028700 w 1311662"/>
              <a:gd name="connsiteY157" fmla="*/ 1373343 h 2335366"/>
              <a:gd name="connsiteX158" fmla="*/ 1050925 w 1311662"/>
              <a:gd name="connsiteY158" fmla="*/ 1379693 h 2335366"/>
              <a:gd name="connsiteX159" fmla="*/ 1066800 w 1311662"/>
              <a:gd name="connsiteY159" fmla="*/ 1386043 h 2335366"/>
              <a:gd name="connsiteX160" fmla="*/ 1089025 w 1311662"/>
              <a:gd name="connsiteY160" fmla="*/ 1392393 h 2335366"/>
              <a:gd name="connsiteX161" fmla="*/ 1092200 w 1311662"/>
              <a:gd name="connsiteY161" fmla="*/ 1405093 h 2335366"/>
              <a:gd name="connsiteX162" fmla="*/ 1098550 w 1311662"/>
              <a:gd name="connsiteY162" fmla="*/ 1443193 h 2335366"/>
              <a:gd name="connsiteX163" fmla="*/ 1101725 w 1311662"/>
              <a:gd name="connsiteY163" fmla="*/ 1455893 h 2335366"/>
              <a:gd name="connsiteX164" fmla="*/ 1104900 w 1311662"/>
              <a:gd name="connsiteY164" fmla="*/ 1493993 h 2335366"/>
              <a:gd name="connsiteX165" fmla="*/ 1108075 w 1311662"/>
              <a:gd name="connsiteY165" fmla="*/ 1519393 h 2335366"/>
              <a:gd name="connsiteX166" fmla="*/ 1101725 w 1311662"/>
              <a:gd name="connsiteY166" fmla="*/ 1538443 h 2335366"/>
              <a:gd name="connsiteX167" fmla="*/ 1123950 w 1311662"/>
              <a:gd name="connsiteY167" fmla="*/ 1900393 h 2335366"/>
              <a:gd name="connsiteX168" fmla="*/ 1165225 w 1311662"/>
              <a:gd name="connsiteY168" fmla="*/ 1973418 h 2335366"/>
              <a:gd name="connsiteX169" fmla="*/ 1209675 w 1311662"/>
              <a:gd name="connsiteY169" fmla="*/ 2128992 h 2335366"/>
              <a:gd name="connsiteX170" fmla="*/ 1273175 w 1311662"/>
              <a:gd name="connsiteY170" fmla="*/ 2284566 h 2335366"/>
              <a:gd name="connsiteX171" fmla="*/ 1193799 w 1311662"/>
              <a:gd name="connsiteY171" fmla="*/ 2335366 h 2335366"/>
              <a:gd name="connsiteX172" fmla="*/ 1276349 w 1311662"/>
              <a:gd name="connsiteY172" fmla="*/ 2287741 h 2335366"/>
              <a:gd name="connsiteX173" fmla="*/ 1209674 w 1311662"/>
              <a:gd name="connsiteY173" fmla="*/ 2128991 h 2335366"/>
              <a:gd name="connsiteX174" fmla="*/ 1311274 w 1311662"/>
              <a:gd name="connsiteY174" fmla="*/ 2078191 h 2335366"/>
              <a:gd name="connsiteX175" fmla="*/ 1209674 w 1311662"/>
              <a:gd name="connsiteY175" fmla="*/ 2103591 h 2335366"/>
              <a:gd name="connsiteX176" fmla="*/ 1155699 w 1311662"/>
              <a:gd name="connsiteY176" fmla="*/ 1963891 h 2335366"/>
              <a:gd name="connsiteX177" fmla="*/ 1117599 w 1311662"/>
              <a:gd name="connsiteY177" fmla="*/ 1903566 h 2335366"/>
              <a:gd name="connsiteX178" fmla="*/ 1000125 w 1311662"/>
              <a:gd name="connsiteY178" fmla="*/ 1522568 h 2335366"/>
              <a:gd name="connsiteX179" fmla="*/ 981075 w 1311662"/>
              <a:gd name="connsiteY179" fmla="*/ 1506693 h 2335366"/>
              <a:gd name="connsiteX180" fmla="*/ 968375 w 1311662"/>
              <a:gd name="connsiteY180" fmla="*/ 1509868 h 2335366"/>
              <a:gd name="connsiteX181" fmla="*/ 962025 w 1311662"/>
              <a:gd name="connsiteY181" fmla="*/ 1528918 h 2335366"/>
              <a:gd name="connsiteX182" fmla="*/ 955675 w 1311662"/>
              <a:gd name="connsiteY182" fmla="*/ 1538443 h 2335366"/>
              <a:gd name="connsiteX183" fmla="*/ 946150 w 1311662"/>
              <a:gd name="connsiteY183" fmla="*/ 1554318 h 2335366"/>
              <a:gd name="connsiteX184" fmla="*/ 936625 w 1311662"/>
              <a:gd name="connsiteY184" fmla="*/ 1563843 h 2335366"/>
              <a:gd name="connsiteX185" fmla="*/ 917575 w 1311662"/>
              <a:gd name="connsiteY185" fmla="*/ 1589243 h 2335366"/>
              <a:gd name="connsiteX186" fmla="*/ 911225 w 1311662"/>
              <a:gd name="connsiteY186" fmla="*/ 1598768 h 2335366"/>
              <a:gd name="connsiteX187" fmla="*/ 901700 w 1311662"/>
              <a:gd name="connsiteY187" fmla="*/ 1605118 h 2335366"/>
              <a:gd name="connsiteX188" fmla="*/ 892175 w 1311662"/>
              <a:gd name="connsiteY188" fmla="*/ 1614643 h 2335366"/>
              <a:gd name="connsiteX189" fmla="*/ 882650 w 1311662"/>
              <a:gd name="connsiteY189" fmla="*/ 1627343 h 2335366"/>
              <a:gd name="connsiteX190" fmla="*/ 860425 w 1311662"/>
              <a:gd name="connsiteY190" fmla="*/ 1630518 h 2335366"/>
              <a:gd name="connsiteX191" fmla="*/ 774700 w 1311662"/>
              <a:gd name="connsiteY191" fmla="*/ 1633693 h 2335366"/>
              <a:gd name="connsiteX192" fmla="*/ 720725 w 1311662"/>
              <a:gd name="connsiteY192" fmla="*/ 1646393 h 2335366"/>
              <a:gd name="connsiteX193" fmla="*/ 708025 w 1311662"/>
              <a:gd name="connsiteY193" fmla="*/ 1649568 h 2335366"/>
              <a:gd name="connsiteX194" fmla="*/ 676275 w 1311662"/>
              <a:gd name="connsiteY194" fmla="*/ 1652743 h 2335366"/>
              <a:gd name="connsiteX195" fmla="*/ 650875 w 1311662"/>
              <a:gd name="connsiteY195" fmla="*/ 1655918 h 2335366"/>
              <a:gd name="connsiteX196" fmla="*/ 628650 w 1311662"/>
              <a:gd name="connsiteY196" fmla="*/ 1659093 h 2335366"/>
              <a:gd name="connsiteX197" fmla="*/ 542925 w 1311662"/>
              <a:gd name="connsiteY197" fmla="*/ 1665443 h 2335366"/>
              <a:gd name="connsiteX198" fmla="*/ 368300 w 1311662"/>
              <a:gd name="connsiteY198" fmla="*/ 1662268 h 2335366"/>
              <a:gd name="connsiteX199" fmla="*/ 355600 w 1311662"/>
              <a:gd name="connsiteY199" fmla="*/ 1655918 h 2335366"/>
              <a:gd name="connsiteX200" fmla="*/ 292100 w 1311662"/>
              <a:gd name="connsiteY200" fmla="*/ 1649568 h 2335366"/>
              <a:gd name="connsiteX201" fmla="*/ 273050 w 1311662"/>
              <a:gd name="connsiteY201" fmla="*/ 1646393 h 2335366"/>
              <a:gd name="connsiteX202" fmla="*/ 38100 w 1311662"/>
              <a:gd name="connsiteY202" fmla="*/ 1655918 h 2335366"/>
              <a:gd name="connsiteX203" fmla="*/ 25400 w 1311662"/>
              <a:gd name="connsiteY203" fmla="*/ 1671793 h 2335366"/>
              <a:gd name="connsiteX204" fmla="*/ 9525 w 1311662"/>
              <a:gd name="connsiteY204" fmla="*/ 1687668 h 2335366"/>
              <a:gd name="connsiteX205" fmla="*/ 3175 w 1311662"/>
              <a:gd name="connsiteY205" fmla="*/ 1732118 h 2335366"/>
              <a:gd name="connsiteX206" fmla="*/ 0 w 1311662"/>
              <a:gd name="connsiteY206" fmla="*/ 1735293 h 2335366"/>
              <a:gd name="connsiteX0" fmla="*/ 3175 w 1311662"/>
              <a:gd name="connsiteY0" fmla="*/ 1643218 h 2335366"/>
              <a:gd name="connsiteX1" fmla="*/ 41275 w 1311662"/>
              <a:gd name="connsiteY1" fmla="*/ 1627343 h 2335366"/>
              <a:gd name="connsiteX2" fmla="*/ 95250 w 1311662"/>
              <a:gd name="connsiteY2" fmla="*/ 1611468 h 2335366"/>
              <a:gd name="connsiteX3" fmla="*/ 174625 w 1311662"/>
              <a:gd name="connsiteY3" fmla="*/ 1608293 h 2335366"/>
              <a:gd name="connsiteX4" fmla="*/ 349250 w 1311662"/>
              <a:gd name="connsiteY4" fmla="*/ 1614643 h 2335366"/>
              <a:gd name="connsiteX5" fmla="*/ 403225 w 1311662"/>
              <a:gd name="connsiteY5" fmla="*/ 1620993 h 2335366"/>
              <a:gd name="connsiteX6" fmla="*/ 428625 w 1311662"/>
              <a:gd name="connsiteY6" fmla="*/ 1627343 h 2335366"/>
              <a:gd name="connsiteX7" fmla="*/ 457200 w 1311662"/>
              <a:gd name="connsiteY7" fmla="*/ 1630518 h 2335366"/>
              <a:gd name="connsiteX8" fmla="*/ 479425 w 1311662"/>
              <a:gd name="connsiteY8" fmla="*/ 1636868 h 2335366"/>
              <a:gd name="connsiteX9" fmla="*/ 482600 w 1311662"/>
              <a:gd name="connsiteY9" fmla="*/ 1617818 h 2335366"/>
              <a:gd name="connsiteX10" fmla="*/ 479425 w 1311662"/>
              <a:gd name="connsiteY10" fmla="*/ 1525743 h 2335366"/>
              <a:gd name="connsiteX11" fmla="*/ 473075 w 1311662"/>
              <a:gd name="connsiteY11" fmla="*/ 1500343 h 2335366"/>
              <a:gd name="connsiteX12" fmla="*/ 479425 w 1311662"/>
              <a:gd name="connsiteY12" fmla="*/ 1424143 h 2335366"/>
              <a:gd name="connsiteX13" fmla="*/ 498475 w 1311662"/>
              <a:gd name="connsiteY13" fmla="*/ 1420968 h 2335366"/>
              <a:gd name="connsiteX14" fmla="*/ 469900 w 1311662"/>
              <a:gd name="connsiteY14" fmla="*/ 1357468 h 2335366"/>
              <a:gd name="connsiteX15" fmla="*/ 441325 w 1311662"/>
              <a:gd name="connsiteY15" fmla="*/ 1354293 h 2335366"/>
              <a:gd name="connsiteX16" fmla="*/ 447675 w 1311662"/>
              <a:gd name="connsiteY16" fmla="*/ 1309843 h 2335366"/>
              <a:gd name="connsiteX17" fmla="*/ 457200 w 1311662"/>
              <a:gd name="connsiteY17" fmla="*/ 1287618 h 2335366"/>
              <a:gd name="connsiteX18" fmla="*/ 463550 w 1311662"/>
              <a:gd name="connsiteY18" fmla="*/ 1268568 h 2335366"/>
              <a:gd name="connsiteX19" fmla="*/ 428625 w 1311662"/>
              <a:gd name="connsiteY19" fmla="*/ 1268568 h 2335366"/>
              <a:gd name="connsiteX20" fmla="*/ 422275 w 1311662"/>
              <a:gd name="connsiteY20" fmla="*/ 1284443 h 2335366"/>
              <a:gd name="connsiteX21" fmla="*/ 406400 w 1311662"/>
              <a:gd name="connsiteY21" fmla="*/ 1357468 h 2335366"/>
              <a:gd name="connsiteX22" fmla="*/ 400050 w 1311662"/>
              <a:gd name="connsiteY22" fmla="*/ 1370168 h 2335366"/>
              <a:gd name="connsiteX23" fmla="*/ 396875 w 1311662"/>
              <a:gd name="connsiteY23" fmla="*/ 1386043 h 2335366"/>
              <a:gd name="connsiteX24" fmla="*/ 377825 w 1311662"/>
              <a:gd name="connsiteY24" fmla="*/ 1382868 h 2335366"/>
              <a:gd name="connsiteX25" fmla="*/ 381000 w 1311662"/>
              <a:gd name="connsiteY25" fmla="*/ 1300318 h 2335366"/>
              <a:gd name="connsiteX26" fmla="*/ 387350 w 1311662"/>
              <a:gd name="connsiteY26" fmla="*/ 1255868 h 2335366"/>
              <a:gd name="connsiteX27" fmla="*/ 390525 w 1311662"/>
              <a:gd name="connsiteY27" fmla="*/ 1246343 h 2335366"/>
              <a:gd name="connsiteX28" fmla="*/ 400050 w 1311662"/>
              <a:gd name="connsiteY28" fmla="*/ 1230468 h 2335366"/>
              <a:gd name="connsiteX29" fmla="*/ 463550 w 1311662"/>
              <a:gd name="connsiteY29" fmla="*/ 1233643 h 2335366"/>
              <a:gd name="connsiteX30" fmla="*/ 450850 w 1311662"/>
              <a:gd name="connsiteY30" fmla="*/ 1186018 h 2335366"/>
              <a:gd name="connsiteX31" fmla="*/ 419100 w 1311662"/>
              <a:gd name="connsiteY31" fmla="*/ 1179668 h 2335366"/>
              <a:gd name="connsiteX32" fmla="*/ 422275 w 1311662"/>
              <a:gd name="connsiteY32" fmla="*/ 1122518 h 2335366"/>
              <a:gd name="connsiteX33" fmla="*/ 488950 w 1311662"/>
              <a:gd name="connsiteY33" fmla="*/ 1128868 h 2335366"/>
              <a:gd name="connsiteX34" fmla="*/ 508000 w 1311662"/>
              <a:gd name="connsiteY34" fmla="*/ 1122518 h 2335366"/>
              <a:gd name="connsiteX35" fmla="*/ 511175 w 1311662"/>
              <a:gd name="connsiteY35" fmla="*/ 1065368 h 2335366"/>
              <a:gd name="connsiteX36" fmla="*/ 517525 w 1311662"/>
              <a:gd name="connsiteY36" fmla="*/ 1055843 h 2335366"/>
              <a:gd name="connsiteX37" fmla="*/ 520700 w 1311662"/>
              <a:gd name="connsiteY37" fmla="*/ 1039968 h 2335366"/>
              <a:gd name="connsiteX38" fmla="*/ 523875 w 1311662"/>
              <a:gd name="connsiteY38" fmla="*/ 1027268 h 2335366"/>
              <a:gd name="connsiteX39" fmla="*/ 530225 w 1311662"/>
              <a:gd name="connsiteY39" fmla="*/ 1014568 h 2335366"/>
              <a:gd name="connsiteX40" fmla="*/ 536575 w 1311662"/>
              <a:gd name="connsiteY40" fmla="*/ 989168 h 2335366"/>
              <a:gd name="connsiteX41" fmla="*/ 539750 w 1311662"/>
              <a:gd name="connsiteY41" fmla="*/ 976468 h 2335366"/>
              <a:gd name="connsiteX42" fmla="*/ 542925 w 1311662"/>
              <a:gd name="connsiteY42" fmla="*/ 966943 h 2335366"/>
              <a:gd name="connsiteX43" fmla="*/ 549275 w 1311662"/>
              <a:gd name="connsiteY43" fmla="*/ 957418 h 2335366"/>
              <a:gd name="connsiteX44" fmla="*/ 552450 w 1311662"/>
              <a:gd name="connsiteY44" fmla="*/ 944718 h 2335366"/>
              <a:gd name="connsiteX45" fmla="*/ 568325 w 1311662"/>
              <a:gd name="connsiteY45" fmla="*/ 922493 h 2335366"/>
              <a:gd name="connsiteX46" fmla="*/ 574675 w 1311662"/>
              <a:gd name="connsiteY46" fmla="*/ 906618 h 2335366"/>
              <a:gd name="connsiteX47" fmla="*/ 581025 w 1311662"/>
              <a:gd name="connsiteY47" fmla="*/ 893918 h 2335366"/>
              <a:gd name="connsiteX48" fmla="*/ 590550 w 1311662"/>
              <a:gd name="connsiteY48" fmla="*/ 871693 h 2335366"/>
              <a:gd name="connsiteX49" fmla="*/ 593725 w 1311662"/>
              <a:gd name="connsiteY49" fmla="*/ 858993 h 2335366"/>
              <a:gd name="connsiteX50" fmla="*/ 600075 w 1311662"/>
              <a:gd name="connsiteY50" fmla="*/ 846293 h 2335366"/>
              <a:gd name="connsiteX51" fmla="*/ 603250 w 1311662"/>
              <a:gd name="connsiteY51" fmla="*/ 827243 h 2335366"/>
              <a:gd name="connsiteX52" fmla="*/ 619125 w 1311662"/>
              <a:gd name="connsiteY52" fmla="*/ 795493 h 2335366"/>
              <a:gd name="connsiteX53" fmla="*/ 625475 w 1311662"/>
              <a:gd name="connsiteY53" fmla="*/ 776443 h 2335366"/>
              <a:gd name="connsiteX54" fmla="*/ 565150 w 1311662"/>
              <a:gd name="connsiteY54" fmla="*/ 744693 h 2335366"/>
              <a:gd name="connsiteX55" fmla="*/ 571500 w 1311662"/>
              <a:gd name="connsiteY55" fmla="*/ 700243 h 2335366"/>
              <a:gd name="connsiteX56" fmla="*/ 644525 w 1311662"/>
              <a:gd name="connsiteY56" fmla="*/ 674843 h 2335366"/>
              <a:gd name="connsiteX57" fmla="*/ 635000 w 1311662"/>
              <a:gd name="connsiteY57" fmla="*/ 573243 h 2335366"/>
              <a:gd name="connsiteX58" fmla="*/ 647700 w 1311662"/>
              <a:gd name="connsiteY58" fmla="*/ 570068 h 2335366"/>
              <a:gd name="connsiteX59" fmla="*/ 666750 w 1311662"/>
              <a:gd name="connsiteY59" fmla="*/ 566893 h 2335366"/>
              <a:gd name="connsiteX60" fmla="*/ 727075 w 1311662"/>
              <a:gd name="connsiteY60" fmla="*/ 573243 h 2335366"/>
              <a:gd name="connsiteX61" fmla="*/ 781050 w 1311662"/>
              <a:gd name="connsiteY61" fmla="*/ 592293 h 2335366"/>
              <a:gd name="connsiteX62" fmla="*/ 790575 w 1311662"/>
              <a:gd name="connsiteY62" fmla="*/ 595468 h 2335366"/>
              <a:gd name="connsiteX63" fmla="*/ 806450 w 1311662"/>
              <a:gd name="connsiteY63" fmla="*/ 601818 h 2335366"/>
              <a:gd name="connsiteX64" fmla="*/ 815975 w 1311662"/>
              <a:gd name="connsiteY64" fmla="*/ 604993 h 2335366"/>
              <a:gd name="connsiteX65" fmla="*/ 831850 w 1311662"/>
              <a:gd name="connsiteY65" fmla="*/ 611343 h 2335366"/>
              <a:gd name="connsiteX66" fmla="*/ 857250 w 1311662"/>
              <a:gd name="connsiteY66" fmla="*/ 617693 h 2335366"/>
              <a:gd name="connsiteX67" fmla="*/ 854075 w 1311662"/>
              <a:gd name="connsiteY67" fmla="*/ 595468 h 2335366"/>
              <a:gd name="connsiteX68" fmla="*/ 857250 w 1311662"/>
              <a:gd name="connsiteY68" fmla="*/ 570068 h 2335366"/>
              <a:gd name="connsiteX69" fmla="*/ 923925 w 1311662"/>
              <a:gd name="connsiteY69" fmla="*/ 579593 h 2335366"/>
              <a:gd name="connsiteX70" fmla="*/ 952500 w 1311662"/>
              <a:gd name="connsiteY70" fmla="*/ 595468 h 2335366"/>
              <a:gd name="connsiteX71" fmla="*/ 962025 w 1311662"/>
              <a:gd name="connsiteY71" fmla="*/ 589118 h 2335366"/>
              <a:gd name="connsiteX72" fmla="*/ 1085850 w 1311662"/>
              <a:gd name="connsiteY72" fmla="*/ 446243 h 2335366"/>
              <a:gd name="connsiteX73" fmla="*/ 1139825 w 1311662"/>
              <a:gd name="connsiteY73" fmla="*/ 439893 h 2335366"/>
              <a:gd name="connsiteX74" fmla="*/ 1136650 w 1311662"/>
              <a:gd name="connsiteY74" fmla="*/ 427193 h 2335366"/>
              <a:gd name="connsiteX75" fmla="*/ 1133475 w 1311662"/>
              <a:gd name="connsiteY75" fmla="*/ 411318 h 2335366"/>
              <a:gd name="connsiteX76" fmla="*/ 1101725 w 1311662"/>
              <a:gd name="connsiteY76" fmla="*/ 379568 h 2335366"/>
              <a:gd name="connsiteX77" fmla="*/ 1082675 w 1311662"/>
              <a:gd name="connsiteY77" fmla="*/ 354168 h 2335366"/>
              <a:gd name="connsiteX78" fmla="*/ 1120775 w 1311662"/>
              <a:gd name="connsiteY78" fmla="*/ 347818 h 2335366"/>
              <a:gd name="connsiteX79" fmla="*/ 1111250 w 1311662"/>
              <a:gd name="connsiteY79" fmla="*/ 331943 h 2335366"/>
              <a:gd name="connsiteX80" fmla="*/ 1098550 w 1311662"/>
              <a:gd name="connsiteY80" fmla="*/ 312893 h 2335366"/>
              <a:gd name="connsiteX81" fmla="*/ 1092200 w 1311662"/>
              <a:gd name="connsiteY81" fmla="*/ 287493 h 2335366"/>
              <a:gd name="connsiteX82" fmla="*/ 1085850 w 1311662"/>
              <a:gd name="connsiteY82" fmla="*/ 268443 h 2335366"/>
              <a:gd name="connsiteX83" fmla="*/ 1082675 w 1311662"/>
              <a:gd name="connsiteY83" fmla="*/ 255743 h 2335366"/>
              <a:gd name="connsiteX84" fmla="*/ 1073150 w 1311662"/>
              <a:gd name="connsiteY84" fmla="*/ 246218 h 2335366"/>
              <a:gd name="connsiteX85" fmla="*/ 1041400 w 1311662"/>
              <a:gd name="connsiteY85" fmla="*/ 230343 h 2335366"/>
              <a:gd name="connsiteX86" fmla="*/ 1025525 w 1311662"/>
              <a:gd name="connsiteY86" fmla="*/ 195418 h 2335366"/>
              <a:gd name="connsiteX87" fmla="*/ 1022350 w 1311662"/>
              <a:gd name="connsiteY87" fmla="*/ 182718 h 2335366"/>
              <a:gd name="connsiteX88" fmla="*/ 971550 w 1311662"/>
              <a:gd name="connsiteY88" fmla="*/ 179543 h 2335366"/>
              <a:gd name="connsiteX89" fmla="*/ 968375 w 1311662"/>
              <a:gd name="connsiteY89" fmla="*/ 138268 h 2335366"/>
              <a:gd name="connsiteX90" fmla="*/ 965200 w 1311662"/>
              <a:gd name="connsiteY90" fmla="*/ 122393 h 2335366"/>
              <a:gd name="connsiteX91" fmla="*/ 1006475 w 1311662"/>
              <a:gd name="connsiteY91" fmla="*/ 119218 h 2335366"/>
              <a:gd name="connsiteX92" fmla="*/ 1016000 w 1311662"/>
              <a:gd name="connsiteY92" fmla="*/ 116043 h 2335366"/>
              <a:gd name="connsiteX93" fmla="*/ 1000125 w 1311662"/>
              <a:gd name="connsiteY93" fmla="*/ 46193 h 2335366"/>
              <a:gd name="connsiteX94" fmla="*/ 990600 w 1311662"/>
              <a:gd name="connsiteY94" fmla="*/ 20793 h 2335366"/>
              <a:gd name="connsiteX95" fmla="*/ 987425 w 1311662"/>
              <a:gd name="connsiteY95" fmla="*/ 11268 h 2335366"/>
              <a:gd name="connsiteX96" fmla="*/ 955675 w 1311662"/>
              <a:gd name="connsiteY96" fmla="*/ 4918 h 2335366"/>
              <a:gd name="connsiteX97" fmla="*/ 942975 w 1311662"/>
              <a:gd name="connsiteY97" fmla="*/ 1743 h 2335366"/>
              <a:gd name="connsiteX98" fmla="*/ 936625 w 1311662"/>
              <a:gd name="connsiteY98" fmla="*/ 20793 h 2335366"/>
              <a:gd name="connsiteX99" fmla="*/ 942975 w 1311662"/>
              <a:gd name="connsiteY99" fmla="*/ 33493 h 2335366"/>
              <a:gd name="connsiteX100" fmla="*/ 958850 w 1311662"/>
              <a:gd name="connsiteY100" fmla="*/ 62068 h 2335366"/>
              <a:gd name="connsiteX101" fmla="*/ 962025 w 1311662"/>
              <a:gd name="connsiteY101" fmla="*/ 71593 h 2335366"/>
              <a:gd name="connsiteX102" fmla="*/ 955675 w 1311662"/>
              <a:gd name="connsiteY102" fmla="*/ 46193 h 2335366"/>
              <a:gd name="connsiteX103" fmla="*/ 949325 w 1311662"/>
              <a:gd name="connsiteY103" fmla="*/ 33493 h 2335366"/>
              <a:gd name="connsiteX104" fmla="*/ 946150 w 1311662"/>
              <a:gd name="connsiteY104" fmla="*/ 23968 h 2335366"/>
              <a:gd name="connsiteX105" fmla="*/ 939800 w 1311662"/>
              <a:gd name="connsiteY105" fmla="*/ 1743 h 2335366"/>
              <a:gd name="connsiteX106" fmla="*/ 1000125 w 1311662"/>
              <a:gd name="connsiteY106" fmla="*/ 8093 h 2335366"/>
              <a:gd name="connsiteX107" fmla="*/ 1019175 w 1311662"/>
              <a:gd name="connsiteY107" fmla="*/ 36668 h 2335366"/>
              <a:gd name="connsiteX108" fmla="*/ 1035050 w 1311662"/>
              <a:gd name="connsiteY108" fmla="*/ 68418 h 2335366"/>
              <a:gd name="connsiteX109" fmla="*/ 1044575 w 1311662"/>
              <a:gd name="connsiteY109" fmla="*/ 100168 h 2335366"/>
              <a:gd name="connsiteX110" fmla="*/ 1047750 w 1311662"/>
              <a:gd name="connsiteY110" fmla="*/ 112868 h 2335366"/>
              <a:gd name="connsiteX111" fmla="*/ 1054100 w 1311662"/>
              <a:gd name="connsiteY111" fmla="*/ 135093 h 2335366"/>
              <a:gd name="connsiteX112" fmla="*/ 1060450 w 1311662"/>
              <a:gd name="connsiteY112" fmla="*/ 163668 h 2335366"/>
              <a:gd name="connsiteX113" fmla="*/ 1069975 w 1311662"/>
              <a:gd name="connsiteY113" fmla="*/ 201768 h 2335366"/>
              <a:gd name="connsiteX114" fmla="*/ 1076325 w 1311662"/>
              <a:gd name="connsiteY114" fmla="*/ 211293 h 2335366"/>
              <a:gd name="connsiteX115" fmla="*/ 1123950 w 1311662"/>
              <a:gd name="connsiteY115" fmla="*/ 227168 h 2335366"/>
              <a:gd name="connsiteX116" fmla="*/ 1181100 w 1311662"/>
              <a:gd name="connsiteY116" fmla="*/ 223993 h 2335366"/>
              <a:gd name="connsiteX117" fmla="*/ 1196975 w 1311662"/>
              <a:gd name="connsiteY117" fmla="*/ 230343 h 2335366"/>
              <a:gd name="connsiteX118" fmla="*/ 1203325 w 1311662"/>
              <a:gd name="connsiteY118" fmla="*/ 249393 h 2335366"/>
              <a:gd name="connsiteX119" fmla="*/ 1206500 w 1311662"/>
              <a:gd name="connsiteY119" fmla="*/ 350993 h 2335366"/>
              <a:gd name="connsiteX120" fmla="*/ 1216025 w 1311662"/>
              <a:gd name="connsiteY120" fmla="*/ 360518 h 2335366"/>
              <a:gd name="connsiteX121" fmla="*/ 1231900 w 1311662"/>
              <a:gd name="connsiteY121" fmla="*/ 382743 h 2335366"/>
              <a:gd name="connsiteX122" fmla="*/ 1238250 w 1311662"/>
              <a:gd name="connsiteY122" fmla="*/ 398618 h 2335366"/>
              <a:gd name="connsiteX123" fmla="*/ 1247775 w 1311662"/>
              <a:gd name="connsiteY123" fmla="*/ 420843 h 2335366"/>
              <a:gd name="connsiteX124" fmla="*/ 1244600 w 1311662"/>
              <a:gd name="connsiteY124" fmla="*/ 439893 h 2335366"/>
              <a:gd name="connsiteX125" fmla="*/ 1231900 w 1311662"/>
              <a:gd name="connsiteY125" fmla="*/ 458943 h 2335366"/>
              <a:gd name="connsiteX126" fmla="*/ 1209675 w 1311662"/>
              <a:gd name="connsiteY126" fmla="*/ 497043 h 2335366"/>
              <a:gd name="connsiteX127" fmla="*/ 1193800 w 1311662"/>
              <a:gd name="connsiteY127" fmla="*/ 522443 h 2335366"/>
              <a:gd name="connsiteX128" fmla="*/ 1184275 w 1311662"/>
              <a:gd name="connsiteY128" fmla="*/ 547843 h 2335366"/>
              <a:gd name="connsiteX129" fmla="*/ 1177925 w 1311662"/>
              <a:gd name="connsiteY129" fmla="*/ 557368 h 2335366"/>
              <a:gd name="connsiteX130" fmla="*/ 1174750 w 1311662"/>
              <a:gd name="connsiteY130" fmla="*/ 573243 h 2335366"/>
              <a:gd name="connsiteX131" fmla="*/ 1152525 w 1311662"/>
              <a:gd name="connsiteY131" fmla="*/ 608168 h 2335366"/>
              <a:gd name="connsiteX132" fmla="*/ 1136650 w 1311662"/>
              <a:gd name="connsiteY132" fmla="*/ 658968 h 2335366"/>
              <a:gd name="connsiteX133" fmla="*/ 1130300 w 1311662"/>
              <a:gd name="connsiteY133" fmla="*/ 678018 h 2335366"/>
              <a:gd name="connsiteX134" fmla="*/ 1127125 w 1311662"/>
              <a:gd name="connsiteY134" fmla="*/ 693893 h 2335366"/>
              <a:gd name="connsiteX135" fmla="*/ 1117600 w 1311662"/>
              <a:gd name="connsiteY135" fmla="*/ 719293 h 2335366"/>
              <a:gd name="connsiteX136" fmla="*/ 1111250 w 1311662"/>
              <a:gd name="connsiteY136" fmla="*/ 741518 h 2335366"/>
              <a:gd name="connsiteX137" fmla="*/ 1098550 w 1311662"/>
              <a:gd name="connsiteY137" fmla="*/ 763743 h 2335366"/>
              <a:gd name="connsiteX138" fmla="*/ 1089025 w 1311662"/>
              <a:gd name="connsiteY138" fmla="*/ 779618 h 2335366"/>
              <a:gd name="connsiteX139" fmla="*/ 1085850 w 1311662"/>
              <a:gd name="connsiteY139" fmla="*/ 789143 h 2335366"/>
              <a:gd name="connsiteX140" fmla="*/ 1079500 w 1311662"/>
              <a:gd name="connsiteY140" fmla="*/ 989168 h 2335366"/>
              <a:gd name="connsiteX141" fmla="*/ 1076325 w 1311662"/>
              <a:gd name="connsiteY141" fmla="*/ 1103468 h 2335366"/>
              <a:gd name="connsiteX142" fmla="*/ 1063625 w 1311662"/>
              <a:gd name="connsiteY142" fmla="*/ 1119343 h 2335366"/>
              <a:gd name="connsiteX143" fmla="*/ 1038225 w 1311662"/>
              <a:gd name="connsiteY143" fmla="*/ 1116168 h 2335366"/>
              <a:gd name="connsiteX144" fmla="*/ 1022350 w 1311662"/>
              <a:gd name="connsiteY144" fmla="*/ 1132043 h 2335366"/>
              <a:gd name="connsiteX145" fmla="*/ 1006475 w 1311662"/>
              <a:gd name="connsiteY145" fmla="*/ 1182843 h 2335366"/>
              <a:gd name="connsiteX146" fmla="*/ 962025 w 1311662"/>
              <a:gd name="connsiteY146" fmla="*/ 1176493 h 2335366"/>
              <a:gd name="connsiteX147" fmla="*/ 949325 w 1311662"/>
              <a:gd name="connsiteY147" fmla="*/ 1249518 h 2335366"/>
              <a:gd name="connsiteX148" fmla="*/ 949325 w 1311662"/>
              <a:gd name="connsiteY148" fmla="*/ 1132043 h 2335366"/>
              <a:gd name="connsiteX149" fmla="*/ 971550 w 1311662"/>
              <a:gd name="connsiteY149" fmla="*/ 1135218 h 2335366"/>
              <a:gd name="connsiteX150" fmla="*/ 1016000 w 1311662"/>
              <a:gd name="connsiteY150" fmla="*/ 1147918 h 2335366"/>
              <a:gd name="connsiteX151" fmla="*/ 996950 w 1311662"/>
              <a:gd name="connsiteY151" fmla="*/ 1195543 h 2335366"/>
              <a:gd name="connsiteX152" fmla="*/ 987425 w 1311662"/>
              <a:gd name="connsiteY152" fmla="*/ 1211418 h 2335366"/>
              <a:gd name="connsiteX153" fmla="*/ 984250 w 1311662"/>
              <a:gd name="connsiteY153" fmla="*/ 1220943 h 2335366"/>
              <a:gd name="connsiteX154" fmla="*/ 1003300 w 1311662"/>
              <a:gd name="connsiteY154" fmla="*/ 1217768 h 2335366"/>
              <a:gd name="connsiteX155" fmla="*/ 1035050 w 1311662"/>
              <a:gd name="connsiteY155" fmla="*/ 1220943 h 2335366"/>
              <a:gd name="connsiteX156" fmla="*/ 1022350 w 1311662"/>
              <a:gd name="connsiteY156" fmla="*/ 1363818 h 2335366"/>
              <a:gd name="connsiteX157" fmla="*/ 1028700 w 1311662"/>
              <a:gd name="connsiteY157" fmla="*/ 1373343 h 2335366"/>
              <a:gd name="connsiteX158" fmla="*/ 1050925 w 1311662"/>
              <a:gd name="connsiteY158" fmla="*/ 1379693 h 2335366"/>
              <a:gd name="connsiteX159" fmla="*/ 1066800 w 1311662"/>
              <a:gd name="connsiteY159" fmla="*/ 1386043 h 2335366"/>
              <a:gd name="connsiteX160" fmla="*/ 1089025 w 1311662"/>
              <a:gd name="connsiteY160" fmla="*/ 1392393 h 2335366"/>
              <a:gd name="connsiteX161" fmla="*/ 1092200 w 1311662"/>
              <a:gd name="connsiteY161" fmla="*/ 1405093 h 2335366"/>
              <a:gd name="connsiteX162" fmla="*/ 1098550 w 1311662"/>
              <a:gd name="connsiteY162" fmla="*/ 1443193 h 2335366"/>
              <a:gd name="connsiteX163" fmla="*/ 1101725 w 1311662"/>
              <a:gd name="connsiteY163" fmla="*/ 1455893 h 2335366"/>
              <a:gd name="connsiteX164" fmla="*/ 1104900 w 1311662"/>
              <a:gd name="connsiteY164" fmla="*/ 1493993 h 2335366"/>
              <a:gd name="connsiteX165" fmla="*/ 1108075 w 1311662"/>
              <a:gd name="connsiteY165" fmla="*/ 1519393 h 2335366"/>
              <a:gd name="connsiteX166" fmla="*/ 1101725 w 1311662"/>
              <a:gd name="connsiteY166" fmla="*/ 1538443 h 2335366"/>
              <a:gd name="connsiteX167" fmla="*/ 1123950 w 1311662"/>
              <a:gd name="connsiteY167" fmla="*/ 1900393 h 2335366"/>
              <a:gd name="connsiteX168" fmla="*/ 1165225 w 1311662"/>
              <a:gd name="connsiteY168" fmla="*/ 1973418 h 2335366"/>
              <a:gd name="connsiteX169" fmla="*/ 1209675 w 1311662"/>
              <a:gd name="connsiteY169" fmla="*/ 2128992 h 2335366"/>
              <a:gd name="connsiteX170" fmla="*/ 1273175 w 1311662"/>
              <a:gd name="connsiteY170" fmla="*/ 2284566 h 2335366"/>
              <a:gd name="connsiteX171" fmla="*/ 1193799 w 1311662"/>
              <a:gd name="connsiteY171" fmla="*/ 2335366 h 2335366"/>
              <a:gd name="connsiteX172" fmla="*/ 1276349 w 1311662"/>
              <a:gd name="connsiteY172" fmla="*/ 2287741 h 2335366"/>
              <a:gd name="connsiteX173" fmla="*/ 1209674 w 1311662"/>
              <a:gd name="connsiteY173" fmla="*/ 2128991 h 2335366"/>
              <a:gd name="connsiteX174" fmla="*/ 1311274 w 1311662"/>
              <a:gd name="connsiteY174" fmla="*/ 2078191 h 2335366"/>
              <a:gd name="connsiteX175" fmla="*/ 1209674 w 1311662"/>
              <a:gd name="connsiteY175" fmla="*/ 2103591 h 2335366"/>
              <a:gd name="connsiteX176" fmla="*/ 1155699 w 1311662"/>
              <a:gd name="connsiteY176" fmla="*/ 1963891 h 2335366"/>
              <a:gd name="connsiteX177" fmla="*/ 1117599 w 1311662"/>
              <a:gd name="connsiteY177" fmla="*/ 1903566 h 2335366"/>
              <a:gd name="connsiteX178" fmla="*/ 1101724 w 1311662"/>
              <a:gd name="connsiteY178" fmla="*/ 1525741 h 2335366"/>
              <a:gd name="connsiteX179" fmla="*/ 1000125 w 1311662"/>
              <a:gd name="connsiteY179" fmla="*/ 1522568 h 2335366"/>
              <a:gd name="connsiteX180" fmla="*/ 981075 w 1311662"/>
              <a:gd name="connsiteY180" fmla="*/ 1506693 h 2335366"/>
              <a:gd name="connsiteX181" fmla="*/ 968375 w 1311662"/>
              <a:gd name="connsiteY181" fmla="*/ 1509868 h 2335366"/>
              <a:gd name="connsiteX182" fmla="*/ 962025 w 1311662"/>
              <a:gd name="connsiteY182" fmla="*/ 1528918 h 2335366"/>
              <a:gd name="connsiteX183" fmla="*/ 955675 w 1311662"/>
              <a:gd name="connsiteY183" fmla="*/ 1538443 h 2335366"/>
              <a:gd name="connsiteX184" fmla="*/ 946150 w 1311662"/>
              <a:gd name="connsiteY184" fmla="*/ 1554318 h 2335366"/>
              <a:gd name="connsiteX185" fmla="*/ 936625 w 1311662"/>
              <a:gd name="connsiteY185" fmla="*/ 1563843 h 2335366"/>
              <a:gd name="connsiteX186" fmla="*/ 917575 w 1311662"/>
              <a:gd name="connsiteY186" fmla="*/ 1589243 h 2335366"/>
              <a:gd name="connsiteX187" fmla="*/ 911225 w 1311662"/>
              <a:gd name="connsiteY187" fmla="*/ 1598768 h 2335366"/>
              <a:gd name="connsiteX188" fmla="*/ 901700 w 1311662"/>
              <a:gd name="connsiteY188" fmla="*/ 1605118 h 2335366"/>
              <a:gd name="connsiteX189" fmla="*/ 892175 w 1311662"/>
              <a:gd name="connsiteY189" fmla="*/ 1614643 h 2335366"/>
              <a:gd name="connsiteX190" fmla="*/ 882650 w 1311662"/>
              <a:gd name="connsiteY190" fmla="*/ 1627343 h 2335366"/>
              <a:gd name="connsiteX191" fmla="*/ 860425 w 1311662"/>
              <a:gd name="connsiteY191" fmla="*/ 1630518 h 2335366"/>
              <a:gd name="connsiteX192" fmla="*/ 774700 w 1311662"/>
              <a:gd name="connsiteY192" fmla="*/ 1633693 h 2335366"/>
              <a:gd name="connsiteX193" fmla="*/ 720725 w 1311662"/>
              <a:gd name="connsiteY193" fmla="*/ 1646393 h 2335366"/>
              <a:gd name="connsiteX194" fmla="*/ 708025 w 1311662"/>
              <a:gd name="connsiteY194" fmla="*/ 1649568 h 2335366"/>
              <a:gd name="connsiteX195" fmla="*/ 676275 w 1311662"/>
              <a:gd name="connsiteY195" fmla="*/ 1652743 h 2335366"/>
              <a:gd name="connsiteX196" fmla="*/ 650875 w 1311662"/>
              <a:gd name="connsiteY196" fmla="*/ 1655918 h 2335366"/>
              <a:gd name="connsiteX197" fmla="*/ 628650 w 1311662"/>
              <a:gd name="connsiteY197" fmla="*/ 1659093 h 2335366"/>
              <a:gd name="connsiteX198" fmla="*/ 542925 w 1311662"/>
              <a:gd name="connsiteY198" fmla="*/ 1665443 h 2335366"/>
              <a:gd name="connsiteX199" fmla="*/ 368300 w 1311662"/>
              <a:gd name="connsiteY199" fmla="*/ 1662268 h 2335366"/>
              <a:gd name="connsiteX200" fmla="*/ 355600 w 1311662"/>
              <a:gd name="connsiteY200" fmla="*/ 1655918 h 2335366"/>
              <a:gd name="connsiteX201" fmla="*/ 292100 w 1311662"/>
              <a:gd name="connsiteY201" fmla="*/ 1649568 h 2335366"/>
              <a:gd name="connsiteX202" fmla="*/ 273050 w 1311662"/>
              <a:gd name="connsiteY202" fmla="*/ 1646393 h 2335366"/>
              <a:gd name="connsiteX203" fmla="*/ 38100 w 1311662"/>
              <a:gd name="connsiteY203" fmla="*/ 1655918 h 2335366"/>
              <a:gd name="connsiteX204" fmla="*/ 25400 w 1311662"/>
              <a:gd name="connsiteY204" fmla="*/ 1671793 h 2335366"/>
              <a:gd name="connsiteX205" fmla="*/ 9525 w 1311662"/>
              <a:gd name="connsiteY205" fmla="*/ 1687668 h 2335366"/>
              <a:gd name="connsiteX206" fmla="*/ 3175 w 1311662"/>
              <a:gd name="connsiteY206" fmla="*/ 1732118 h 2335366"/>
              <a:gd name="connsiteX207" fmla="*/ 0 w 1311662"/>
              <a:gd name="connsiteY207" fmla="*/ 1735293 h 2335366"/>
              <a:gd name="connsiteX0" fmla="*/ 3175 w 1311662"/>
              <a:gd name="connsiteY0" fmla="*/ 1643218 h 2335366"/>
              <a:gd name="connsiteX1" fmla="*/ 41275 w 1311662"/>
              <a:gd name="connsiteY1" fmla="*/ 1627343 h 2335366"/>
              <a:gd name="connsiteX2" fmla="*/ 95250 w 1311662"/>
              <a:gd name="connsiteY2" fmla="*/ 1611468 h 2335366"/>
              <a:gd name="connsiteX3" fmla="*/ 174625 w 1311662"/>
              <a:gd name="connsiteY3" fmla="*/ 1608293 h 2335366"/>
              <a:gd name="connsiteX4" fmla="*/ 349250 w 1311662"/>
              <a:gd name="connsiteY4" fmla="*/ 1614643 h 2335366"/>
              <a:gd name="connsiteX5" fmla="*/ 403225 w 1311662"/>
              <a:gd name="connsiteY5" fmla="*/ 1620993 h 2335366"/>
              <a:gd name="connsiteX6" fmla="*/ 428625 w 1311662"/>
              <a:gd name="connsiteY6" fmla="*/ 1627343 h 2335366"/>
              <a:gd name="connsiteX7" fmla="*/ 457200 w 1311662"/>
              <a:gd name="connsiteY7" fmla="*/ 1630518 h 2335366"/>
              <a:gd name="connsiteX8" fmla="*/ 479425 w 1311662"/>
              <a:gd name="connsiteY8" fmla="*/ 1636868 h 2335366"/>
              <a:gd name="connsiteX9" fmla="*/ 482600 w 1311662"/>
              <a:gd name="connsiteY9" fmla="*/ 1617818 h 2335366"/>
              <a:gd name="connsiteX10" fmla="*/ 479425 w 1311662"/>
              <a:gd name="connsiteY10" fmla="*/ 1525743 h 2335366"/>
              <a:gd name="connsiteX11" fmla="*/ 473075 w 1311662"/>
              <a:gd name="connsiteY11" fmla="*/ 1500343 h 2335366"/>
              <a:gd name="connsiteX12" fmla="*/ 479425 w 1311662"/>
              <a:gd name="connsiteY12" fmla="*/ 1424143 h 2335366"/>
              <a:gd name="connsiteX13" fmla="*/ 498475 w 1311662"/>
              <a:gd name="connsiteY13" fmla="*/ 1420968 h 2335366"/>
              <a:gd name="connsiteX14" fmla="*/ 469900 w 1311662"/>
              <a:gd name="connsiteY14" fmla="*/ 1357468 h 2335366"/>
              <a:gd name="connsiteX15" fmla="*/ 441325 w 1311662"/>
              <a:gd name="connsiteY15" fmla="*/ 1354293 h 2335366"/>
              <a:gd name="connsiteX16" fmla="*/ 447675 w 1311662"/>
              <a:gd name="connsiteY16" fmla="*/ 1309843 h 2335366"/>
              <a:gd name="connsiteX17" fmla="*/ 457200 w 1311662"/>
              <a:gd name="connsiteY17" fmla="*/ 1287618 h 2335366"/>
              <a:gd name="connsiteX18" fmla="*/ 463550 w 1311662"/>
              <a:gd name="connsiteY18" fmla="*/ 1268568 h 2335366"/>
              <a:gd name="connsiteX19" fmla="*/ 428625 w 1311662"/>
              <a:gd name="connsiteY19" fmla="*/ 1268568 h 2335366"/>
              <a:gd name="connsiteX20" fmla="*/ 422275 w 1311662"/>
              <a:gd name="connsiteY20" fmla="*/ 1284443 h 2335366"/>
              <a:gd name="connsiteX21" fmla="*/ 406400 w 1311662"/>
              <a:gd name="connsiteY21" fmla="*/ 1357468 h 2335366"/>
              <a:gd name="connsiteX22" fmla="*/ 400050 w 1311662"/>
              <a:gd name="connsiteY22" fmla="*/ 1370168 h 2335366"/>
              <a:gd name="connsiteX23" fmla="*/ 396875 w 1311662"/>
              <a:gd name="connsiteY23" fmla="*/ 1386043 h 2335366"/>
              <a:gd name="connsiteX24" fmla="*/ 377825 w 1311662"/>
              <a:gd name="connsiteY24" fmla="*/ 1382868 h 2335366"/>
              <a:gd name="connsiteX25" fmla="*/ 381000 w 1311662"/>
              <a:gd name="connsiteY25" fmla="*/ 1300318 h 2335366"/>
              <a:gd name="connsiteX26" fmla="*/ 387350 w 1311662"/>
              <a:gd name="connsiteY26" fmla="*/ 1255868 h 2335366"/>
              <a:gd name="connsiteX27" fmla="*/ 390525 w 1311662"/>
              <a:gd name="connsiteY27" fmla="*/ 1246343 h 2335366"/>
              <a:gd name="connsiteX28" fmla="*/ 400050 w 1311662"/>
              <a:gd name="connsiteY28" fmla="*/ 1230468 h 2335366"/>
              <a:gd name="connsiteX29" fmla="*/ 463550 w 1311662"/>
              <a:gd name="connsiteY29" fmla="*/ 1233643 h 2335366"/>
              <a:gd name="connsiteX30" fmla="*/ 450850 w 1311662"/>
              <a:gd name="connsiteY30" fmla="*/ 1186018 h 2335366"/>
              <a:gd name="connsiteX31" fmla="*/ 419100 w 1311662"/>
              <a:gd name="connsiteY31" fmla="*/ 1179668 h 2335366"/>
              <a:gd name="connsiteX32" fmla="*/ 422275 w 1311662"/>
              <a:gd name="connsiteY32" fmla="*/ 1122518 h 2335366"/>
              <a:gd name="connsiteX33" fmla="*/ 488950 w 1311662"/>
              <a:gd name="connsiteY33" fmla="*/ 1128868 h 2335366"/>
              <a:gd name="connsiteX34" fmla="*/ 508000 w 1311662"/>
              <a:gd name="connsiteY34" fmla="*/ 1122518 h 2335366"/>
              <a:gd name="connsiteX35" fmla="*/ 511175 w 1311662"/>
              <a:gd name="connsiteY35" fmla="*/ 1065368 h 2335366"/>
              <a:gd name="connsiteX36" fmla="*/ 517525 w 1311662"/>
              <a:gd name="connsiteY36" fmla="*/ 1055843 h 2335366"/>
              <a:gd name="connsiteX37" fmla="*/ 520700 w 1311662"/>
              <a:gd name="connsiteY37" fmla="*/ 1039968 h 2335366"/>
              <a:gd name="connsiteX38" fmla="*/ 523875 w 1311662"/>
              <a:gd name="connsiteY38" fmla="*/ 1027268 h 2335366"/>
              <a:gd name="connsiteX39" fmla="*/ 530225 w 1311662"/>
              <a:gd name="connsiteY39" fmla="*/ 1014568 h 2335366"/>
              <a:gd name="connsiteX40" fmla="*/ 536575 w 1311662"/>
              <a:gd name="connsiteY40" fmla="*/ 989168 h 2335366"/>
              <a:gd name="connsiteX41" fmla="*/ 539750 w 1311662"/>
              <a:gd name="connsiteY41" fmla="*/ 976468 h 2335366"/>
              <a:gd name="connsiteX42" fmla="*/ 542925 w 1311662"/>
              <a:gd name="connsiteY42" fmla="*/ 966943 h 2335366"/>
              <a:gd name="connsiteX43" fmla="*/ 549275 w 1311662"/>
              <a:gd name="connsiteY43" fmla="*/ 957418 h 2335366"/>
              <a:gd name="connsiteX44" fmla="*/ 552450 w 1311662"/>
              <a:gd name="connsiteY44" fmla="*/ 944718 h 2335366"/>
              <a:gd name="connsiteX45" fmla="*/ 568325 w 1311662"/>
              <a:gd name="connsiteY45" fmla="*/ 922493 h 2335366"/>
              <a:gd name="connsiteX46" fmla="*/ 574675 w 1311662"/>
              <a:gd name="connsiteY46" fmla="*/ 906618 h 2335366"/>
              <a:gd name="connsiteX47" fmla="*/ 581025 w 1311662"/>
              <a:gd name="connsiteY47" fmla="*/ 893918 h 2335366"/>
              <a:gd name="connsiteX48" fmla="*/ 590550 w 1311662"/>
              <a:gd name="connsiteY48" fmla="*/ 871693 h 2335366"/>
              <a:gd name="connsiteX49" fmla="*/ 593725 w 1311662"/>
              <a:gd name="connsiteY49" fmla="*/ 858993 h 2335366"/>
              <a:gd name="connsiteX50" fmla="*/ 600075 w 1311662"/>
              <a:gd name="connsiteY50" fmla="*/ 846293 h 2335366"/>
              <a:gd name="connsiteX51" fmla="*/ 603250 w 1311662"/>
              <a:gd name="connsiteY51" fmla="*/ 827243 h 2335366"/>
              <a:gd name="connsiteX52" fmla="*/ 619125 w 1311662"/>
              <a:gd name="connsiteY52" fmla="*/ 795493 h 2335366"/>
              <a:gd name="connsiteX53" fmla="*/ 625475 w 1311662"/>
              <a:gd name="connsiteY53" fmla="*/ 776443 h 2335366"/>
              <a:gd name="connsiteX54" fmla="*/ 565150 w 1311662"/>
              <a:gd name="connsiteY54" fmla="*/ 744693 h 2335366"/>
              <a:gd name="connsiteX55" fmla="*/ 571500 w 1311662"/>
              <a:gd name="connsiteY55" fmla="*/ 700243 h 2335366"/>
              <a:gd name="connsiteX56" fmla="*/ 644525 w 1311662"/>
              <a:gd name="connsiteY56" fmla="*/ 674843 h 2335366"/>
              <a:gd name="connsiteX57" fmla="*/ 635000 w 1311662"/>
              <a:gd name="connsiteY57" fmla="*/ 573243 h 2335366"/>
              <a:gd name="connsiteX58" fmla="*/ 647700 w 1311662"/>
              <a:gd name="connsiteY58" fmla="*/ 570068 h 2335366"/>
              <a:gd name="connsiteX59" fmla="*/ 666750 w 1311662"/>
              <a:gd name="connsiteY59" fmla="*/ 566893 h 2335366"/>
              <a:gd name="connsiteX60" fmla="*/ 727075 w 1311662"/>
              <a:gd name="connsiteY60" fmla="*/ 573243 h 2335366"/>
              <a:gd name="connsiteX61" fmla="*/ 781050 w 1311662"/>
              <a:gd name="connsiteY61" fmla="*/ 592293 h 2335366"/>
              <a:gd name="connsiteX62" fmla="*/ 790575 w 1311662"/>
              <a:gd name="connsiteY62" fmla="*/ 595468 h 2335366"/>
              <a:gd name="connsiteX63" fmla="*/ 806450 w 1311662"/>
              <a:gd name="connsiteY63" fmla="*/ 601818 h 2335366"/>
              <a:gd name="connsiteX64" fmla="*/ 815975 w 1311662"/>
              <a:gd name="connsiteY64" fmla="*/ 604993 h 2335366"/>
              <a:gd name="connsiteX65" fmla="*/ 831850 w 1311662"/>
              <a:gd name="connsiteY65" fmla="*/ 611343 h 2335366"/>
              <a:gd name="connsiteX66" fmla="*/ 857250 w 1311662"/>
              <a:gd name="connsiteY66" fmla="*/ 617693 h 2335366"/>
              <a:gd name="connsiteX67" fmla="*/ 854075 w 1311662"/>
              <a:gd name="connsiteY67" fmla="*/ 595468 h 2335366"/>
              <a:gd name="connsiteX68" fmla="*/ 857250 w 1311662"/>
              <a:gd name="connsiteY68" fmla="*/ 570068 h 2335366"/>
              <a:gd name="connsiteX69" fmla="*/ 923925 w 1311662"/>
              <a:gd name="connsiteY69" fmla="*/ 579593 h 2335366"/>
              <a:gd name="connsiteX70" fmla="*/ 952500 w 1311662"/>
              <a:gd name="connsiteY70" fmla="*/ 595468 h 2335366"/>
              <a:gd name="connsiteX71" fmla="*/ 962025 w 1311662"/>
              <a:gd name="connsiteY71" fmla="*/ 589118 h 2335366"/>
              <a:gd name="connsiteX72" fmla="*/ 1085850 w 1311662"/>
              <a:gd name="connsiteY72" fmla="*/ 446243 h 2335366"/>
              <a:gd name="connsiteX73" fmla="*/ 1139825 w 1311662"/>
              <a:gd name="connsiteY73" fmla="*/ 439893 h 2335366"/>
              <a:gd name="connsiteX74" fmla="*/ 1136650 w 1311662"/>
              <a:gd name="connsiteY74" fmla="*/ 427193 h 2335366"/>
              <a:gd name="connsiteX75" fmla="*/ 1133475 w 1311662"/>
              <a:gd name="connsiteY75" fmla="*/ 411318 h 2335366"/>
              <a:gd name="connsiteX76" fmla="*/ 1101725 w 1311662"/>
              <a:gd name="connsiteY76" fmla="*/ 379568 h 2335366"/>
              <a:gd name="connsiteX77" fmla="*/ 1082675 w 1311662"/>
              <a:gd name="connsiteY77" fmla="*/ 354168 h 2335366"/>
              <a:gd name="connsiteX78" fmla="*/ 1120775 w 1311662"/>
              <a:gd name="connsiteY78" fmla="*/ 347818 h 2335366"/>
              <a:gd name="connsiteX79" fmla="*/ 1111250 w 1311662"/>
              <a:gd name="connsiteY79" fmla="*/ 331943 h 2335366"/>
              <a:gd name="connsiteX80" fmla="*/ 1098550 w 1311662"/>
              <a:gd name="connsiteY80" fmla="*/ 312893 h 2335366"/>
              <a:gd name="connsiteX81" fmla="*/ 1092200 w 1311662"/>
              <a:gd name="connsiteY81" fmla="*/ 287493 h 2335366"/>
              <a:gd name="connsiteX82" fmla="*/ 1085850 w 1311662"/>
              <a:gd name="connsiteY82" fmla="*/ 268443 h 2335366"/>
              <a:gd name="connsiteX83" fmla="*/ 1082675 w 1311662"/>
              <a:gd name="connsiteY83" fmla="*/ 255743 h 2335366"/>
              <a:gd name="connsiteX84" fmla="*/ 1073150 w 1311662"/>
              <a:gd name="connsiteY84" fmla="*/ 246218 h 2335366"/>
              <a:gd name="connsiteX85" fmla="*/ 1041400 w 1311662"/>
              <a:gd name="connsiteY85" fmla="*/ 230343 h 2335366"/>
              <a:gd name="connsiteX86" fmla="*/ 1025525 w 1311662"/>
              <a:gd name="connsiteY86" fmla="*/ 195418 h 2335366"/>
              <a:gd name="connsiteX87" fmla="*/ 1022350 w 1311662"/>
              <a:gd name="connsiteY87" fmla="*/ 182718 h 2335366"/>
              <a:gd name="connsiteX88" fmla="*/ 971550 w 1311662"/>
              <a:gd name="connsiteY88" fmla="*/ 179543 h 2335366"/>
              <a:gd name="connsiteX89" fmla="*/ 968375 w 1311662"/>
              <a:gd name="connsiteY89" fmla="*/ 138268 h 2335366"/>
              <a:gd name="connsiteX90" fmla="*/ 965200 w 1311662"/>
              <a:gd name="connsiteY90" fmla="*/ 122393 h 2335366"/>
              <a:gd name="connsiteX91" fmla="*/ 1006475 w 1311662"/>
              <a:gd name="connsiteY91" fmla="*/ 119218 h 2335366"/>
              <a:gd name="connsiteX92" fmla="*/ 1016000 w 1311662"/>
              <a:gd name="connsiteY92" fmla="*/ 116043 h 2335366"/>
              <a:gd name="connsiteX93" fmla="*/ 1000125 w 1311662"/>
              <a:gd name="connsiteY93" fmla="*/ 46193 h 2335366"/>
              <a:gd name="connsiteX94" fmla="*/ 990600 w 1311662"/>
              <a:gd name="connsiteY94" fmla="*/ 20793 h 2335366"/>
              <a:gd name="connsiteX95" fmla="*/ 987425 w 1311662"/>
              <a:gd name="connsiteY95" fmla="*/ 11268 h 2335366"/>
              <a:gd name="connsiteX96" fmla="*/ 955675 w 1311662"/>
              <a:gd name="connsiteY96" fmla="*/ 4918 h 2335366"/>
              <a:gd name="connsiteX97" fmla="*/ 942975 w 1311662"/>
              <a:gd name="connsiteY97" fmla="*/ 1743 h 2335366"/>
              <a:gd name="connsiteX98" fmla="*/ 936625 w 1311662"/>
              <a:gd name="connsiteY98" fmla="*/ 20793 h 2335366"/>
              <a:gd name="connsiteX99" fmla="*/ 942975 w 1311662"/>
              <a:gd name="connsiteY99" fmla="*/ 33493 h 2335366"/>
              <a:gd name="connsiteX100" fmla="*/ 958850 w 1311662"/>
              <a:gd name="connsiteY100" fmla="*/ 62068 h 2335366"/>
              <a:gd name="connsiteX101" fmla="*/ 962025 w 1311662"/>
              <a:gd name="connsiteY101" fmla="*/ 71593 h 2335366"/>
              <a:gd name="connsiteX102" fmla="*/ 955675 w 1311662"/>
              <a:gd name="connsiteY102" fmla="*/ 46193 h 2335366"/>
              <a:gd name="connsiteX103" fmla="*/ 949325 w 1311662"/>
              <a:gd name="connsiteY103" fmla="*/ 33493 h 2335366"/>
              <a:gd name="connsiteX104" fmla="*/ 946150 w 1311662"/>
              <a:gd name="connsiteY104" fmla="*/ 23968 h 2335366"/>
              <a:gd name="connsiteX105" fmla="*/ 939800 w 1311662"/>
              <a:gd name="connsiteY105" fmla="*/ 1743 h 2335366"/>
              <a:gd name="connsiteX106" fmla="*/ 1000125 w 1311662"/>
              <a:gd name="connsiteY106" fmla="*/ 8093 h 2335366"/>
              <a:gd name="connsiteX107" fmla="*/ 1019175 w 1311662"/>
              <a:gd name="connsiteY107" fmla="*/ 36668 h 2335366"/>
              <a:gd name="connsiteX108" fmla="*/ 1035050 w 1311662"/>
              <a:gd name="connsiteY108" fmla="*/ 68418 h 2335366"/>
              <a:gd name="connsiteX109" fmla="*/ 1044575 w 1311662"/>
              <a:gd name="connsiteY109" fmla="*/ 100168 h 2335366"/>
              <a:gd name="connsiteX110" fmla="*/ 1047750 w 1311662"/>
              <a:gd name="connsiteY110" fmla="*/ 112868 h 2335366"/>
              <a:gd name="connsiteX111" fmla="*/ 1054100 w 1311662"/>
              <a:gd name="connsiteY111" fmla="*/ 135093 h 2335366"/>
              <a:gd name="connsiteX112" fmla="*/ 1060450 w 1311662"/>
              <a:gd name="connsiteY112" fmla="*/ 163668 h 2335366"/>
              <a:gd name="connsiteX113" fmla="*/ 1069975 w 1311662"/>
              <a:gd name="connsiteY113" fmla="*/ 201768 h 2335366"/>
              <a:gd name="connsiteX114" fmla="*/ 1076325 w 1311662"/>
              <a:gd name="connsiteY114" fmla="*/ 211293 h 2335366"/>
              <a:gd name="connsiteX115" fmla="*/ 1123950 w 1311662"/>
              <a:gd name="connsiteY115" fmla="*/ 227168 h 2335366"/>
              <a:gd name="connsiteX116" fmla="*/ 1181100 w 1311662"/>
              <a:gd name="connsiteY116" fmla="*/ 223993 h 2335366"/>
              <a:gd name="connsiteX117" fmla="*/ 1196975 w 1311662"/>
              <a:gd name="connsiteY117" fmla="*/ 230343 h 2335366"/>
              <a:gd name="connsiteX118" fmla="*/ 1203325 w 1311662"/>
              <a:gd name="connsiteY118" fmla="*/ 249393 h 2335366"/>
              <a:gd name="connsiteX119" fmla="*/ 1206500 w 1311662"/>
              <a:gd name="connsiteY119" fmla="*/ 350993 h 2335366"/>
              <a:gd name="connsiteX120" fmla="*/ 1216025 w 1311662"/>
              <a:gd name="connsiteY120" fmla="*/ 360518 h 2335366"/>
              <a:gd name="connsiteX121" fmla="*/ 1231900 w 1311662"/>
              <a:gd name="connsiteY121" fmla="*/ 382743 h 2335366"/>
              <a:gd name="connsiteX122" fmla="*/ 1238250 w 1311662"/>
              <a:gd name="connsiteY122" fmla="*/ 398618 h 2335366"/>
              <a:gd name="connsiteX123" fmla="*/ 1247775 w 1311662"/>
              <a:gd name="connsiteY123" fmla="*/ 420843 h 2335366"/>
              <a:gd name="connsiteX124" fmla="*/ 1244600 w 1311662"/>
              <a:gd name="connsiteY124" fmla="*/ 439893 h 2335366"/>
              <a:gd name="connsiteX125" fmla="*/ 1231900 w 1311662"/>
              <a:gd name="connsiteY125" fmla="*/ 458943 h 2335366"/>
              <a:gd name="connsiteX126" fmla="*/ 1209675 w 1311662"/>
              <a:gd name="connsiteY126" fmla="*/ 497043 h 2335366"/>
              <a:gd name="connsiteX127" fmla="*/ 1193800 w 1311662"/>
              <a:gd name="connsiteY127" fmla="*/ 522443 h 2335366"/>
              <a:gd name="connsiteX128" fmla="*/ 1184275 w 1311662"/>
              <a:gd name="connsiteY128" fmla="*/ 547843 h 2335366"/>
              <a:gd name="connsiteX129" fmla="*/ 1177925 w 1311662"/>
              <a:gd name="connsiteY129" fmla="*/ 557368 h 2335366"/>
              <a:gd name="connsiteX130" fmla="*/ 1174750 w 1311662"/>
              <a:gd name="connsiteY130" fmla="*/ 573243 h 2335366"/>
              <a:gd name="connsiteX131" fmla="*/ 1152525 w 1311662"/>
              <a:gd name="connsiteY131" fmla="*/ 608168 h 2335366"/>
              <a:gd name="connsiteX132" fmla="*/ 1136650 w 1311662"/>
              <a:gd name="connsiteY132" fmla="*/ 658968 h 2335366"/>
              <a:gd name="connsiteX133" fmla="*/ 1130300 w 1311662"/>
              <a:gd name="connsiteY133" fmla="*/ 678018 h 2335366"/>
              <a:gd name="connsiteX134" fmla="*/ 1127125 w 1311662"/>
              <a:gd name="connsiteY134" fmla="*/ 693893 h 2335366"/>
              <a:gd name="connsiteX135" fmla="*/ 1117600 w 1311662"/>
              <a:gd name="connsiteY135" fmla="*/ 719293 h 2335366"/>
              <a:gd name="connsiteX136" fmla="*/ 1111250 w 1311662"/>
              <a:gd name="connsiteY136" fmla="*/ 741518 h 2335366"/>
              <a:gd name="connsiteX137" fmla="*/ 1098550 w 1311662"/>
              <a:gd name="connsiteY137" fmla="*/ 763743 h 2335366"/>
              <a:gd name="connsiteX138" fmla="*/ 1089025 w 1311662"/>
              <a:gd name="connsiteY138" fmla="*/ 779618 h 2335366"/>
              <a:gd name="connsiteX139" fmla="*/ 1085850 w 1311662"/>
              <a:gd name="connsiteY139" fmla="*/ 789143 h 2335366"/>
              <a:gd name="connsiteX140" fmla="*/ 1079500 w 1311662"/>
              <a:gd name="connsiteY140" fmla="*/ 989168 h 2335366"/>
              <a:gd name="connsiteX141" fmla="*/ 1076325 w 1311662"/>
              <a:gd name="connsiteY141" fmla="*/ 1103468 h 2335366"/>
              <a:gd name="connsiteX142" fmla="*/ 1063625 w 1311662"/>
              <a:gd name="connsiteY142" fmla="*/ 1119343 h 2335366"/>
              <a:gd name="connsiteX143" fmla="*/ 1038225 w 1311662"/>
              <a:gd name="connsiteY143" fmla="*/ 1116168 h 2335366"/>
              <a:gd name="connsiteX144" fmla="*/ 1022350 w 1311662"/>
              <a:gd name="connsiteY144" fmla="*/ 1132043 h 2335366"/>
              <a:gd name="connsiteX145" fmla="*/ 1006475 w 1311662"/>
              <a:gd name="connsiteY145" fmla="*/ 1182843 h 2335366"/>
              <a:gd name="connsiteX146" fmla="*/ 962025 w 1311662"/>
              <a:gd name="connsiteY146" fmla="*/ 1176493 h 2335366"/>
              <a:gd name="connsiteX147" fmla="*/ 949325 w 1311662"/>
              <a:gd name="connsiteY147" fmla="*/ 1249518 h 2335366"/>
              <a:gd name="connsiteX148" fmla="*/ 949325 w 1311662"/>
              <a:gd name="connsiteY148" fmla="*/ 1132043 h 2335366"/>
              <a:gd name="connsiteX149" fmla="*/ 971550 w 1311662"/>
              <a:gd name="connsiteY149" fmla="*/ 1135218 h 2335366"/>
              <a:gd name="connsiteX150" fmla="*/ 1016000 w 1311662"/>
              <a:gd name="connsiteY150" fmla="*/ 1147918 h 2335366"/>
              <a:gd name="connsiteX151" fmla="*/ 996950 w 1311662"/>
              <a:gd name="connsiteY151" fmla="*/ 1195543 h 2335366"/>
              <a:gd name="connsiteX152" fmla="*/ 987425 w 1311662"/>
              <a:gd name="connsiteY152" fmla="*/ 1211418 h 2335366"/>
              <a:gd name="connsiteX153" fmla="*/ 984250 w 1311662"/>
              <a:gd name="connsiteY153" fmla="*/ 1220943 h 2335366"/>
              <a:gd name="connsiteX154" fmla="*/ 1003300 w 1311662"/>
              <a:gd name="connsiteY154" fmla="*/ 1217768 h 2335366"/>
              <a:gd name="connsiteX155" fmla="*/ 1035050 w 1311662"/>
              <a:gd name="connsiteY155" fmla="*/ 1220943 h 2335366"/>
              <a:gd name="connsiteX156" fmla="*/ 1022350 w 1311662"/>
              <a:gd name="connsiteY156" fmla="*/ 1363818 h 2335366"/>
              <a:gd name="connsiteX157" fmla="*/ 1028700 w 1311662"/>
              <a:gd name="connsiteY157" fmla="*/ 1373343 h 2335366"/>
              <a:gd name="connsiteX158" fmla="*/ 1050925 w 1311662"/>
              <a:gd name="connsiteY158" fmla="*/ 1379693 h 2335366"/>
              <a:gd name="connsiteX159" fmla="*/ 1066800 w 1311662"/>
              <a:gd name="connsiteY159" fmla="*/ 1386043 h 2335366"/>
              <a:gd name="connsiteX160" fmla="*/ 1089025 w 1311662"/>
              <a:gd name="connsiteY160" fmla="*/ 1392393 h 2335366"/>
              <a:gd name="connsiteX161" fmla="*/ 1092200 w 1311662"/>
              <a:gd name="connsiteY161" fmla="*/ 1405093 h 2335366"/>
              <a:gd name="connsiteX162" fmla="*/ 1098550 w 1311662"/>
              <a:gd name="connsiteY162" fmla="*/ 1443193 h 2335366"/>
              <a:gd name="connsiteX163" fmla="*/ 1082675 w 1311662"/>
              <a:gd name="connsiteY163" fmla="*/ 1500343 h 2335366"/>
              <a:gd name="connsiteX164" fmla="*/ 1104900 w 1311662"/>
              <a:gd name="connsiteY164" fmla="*/ 1493993 h 2335366"/>
              <a:gd name="connsiteX165" fmla="*/ 1108075 w 1311662"/>
              <a:gd name="connsiteY165" fmla="*/ 1519393 h 2335366"/>
              <a:gd name="connsiteX166" fmla="*/ 1101725 w 1311662"/>
              <a:gd name="connsiteY166" fmla="*/ 1538443 h 2335366"/>
              <a:gd name="connsiteX167" fmla="*/ 1123950 w 1311662"/>
              <a:gd name="connsiteY167" fmla="*/ 1900393 h 2335366"/>
              <a:gd name="connsiteX168" fmla="*/ 1165225 w 1311662"/>
              <a:gd name="connsiteY168" fmla="*/ 1973418 h 2335366"/>
              <a:gd name="connsiteX169" fmla="*/ 1209675 w 1311662"/>
              <a:gd name="connsiteY169" fmla="*/ 2128992 h 2335366"/>
              <a:gd name="connsiteX170" fmla="*/ 1273175 w 1311662"/>
              <a:gd name="connsiteY170" fmla="*/ 2284566 h 2335366"/>
              <a:gd name="connsiteX171" fmla="*/ 1193799 w 1311662"/>
              <a:gd name="connsiteY171" fmla="*/ 2335366 h 2335366"/>
              <a:gd name="connsiteX172" fmla="*/ 1276349 w 1311662"/>
              <a:gd name="connsiteY172" fmla="*/ 2287741 h 2335366"/>
              <a:gd name="connsiteX173" fmla="*/ 1209674 w 1311662"/>
              <a:gd name="connsiteY173" fmla="*/ 2128991 h 2335366"/>
              <a:gd name="connsiteX174" fmla="*/ 1311274 w 1311662"/>
              <a:gd name="connsiteY174" fmla="*/ 2078191 h 2335366"/>
              <a:gd name="connsiteX175" fmla="*/ 1209674 w 1311662"/>
              <a:gd name="connsiteY175" fmla="*/ 2103591 h 2335366"/>
              <a:gd name="connsiteX176" fmla="*/ 1155699 w 1311662"/>
              <a:gd name="connsiteY176" fmla="*/ 1963891 h 2335366"/>
              <a:gd name="connsiteX177" fmla="*/ 1117599 w 1311662"/>
              <a:gd name="connsiteY177" fmla="*/ 1903566 h 2335366"/>
              <a:gd name="connsiteX178" fmla="*/ 1101724 w 1311662"/>
              <a:gd name="connsiteY178" fmla="*/ 1525741 h 2335366"/>
              <a:gd name="connsiteX179" fmla="*/ 1000125 w 1311662"/>
              <a:gd name="connsiteY179" fmla="*/ 1522568 h 2335366"/>
              <a:gd name="connsiteX180" fmla="*/ 981075 w 1311662"/>
              <a:gd name="connsiteY180" fmla="*/ 1506693 h 2335366"/>
              <a:gd name="connsiteX181" fmla="*/ 968375 w 1311662"/>
              <a:gd name="connsiteY181" fmla="*/ 1509868 h 2335366"/>
              <a:gd name="connsiteX182" fmla="*/ 962025 w 1311662"/>
              <a:gd name="connsiteY182" fmla="*/ 1528918 h 2335366"/>
              <a:gd name="connsiteX183" fmla="*/ 955675 w 1311662"/>
              <a:gd name="connsiteY183" fmla="*/ 1538443 h 2335366"/>
              <a:gd name="connsiteX184" fmla="*/ 946150 w 1311662"/>
              <a:gd name="connsiteY184" fmla="*/ 1554318 h 2335366"/>
              <a:gd name="connsiteX185" fmla="*/ 936625 w 1311662"/>
              <a:gd name="connsiteY185" fmla="*/ 1563843 h 2335366"/>
              <a:gd name="connsiteX186" fmla="*/ 917575 w 1311662"/>
              <a:gd name="connsiteY186" fmla="*/ 1589243 h 2335366"/>
              <a:gd name="connsiteX187" fmla="*/ 911225 w 1311662"/>
              <a:gd name="connsiteY187" fmla="*/ 1598768 h 2335366"/>
              <a:gd name="connsiteX188" fmla="*/ 901700 w 1311662"/>
              <a:gd name="connsiteY188" fmla="*/ 1605118 h 2335366"/>
              <a:gd name="connsiteX189" fmla="*/ 892175 w 1311662"/>
              <a:gd name="connsiteY189" fmla="*/ 1614643 h 2335366"/>
              <a:gd name="connsiteX190" fmla="*/ 882650 w 1311662"/>
              <a:gd name="connsiteY190" fmla="*/ 1627343 h 2335366"/>
              <a:gd name="connsiteX191" fmla="*/ 860425 w 1311662"/>
              <a:gd name="connsiteY191" fmla="*/ 1630518 h 2335366"/>
              <a:gd name="connsiteX192" fmla="*/ 774700 w 1311662"/>
              <a:gd name="connsiteY192" fmla="*/ 1633693 h 2335366"/>
              <a:gd name="connsiteX193" fmla="*/ 720725 w 1311662"/>
              <a:gd name="connsiteY193" fmla="*/ 1646393 h 2335366"/>
              <a:gd name="connsiteX194" fmla="*/ 708025 w 1311662"/>
              <a:gd name="connsiteY194" fmla="*/ 1649568 h 2335366"/>
              <a:gd name="connsiteX195" fmla="*/ 676275 w 1311662"/>
              <a:gd name="connsiteY195" fmla="*/ 1652743 h 2335366"/>
              <a:gd name="connsiteX196" fmla="*/ 650875 w 1311662"/>
              <a:gd name="connsiteY196" fmla="*/ 1655918 h 2335366"/>
              <a:gd name="connsiteX197" fmla="*/ 628650 w 1311662"/>
              <a:gd name="connsiteY197" fmla="*/ 1659093 h 2335366"/>
              <a:gd name="connsiteX198" fmla="*/ 542925 w 1311662"/>
              <a:gd name="connsiteY198" fmla="*/ 1665443 h 2335366"/>
              <a:gd name="connsiteX199" fmla="*/ 368300 w 1311662"/>
              <a:gd name="connsiteY199" fmla="*/ 1662268 h 2335366"/>
              <a:gd name="connsiteX200" fmla="*/ 355600 w 1311662"/>
              <a:gd name="connsiteY200" fmla="*/ 1655918 h 2335366"/>
              <a:gd name="connsiteX201" fmla="*/ 292100 w 1311662"/>
              <a:gd name="connsiteY201" fmla="*/ 1649568 h 2335366"/>
              <a:gd name="connsiteX202" fmla="*/ 273050 w 1311662"/>
              <a:gd name="connsiteY202" fmla="*/ 1646393 h 2335366"/>
              <a:gd name="connsiteX203" fmla="*/ 38100 w 1311662"/>
              <a:gd name="connsiteY203" fmla="*/ 1655918 h 2335366"/>
              <a:gd name="connsiteX204" fmla="*/ 25400 w 1311662"/>
              <a:gd name="connsiteY204" fmla="*/ 1671793 h 2335366"/>
              <a:gd name="connsiteX205" fmla="*/ 9525 w 1311662"/>
              <a:gd name="connsiteY205" fmla="*/ 1687668 h 2335366"/>
              <a:gd name="connsiteX206" fmla="*/ 3175 w 1311662"/>
              <a:gd name="connsiteY206" fmla="*/ 1732118 h 2335366"/>
              <a:gd name="connsiteX207" fmla="*/ 0 w 1311662"/>
              <a:gd name="connsiteY207" fmla="*/ 1735293 h 2335366"/>
              <a:gd name="connsiteX0" fmla="*/ 3175 w 1311662"/>
              <a:gd name="connsiteY0" fmla="*/ 1643218 h 2335366"/>
              <a:gd name="connsiteX1" fmla="*/ 41275 w 1311662"/>
              <a:gd name="connsiteY1" fmla="*/ 1627343 h 2335366"/>
              <a:gd name="connsiteX2" fmla="*/ 95250 w 1311662"/>
              <a:gd name="connsiteY2" fmla="*/ 1611468 h 2335366"/>
              <a:gd name="connsiteX3" fmla="*/ 174625 w 1311662"/>
              <a:gd name="connsiteY3" fmla="*/ 1608293 h 2335366"/>
              <a:gd name="connsiteX4" fmla="*/ 349250 w 1311662"/>
              <a:gd name="connsiteY4" fmla="*/ 1614643 h 2335366"/>
              <a:gd name="connsiteX5" fmla="*/ 403225 w 1311662"/>
              <a:gd name="connsiteY5" fmla="*/ 1620993 h 2335366"/>
              <a:gd name="connsiteX6" fmla="*/ 428625 w 1311662"/>
              <a:gd name="connsiteY6" fmla="*/ 1627343 h 2335366"/>
              <a:gd name="connsiteX7" fmla="*/ 457200 w 1311662"/>
              <a:gd name="connsiteY7" fmla="*/ 1630518 h 2335366"/>
              <a:gd name="connsiteX8" fmla="*/ 479425 w 1311662"/>
              <a:gd name="connsiteY8" fmla="*/ 1636868 h 2335366"/>
              <a:gd name="connsiteX9" fmla="*/ 482600 w 1311662"/>
              <a:gd name="connsiteY9" fmla="*/ 1617818 h 2335366"/>
              <a:gd name="connsiteX10" fmla="*/ 479425 w 1311662"/>
              <a:gd name="connsiteY10" fmla="*/ 1525743 h 2335366"/>
              <a:gd name="connsiteX11" fmla="*/ 473075 w 1311662"/>
              <a:gd name="connsiteY11" fmla="*/ 1500343 h 2335366"/>
              <a:gd name="connsiteX12" fmla="*/ 479425 w 1311662"/>
              <a:gd name="connsiteY12" fmla="*/ 1424143 h 2335366"/>
              <a:gd name="connsiteX13" fmla="*/ 498475 w 1311662"/>
              <a:gd name="connsiteY13" fmla="*/ 1420968 h 2335366"/>
              <a:gd name="connsiteX14" fmla="*/ 469900 w 1311662"/>
              <a:gd name="connsiteY14" fmla="*/ 1357468 h 2335366"/>
              <a:gd name="connsiteX15" fmla="*/ 441325 w 1311662"/>
              <a:gd name="connsiteY15" fmla="*/ 1354293 h 2335366"/>
              <a:gd name="connsiteX16" fmla="*/ 447675 w 1311662"/>
              <a:gd name="connsiteY16" fmla="*/ 1309843 h 2335366"/>
              <a:gd name="connsiteX17" fmla="*/ 457200 w 1311662"/>
              <a:gd name="connsiteY17" fmla="*/ 1287618 h 2335366"/>
              <a:gd name="connsiteX18" fmla="*/ 463550 w 1311662"/>
              <a:gd name="connsiteY18" fmla="*/ 1268568 h 2335366"/>
              <a:gd name="connsiteX19" fmla="*/ 428625 w 1311662"/>
              <a:gd name="connsiteY19" fmla="*/ 1268568 h 2335366"/>
              <a:gd name="connsiteX20" fmla="*/ 422275 w 1311662"/>
              <a:gd name="connsiteY20" fmla="*/ 1284443 h 2335366"/>
              <a:gd name="connsiteX21" fmla="*/ 406400 w 1311662"/>
              <a:gd name="connsiteY21" fmla="*/ 1357468 h 2335366"/>
              <a:gd name="connsiteX22" fmla="*/ 400050 w 1311662"/>
              <a:gd name="connsiteY22" fmla="*/ 1370168 h 2335366"/>
              <a:gd name="connsiteX23" fmla="*/ 396875 w 1311662"/>
              <a:gd name="connsiteY23" fmla="*/ 1386043 h 2335366"/>
              <a:gd name="connsiteX24" fmla="*/ 377825 w 1311662"/>
              <a:gd name="connsiteY24" fmla="*/ 1382868 h 2335366"/>
              <a:gd name="connsiteX25" fmla="*/ 381000 w 1311662"/>
              <a:gd name="connsiteY25" fmla="*/ 1300318 h 2335366"/>
              <a:gd name="connsiteX26" fmla="*/ 387350 w 1311662"/>
              <a:gd name="connsiteY26" fmla="*/ 1255868 h 2335366"/>
              <a:gd name="connsiteX27" fmla="*/ 390525 w 1311662"/>
              <a:gd name="connsiteY27" fmla="*/ 1246343 h 2335366"/>
              <a:gd name="connsiteX28" fmla="*/ 400050 w 1311662"/>
              <a:gd name="connsiteY28" fmla="*/ 1230468 h 2335366"/>
              <a:gd name="connsiteX29" fmla="*/ 463550 w 1311662"/>
              <a:gd name="connsiteY29" fmla="*/ 1233643 h 2335366"/>
              <a:gd name="connsiteX30" fmla="*/ 450850 w 1311662"/>
              <a:gd name="connsiteY30" fmla="*/ 1186018 h 2335366"/>
              <a:gd name="connsiteX31" fmla="*/ 419100 w 1311662"/>
              <a:gd name="connsiteY31" fmla="*/ 1179668 h 2335366"/>
              <a:gd name="connsiteX32" fmla="*/ 422275 w 1311662"/>
              <a:gd name="connsiteY32" fmla="*/ 1122518 h 2335366"/>
              <a:gd name="connsiteX33" fmla="*/ 488950 w 1311662"/>
              <a:gd name="connsiteY33" fmla="*/ 1128868 h 2335366"/>
              <a:gd name="connsiteX34" fmla="*/ 508000 w 1311662"/>
              <a:gd name="connsiteY34" fmla="*/ 1122518 h 2335366"/>
              <a:gd name="connsiteX35" fmla="*/ 511175 w 1311662"/>
              <a:gd name="connsiteY35" fmla="*/ 1065368 h 2335366"/>
              <a:gd name="connsiteX36" fmla="*/ 517525 w 1311662"/>
              <a:gd name="connsiteY36" fmla="*/ 1055843 h 2335366"/>
              <a:gd name="connsiteX37" fmla="*/ 520700 w 1311662"/>
              <a:gd name="connsiteY37" fmla="*/ 1039968 h 2335366"/>
              <a:gd name="connsiteX38" fmla="*/ 523875 w 1311662"/>
              <a:gd name="connsiteY38" fmla="*/ 1027268 h 2335366"/>
              <a:gd name="connsiteX39" fmla="*/ 530225 w 1311662"/>
              <a:gd name="connsiteY39" fmla="*/ 1014568 h 2335366"/>
              <a:gd name="connsiteX40" fmla="*/ 536575 w 1311662"/>
              <a:gd name="connsiteY40" fmla="*/ 989168 h 2335366"/>
              <a:gd name="connsiteX41" fmla="*/ 539750 w 1311662"/>
              <a:gd name="connsiteY41" fmla="*/ 976468 h 2335366"/>
              <a:gd name="connsiteX42" fmla="*/ 542925 w 1311662"/>
              <a:gd name="connsiteY42" fmla="*/ 966943 h 2335366"/>
              <a:gd name="connsiteX43" fmla="*/ 549275 w 1311662"/>
              <a:gd name="connsiteY43" fmla="*/ 957418 h 2335366"/>
              <a:gd name="connsiteX44" fmla="*/ 552450 w 1311662"/>
              <a:gd name="connsiteY44" fmla="*/ 944718 h 2335366"/>
              <a:gd name="connsiteX45" fmla="*/ 568325 w 1311662"/>
              <a:gd name="connsiteY45" fmla="*/ 922493 h 2335366"/>
              <a:gd name="connsiteX46" fmla="*/ 574675 w 1311662"/>
              <a:gd name="connsiteY46" fmla="*/ 906618 h 2335366"/>
              <a:gd name="connsiteX47" fmla="*/ 581025 w 1311662"/>
              <a:gd name="connsiteY47" fmla="*/ 893918 h 2335366"/>
              <a:gd name="connsiteX48" fmla="*/ 590550 w 1311662"/>
              <a:gd name="connsiteY48" fmla="*/ 871693 h 2335366"/>
              <a:gd name="connsiteX49" fmla="*/ 593725 w 1311662"/>
              <a:gd name="connsiteY49" fmla="*/ 858993 h 2335366"/>
              <a:gd name="connsiteX50" fmla="*/ 600075 w 1311662"/>
              <a:gd name="connsiteY50" fmla="*/ 846293 h 2335366"/>
              <a:gd name="connsiteX51" fmla="*/ 603250 w 1311662"/>
              <a:gd name="connsiteY51" fmla="*/ 827243 h 2335366"/>
              <a:gd name="connsiteX52" fmla="*/ 619125 w 1311662"/>
              <a:gd name="connsiteY52" fmla="*/ 795493 h 2335366"/>
              <a:gd name="connsiteX53" fmla="*/ 625475 w 1311662"/>
              <a:gd name="connsiteY53" fmla="*/ 776443 h 2335366"/>
              <a:gd name="connsiteX54" fmla="*/ 565150 w 1311662"/>
              <a:gd name="connsiteY54" fmla="*/ 744693 h 2335366"/>
              <a:gd name="connsiteX55" fmla="*/ 571500 w 1311662"/>
              <a:gd name="connsiteY55" fmla="*/ 700243 h 2335366"/>
              <a:gd name="connsiteX56" fmla="*/ 644525 w 1311662"/>
              <a:gd name="connsiteY56" fmla="*/ 674843 h 2335366"/>
              <a:gd name="connsiteX57" fmla="*/ 635000 w 1311662"/>
              <a:gd name="connsiteY57" fmla="*/ 573243 h 2335366"/>
              <a:gd name="connsiteX58" fmla="*/ 647700 w 1311662"/>
              <a:gd name="connsiteY58" fmla="*/ 570068 h 2335366"/>
              <a:gd name="connsiteX59" fmla="*/ 666750 w 1311662"/>
              <a:gd name="connsiteY59" fmla="*/ 566893 h 2335366"/>
              <a:gd name="connsiteX60" fmla="*/ 727075 w 1311662"/>
              <a:gd name="connsiteY60" fmla="*/ 573243 h 2335366"/>
              <a:gd name="connsiteX61" fmla="*/ 781050 w 1311662"/>
              <a:gd name="connsiteY61" fmla="*/ 592293 h 2335366"/>
              <a:gd name="connsiteX62" fmla="*/ 790575 w 1311662"/>
              <a:gd name="connsiteY62" fmla="*/ 595468 h 2335366"/>
              <a:gd name="connsiteX63" fmla="*/ 806450 w 1311662"/>
              <a:gd name="connsiteY63" fmla="*/ 601818 h 2335366"/>
              <a:gd name="connsiteX64" fmla="*/ 815975 w 1311662"/>
              <a:gd name="connsiteY64" fmla="*/ 604993 h 2335366"/>
              <a:gd name="connsiteX65" fmla="*/ 831850 w 1311662"/>
              <a:gd name="connsiteY65" fmla="*/ 611343 h 2335366"/>
              <a:gd name="connsiteX66" fmla="*/ 857250 w 1311662"/>
              <a:gd name="connsiteY66" fmla="*/ 617693 h 2335366"/>
              <a:gd name="connsiteX67" fmla="*/ 854075 w 1311662"/>
              <a:gd name="connsiteY67" fmla="*/ 595468 h 2335366"/>
              <a:gd name="connsiteX68" fmla="*/ 857250 w 1311662"/>
              <a:gd name="connsiteY68" fmla="*/ 570068 h 2335366"/>
              <a:gd name="connsiteX69" fmla="*/ 923925 w 1311662"/>
              <a:gd name="connsiteY69" fmla="*/ 579593 h 2335366"/>
              <a:gd name="connsiteX70" fmla="*/ 952500 w 1311662"/>
              <a:gd name="connsiteY70" fmla="*/ 595468 h 2335366"/>
              <a:gd name="connsiteX71" fmla="*/ 962025 w 1311662"/>
              <a:gd name="connsiteY71" fmla="*/ 589118 h 2335366"/>
              <a:gd name="connsiteX72" fmla="*/ 1085850 w 1311662"/>
              <a:gd name="connsiteY72" fmla="*/ 446243 h 2335366"/>
              <a:gd name="connsiteX73" fmla="*/ 1139825 w 1311662"/>
              <a:gd name="connsiteY73" fmla="*/ 439893 h 2335366"/>
              <a:gd name="connsiteX74" fmla="*/ 1136650 w 1311662"/>
              <a:gd name="connsiteY74" fmla="*/ 427193 h 2335366"/>
              <a:gd name="connsiteX75" fmla="*/ 1133475 w 1311662"/>
              <a:gd name="connsiteY75" fmla="*/ 411318 h 2335366"/>
              <a:gd name="connsiteX76" fmla="*/ 1101725 w 1311662"/>
              <a:gd name="connsiteY76" fmla="*/ 379568 h 2335366"/>
              <a:gd name="connsiteX77" fmla="*/ 1082675 w 1311662"/>
              <a:gd name="connsiteY77" fmla="*/ 354168 h 2335366"/>
              <a:gd name="connsiteX78" fmla="*/ 1120775 w 1311662"/>
              <a:gd name="connsiteY78" fmla="*/ 347818 h 2335366"/>
              <a:gd name="connsiteX79" fmla="*/ 1111250 w 1311662"/>
              <a:gd name="connsiteY79" fmla="*/ 331943 h 2335366"/>
              <a:gd name="connsiteX80" fmla="*/ 1098550 w 1311662"/>
              <a:gd name="connsiteY80" fmla="*/ 312893 h 2335366"/>
              <a:gd name="connsiteX81" fmla="*/ 1092200 w 1311662"/>
              <a:gd name="connsiteY81" fmla="*/ 287493 h 2335366"/>
              <a:gd name="connsiteX82" fmla="*/ 1085850 w 1311662"/>
              <a:gd name="connsiteY82" fmla="*/ 268443 h 2335366"/>
              <a:gd name="connsiteX83" fmla="*/ 1082675 w 1311662"/>
              <a:gd name="connsiteY83" fmla="*/ 255743 h 2335366"/>
              <a:gd name="connsiteX84" fmla="*/ 1073150 w 1311662"/>
              <a:gd name="connsiteY84" fmla="*/ 246218 h 2335366"/>
              <a:gd name="connsiteX85" fmla="*/ 1041400 w 1311662"/>
              <a:gd name="connsiteY85" fmla="*/ 230343 h 2335366"/>
              <a:gd name="connsiteX86" fmla="*/ 1025525 w 1311662"/>
              <a:gd name="connsiteY86" fmla="*/ 195418 h 2335366"/>
              <a:gd name="connsiteX87" fmla="*/ 1022350 w 1311662"/>
              <a:gd name="connsiteY87" fmla="*/ 182718 h 2335366"/>
              <a:gd name="connsiteX88" fmla="*/ 971550 w 1311662"/>
              <a:gd name="connsiteY88" fmla="*/ 179543 h 2335366"/>
              <a:gd name="connsiteX89" fmla="*/ 968375 w 1311662"/>
              <a:gd name="connsiteY89" fmla="*/ 138268 h 2335366"/>
              <a:gd name="connsiteX90" fmla="*/ 965200 w 1311662"/>
              <a:gd name="connsiteY90" fmla="*/ 122393 h 2335366"/>
              <a:gd name="connsiteX91" fmla="*/ 1006475 w 1311662"/>
              <a:gd name="connsiteY91" fmla="*/ 119218 h 2335366"/>
              <a:gd name="connsiteX92" fmla="*/ 1016000 w 1311662"/>
              <a:gd name="connsiteY92" fmla="*/ 116043 h 2335366"/>
              <a:gd name="connsiteX93" fmla="*/ 1000125 w 1311662"/>
              <a:gd name="connsiteY93" fmla="*/ 46193 h 2335366"/>
              <a:gd name="connsiteX94" fmla="*/ 990600 w 1311662"/>
              <a:gd name="connsiteY94" fmla="*/ 20793 h 2335366"/>
              <a:gd name="connsiteX95" fmla="*/ 987425 w 1311662"/>
              <a:gd name="connsiteY95" fmla="*/ 11268 h 2335366"/>
              <a:gd name="connsiteX96" fmla="*/ 955675 w 1311662"/>
              <a:gd name="connsiteY96" fmla="*/ 4918 h 2335366"/>
              <a:gd name="connsiteX97" fmla="*/ 942975 w 1311662"/>
              <a:gd name="connsiteY97" fmla="*/ 1743 h 2335366"/>
              <a:gd name="connsiteX98" fmla="*/ 936625 w 1311662"/>
              <a:gd name="connsiteY98" fmla="*/ 20793 h 2335366"/>
              <a:gd name="connsiteX99" fmla="*/ 942975 w 1311662"/>
              <a:gd name="connsiteY99" fmla="*/ 33493 h 2335366"/>
              <a:gd name="connsiteX100" fmla="*/ 958850 w 1311662"/>
              <a:gd name="connsiteY100" fmla="*/ 62068 h 2335366"/>
              <a:gd name="connsiteX101" fmla="*/ 962025 w 1311662"/>
              <a:gd name="connsiteY101" fmla="*/ 71593 h 2335366"/>
              <a:gd name="connsiteX102" fmla="*/ 955675 w 1311662"/>
              <a:gd name="connsiteY102" fmla="*/ 46193 h 2335366"/>
              <a:gd name="connsiteX103" fmla="*/ 949325 w 1311662"/>
              <a:gd name="connsiteY103" fmla="*/ 33493 h 2335366"/>
              <a:gd name="connsiteX104" fmla="*/ 946150 w 1311662"/>
              <a:gd name="connsiteY104" fmla="*/ 23968 h 2335366"/>
              <a:gd name="connsiteX105" fmla="*/ 939800 w 1311662"/>
              <a:gd name="connsiteY105" fmla="*/ 1743 h 2335366"/>
              <a:gd name="connsiteX106" fmla="*/ 1000125 w 1311662"/>
              <a:gd name="connsiteY106" fmla="*/ 8093 h 2335366"/>
              <a:gd name="connsiteX107" fmla="*/ 1019175 w 1311662"/>
              <a:gd name="connsiteY107" fmla="*/ 36668 h 2335366"/>
              <a:gd name="connsiteX108" fmla="*/ 1035050 w 1311662"/>
              <a:gd name="connsiteY108" fmla="*/ 68418 h 2335366"/>
              <a:gd name="connsiteX109" fmla="*/ 1044575 w 1311662"/>
              <a:gd name="connsiteY109" fmla="*/ 100168 h 2335366"/>
              <a:gd name="connsiteX110" fmla="*/ 1047750 w 1311662"/>
              <a:gd name="connsiteY110" fmla="*/ 112868 h 2335366"/>
              <a:gd name="connsiteX111" fmla="*/ 1054100 w 1311662"/>
              <a:gd name="connsiteY111" fmla="*/ 135093 h 2335366"/>
              <a:gd name="connsiteX112" fmla="*/ 1060450 w 1311662"/>
              <a:gd name="connsiteY112" fmla="*/ 163668 h 2335366"/>
              <a:gd name="connsiteX113" fmla="*/ 1069975 w 1311662"/>
              <a:gd name="connsiteY113" fmla="*/ 201768 h 2335366"/>
              <a:gd name="connsiteX114" fmla="*/ 1076325 w 1311662"/>
              <a:gd name="connsiteY114" fmla="*/ 211293 h 2335366"/>
              <a:gd name="connsiteX115" fmla="*/ 1123950 w 1311662"/>
              <a:gd name="connsiteY115" fmla="*/ 227168 h 2335366"/>
              <a:gd name="connsiteX116" fmla="*/ 1181100 w 1311662"/>
              <a:gd name="connsiteY116" fmla="*/ 223993 h 2335366"/>
              <a:gd name="connsiteX117" fmla="*/ 1196975 w 1311662"/>
              <a:gd name="connsiteY117" fmla="*/ 230343 h 2335366"/>
              <a:gd name="connsiteX118" fmla="*/ 1203325 w 1311662"/>
              <a:gd name="connsiteY118" fmla="*/ 249393 h 2335366"/>
              <a:gd name="connsiteX119" fmla="*/ 1206500 w 1311662"/>
              <a:gd name="connsiteY119" fmla="*/ 350993 h 2335366"/>
              <a:gd name="connsiteX120" fmla="*/ 1216025 w 1311662"/>
              <a:gd name="connsiteY120" fmla="*/ 360518 h 2335366"/>
              <a:gd name="connsiteX121" fmla="*/ 1231900 w 1311662"/>
              <a:gd name="connsiteY121" fmla="*/ 382743 h 2335366"/>
              <a:gd name="connsiteX122" fmla="*/ 1238250 w 1311662"/>
              <a:gd name="connsiteY122" fmla="*/ 398618 h 2335366"/>
              <a:gd name="connsiteX123" fmla="*/ 1247775 w 1311662"/>
              <a:gd name="connsiteY123" fmla="*/ 420843 h 2335366"/>
              <a:gd name="connsiteX124" fmla="*/ 1244600 w 1311662"/>
              <a:gd name="connsiteY124" fmla="*/ 439893 h 2335366"/>
              <a:gd name="connsiteX125" fmla="*/ 1231900 w 1311662"/>
              <a:gd name="connsiteY125" fmla="*/ 458943 h 2335366"/>
              <a:gd name="connsiteX126" fmla="*/ 1209675 w 1311662"/>
              <a:gd name="connsiteY126" fmla="*/ 497043 h 2335366"/>
              <a:gd name="connsiteX127" fmla="*/ 1193800 w 1311662"/>
              <a:gd name="connsiteY127" fmla="*/ 522443 h 2335366"/>
              <a:gd name="connsiteX128" fmla="*/ 1184275 w 1311662"/>
              <a:gd name="connsiteY128" fmla="*/ 547843 h 2335366"/>
              <a:gd name="connsiteX129" fmla="*/ 1177925 w 1311662"/>
              <a:gd name="connsiteY129" fmla="*/ 557368 h 2335366"/>
              <a:gd name="connsiteX130" fmla="*/ 1174750 w 1311662"/>
              <a:gd name="connsiteY130" fmla="*/ 573243 h 2335366"/>
              <a:gd name="connsiteX131" fmla="*/ 1152525 w 1311662"/>
              <a:gd name="connsiteY131" fmla="*/ 608168 h 2335366"/>
              <a:gd name="connsiteX132" fmla="*/ 1136650 w 1311662"/>
              <a:gd name="connsiteY132" fmla="*/ 658968 h 2335366"/>
              <a:gd name="connsiteX133" fmla="*/ 1130300 w 1311662"/>
              <a:gd name="connsiteY133" fmla="*/ 678018 h 2335366"/>
              <a:gd name="connsiteX134" fmla="*/ 1127125 w 1311662"/>
              <a:gd name="connsiteY134" fmla="*/ 693893 h 2335366"/>
              <a:gd name="connsiteX135" fmla="*/ 1117600 w 1311662"/>
              <a:gd name="connsiteY135" fmla="*/ 719293 h 2335366"/>
              <a:gd name="connsiteX136" fmla="*/ 1111250 w 1311662"/>
              <a:gd name="connsiteY136" fmla="*/ 741518 h 2335366"/>
              <a:gd name="connsiteX137" fmla="*/ 1098550 w 1311662"/>
              <a:gd name="connsiteY137" fmla="*/ 763743 h 2335366"/>
              <a:gd name="connsiteX138" fmla="*/ 1089025 w 1311662"/>
              <a:gd name="connsiteY138" fmla="*/ 779618 h 2335366"/>
              <a:gd name="connsiteX139" fmla="*/ 1085850 w 1311662"/>
              <a:gd name="connsiteY139" fmla="*/ 789143 h 2335366"/>
              <a:gd name="connsiteX140" fmla="*/ 1079500 w 1311662"/>
              <a:gd name="connsiteY140" fmla="*/ 989168 h 2335366"/>
              <a:gd name="connsiteX141" fmla="*/ 1076325 w 1311662"/>
              <a:gd name="connsiteY141" fmla="*/ 1103468 h 2335366"/>
              <a:gd name="connsiteX142" fmla="*/ 1063625 w 1311662"/>
              <a:gd name="connsiteY142" fmla="*/ 1119343 h 2335366"/>
              <a:gd name="connsiteX143" fmla="*/ 1038225 w 1311662"/>
              <a:gd name="connsiteY143" fmla="*/ 1116168 h 2335366"/>
              <a:gd name="connsiteX144" fmla="*/ 1022350 w 1311662"/>
              <a:gd name="connsiteY144" fmla="*/ 1132043 h 2335366"/>
              <a:gd name="connsiteX145" fmla="*/ 1006475 w 1311662"/>
              <a:gd name="connsiteY145" fmla="*/ 1182843 h 2335366"/>
              <a:gd name="connsiteX146" fmla="*/ 962025 w 1311662"/>
              <a:gd name="connsiteY146" fmla="*/ 1176493 h 2335366"/>
              <a:gd name="connsiteX147" fmla="*/ 949325 w 1311662"/>
              <a:gd name="connsiteY147" fmla="*/ 1249518 h 2335366"/>
              <a:gd name="connsiteX148" fmla="*/ 949325 w 1311662"/>
              <a:gd name="connsiteY148" fmla="*/ 1132043 h 2335366"/>
              <a:gd name="connsiteX149" fmla="*/ 971550 w 1311662"/>
              <a:gd name="connsiteY149" fmla="*/ 1135218 h 2335366"/>
              <a:gd name="connsiteX150" fmla="*/ 1016000 w 1311662"/>
              <a:gd name="connsiteY150" fmla="*/ 1147918 h 2335366"/>
              <a:gd name="connsiteX151" fmla="*/ 996950 w 1311662"/>
              <a:gd name="connsiteY151" fmla="*/ 1195543 h 2335366"/>
              <a:gd name="connsiteX152" fmla="*/ 987425 w 1311662"/>
              <a:gd name="connsiteY152" fmla="*/ 1211418 h 2335366"/>
              <a:gd name="connsiteX153" fmla="*/ 984250 w 1311662"/>
              <a:gd name="connsiteY153" fmla="*/ 1220943 h 2335366"/>
              <a:gd name="connsiteX154" fmla="*/ 1003300 w 1311662"/>
              <a:gd name="connsiteY154" fmla="*/ 1217768 h 2335366"/>
              <a:gd name="connsiteX155" fmla="*/ 1035050 w 1311662"/>
              <a:gd name="connsiteY155" fmla="*/ 1220943 h 2335366"/>
              <a:gd name="connsiteX156" fmla="*/ 1022350 w 1311662"/>
              <a:gd name="connsiteY156" fmla="*/ 1363818 h 2335366"/>
              <a:gd name="connsiteX157" fmla="*/ 1028700 w 1311662"/>
              <a:gd name="connsiteY157" fmla="*/ 1373343 h 2335366"/>
              <a:gd name="connsiteX158" fmla="*/ 1050925 w 1311662"/>
              <a:gd name="connsiteY158" fmla="*/ 1379693 h 2335366"/>
              <a:gd name="connsiteX159" fmla="*/ 1066800 w 1311662"/>
              <a:gd name="connsiteY159" fmla="*/ 1386043 h 2335366"/>
              <a:gd name="connsiteX160" fmla="*/ 1089025 w 1311662"/>
              <a:gd name="connsiteY160" fmla="*/ 1392393 h 2335366"/>
              <a:gd name="connsiteX161" fmla="*/ 1092200 w 1311662"/>
              <a:gd name="connsiteY161" fmla="*/ 1405093 h 2335366"/>
              <a:gd name="connsiteX162" fmla="*/ 1098550 w 1311662"/>
              <a:gd name="connsiteY162" fmla="*/ 1443193 h 2335366"/>
              <a:gd name="connsiteX163" fmla="*/ 1082675 w 1311662"/>
              <a:gd name="connsiteY163" fmla="*/ 1500343 h 2335366"/>
              <a:gd name="connsiteX164" fmla="*/ 1104900 w 1311662"/>
              <a:gd name="connsiteY164" fmla="*/ 1493993 h 2335366"/>
              <a:gd name="connsiteX165" fmla="*/ 1108075 w 1311662"/>
              <a:gd name="connsiteY165" fmla="*/ 1519393 h 2335366"/>
              <a:gd name="connsiteX166" fmla="*/ 1101725 w 1311662"/>
              <a:gd name="connsiteY166" fmla="*/ 1538443 h 2335366"/>
              <a:gd name="connsiteX167" fmla="*/ 1123950 w 1311662"/>
              <a:gd name="connsiteY167" fmla="*/ 1900393 h 2335366"/>
              <a:gd name="connsiteX168" fmla="*/ 1165225 w 1311662"/>
              <a:gd name="connsiteY168" fmla="*/ 1973418 h 2335366"/>
              <a:gd name="connsiteX169" fmla="*/ 1209675 w 1311662"/>
              <a:gd name="connsiteY169" fmla="*/ 2128992 h 2335366"/>
              <a:gd name="connsiteX170" fmla="*/ 1273175 w 1311662"/>
              <a:gd name="connsiteY170" fmla="*/ 2284566 h 2335366"/>
              <a:gd name="connsiteX171" fmla="*/ 1193799 w 1311662"/>
              <a:gd name="connsiteY171" fmla="*/ 2335366 h 2335366"/>
              <a:gd name="connsiteX172" fmla="*/ 1276349 w 1311662"/>
              <a:gd name="connsiteY172" fmla="*/ 2287741 h 2335366"/>
              <a:gd name="connsiteX173" fmla="*/ 1209674 w 1311662"/>
              <a:gd name="connsiteY173" fmla="*/ 2128991 h 2335366"/>
              <a:gd name="connsiteX174" fmla="*/ 1311274 w 1311662"/>
              <a:gd name="connsiteY174" fmla="*/ 2078191 h 2335366"/>
              <a:gd name="connsiteX175" fmla="*/ 1209674 w 1311662"/>
              <a:gd name="connsiteY175" fmla="*/ 2103591 h 2335366"/>
              <a:gd name="connsiteX176" fmla="*/ 1155699 w 1311662"/>
              <a:gd name="connsiteY176" fmla="*/ 1963891 h 2335366"/>
              <a:gd name="connsiteX177" fmla="*/ 1117599 w 1311662"/>
              <a:gd name="connsiteY177" fmla="*/ 1903566 h 2335366"/>
              <a:gd name="connsiteX178" fmla="*/ 1101724 w 1311662"/>
              <a:gd name="connsiteY178" fmla="*/ 1525741 h 2335366"/>
              <a:gd name="connsiteX179" fmla="*/ 1000125 w 1311662"/>
              <a:gd name="connsiteY179" fmla="*/ 1522568 h 2335366"/>
              <a:gd name="connsiteX180" fmla="*/ 981075 w 1311662"/>
              <a:gd name="connsiteY180" fmla="*/ 1506693 h 2335366"/>
              <a:gd name="connsiteX181" fmla="*/ 968375 w 1311662"/>
              <a:gd name="connsiteY181" fmla="*/ 1509868 h 2335366"/>
              <a:gd name="connsiteX182" fmla="*/ 962025 w 1311662"/>
              <a:gd name="connsiteY182" fmla="*/ 1528918 h 2335366"/>
              <a:gd name="connsiteX183" fmla="*/ 955675 w 1311662"/>
              <a:gd name="connsiteY183" fmla="*/ 1538443 h 2335366"/>
              <a:gd name="connsiteX184" fmla="*/ 946150 w 1311662"/>
              <a:gd name="connsiteY184" fmla="*/ 1554318 h 2335366"/>
              <a:gd name="connsiteX185" fmla="*/ 936625 w 1311662"/>
              <a:gd name="connsiteY185" fmla="*/ 1563843 h 2335366"/>
              <a:gd name="connsiteX186" fmla="*/ 917575 w 1311662"/>
              <a:gd name="connsiteY186" fmla="*/ 1589243 h 2335366"/>
              <a:gd name="connsiteX187" fmla="*/ 911225 w 1311662"/>
              <a:gd name="connsiteY187" fmla="*/ 1598768 h 2335366"/>
              <a:gd name="connsiteX188" fmla="*/ 901700 w 1311662"/>
              <a:gd name="connsiteY188" fmla="*/ 1605118 h 2335366"/>
              <a:gd name="connsiteX189" fmla="*/ 892175 w 1311662"/>
              <a:gd name="connsiteY189" fmla="*/ 1614643 h 2335366"/>
              <a:gd name="connsiteX190" fmla="*/ 882650 w 1311662"/>
              <a:gd name="connsiteY190" fmla="*/ 1627343 h 2335366"/>
              <a:gd name="connsiteX191" fmla="*/ 860425 w 1311662"/>
              <a:gd name="connsiteY191" fmla="*/ 1630518 h 2335366"/>
              <a:gd name="connsiteX192" fmla="*/ 774700 w 1311662"/>
              <a:gd name="connsiteY192" fmla="*/ 1633693 h 2335366"/>
              <a:gd name="connsiteX193" fmla="*/ 720725 w 1311662"/>
              <a:gd name="connsiteY193" fmla="*/ 1646393 h 2335366"/>
              <a:gd name="connsiteX194" fmla="*/ 708025 w 1311662"/>
              <a:gd name="connsiteY194" fmla="*/ 1649568 h 2335366"/>
              <a:gd name="connsiteX195" fmla="*/ 676275 w 1311662"/>
              <a:gd name="connsiteY195" fmla="*/ 1652743 h 2335366"/>
              <a:gd name="connsiteX196" fmla="*/ 650875 w 1311662"/>
              <a:gd name="connsiteY196" fmla="*/ 1655918 h 2335366"/>
              <a:gd name="connsiteX197" fmla="*/ 628650 w 1311662"/>
              <a:gd name="connsiteY197" fmla="*/ 1659093 h 2335366"/>
              <a:gd name="connsiteX198" fmla="*/ 542925 w 1311662"/>
              <a:gd name="connsiteY198" fmla="*/ 1665443 h 2335366"/>
              <a:gd name="connsiteX199" fmla="*/ 368300 w 1311662"/>
              <a:gd name="connsiteY199" fmla="*/ 1662268 h 2335366"/>
              <a:gd name="connsiteX200" fmla="*/ 355600 w 1311662"/>
              <a:gd name="connsiteY200" fmla="*/ 1655918 h 2335366"/>
              <a:gd name="connsiteX201" fmla="*/ 292100 w 1311662"/>
              <a:gd name="connsiteY201" fmla="*/ 1649568 h 2335366"/>
              <a:gd name="connsiteX202" fmla="*/ 273050 w 1311662"/>
              <a:gd name="connsiteY202" fmla="*/ 1646393 h 2335366"/>
              <a:gd name="connsiteX203" fmla="*/ 192881 w 1311662"/>
              <a:gd name="connsiteY203" fmla="*/ 1653537 h 2335366"/>
              <a:gd name="connsiteX204" fmla="*/ 25400 w 1311662"/>
              <a:gd name="connsiteY204" fmla="*/ 1671793 h 2335366"/>
              <a:gd name="connsiteX205" fmla="*/ 9525 w 1311662"/>
              <a:gd name="connsiteY205" fmla="*/ 1687668 h 2335366"/>
              <a:gd name="connsiteX206" fmla="*/ 3175 w 1311662"/>
              <a:gd name="connsiteY206" fmla="*/ 1732118 h 2335366"/>
              <a:gd name="connsiteX207" fmla="*/ 0 w 1311662"/>
              <a:gd name="connsiteY207" fmla="*/ 1735293 h 2335366"/>
              <a:gd name="connsiteX0" fmla="*/ 3175 w 1311662"/>
              <a:gd name="connsiteY0" fmla="*/ 1643218 h 2335366"/>
              <a:gd name="connsiteX1" fmla="*/ 41275 w 1311662"/>
              <a:gd name="connsiteY1" fmla="*/ 1627343 h 2335366"/>
              <a:gd name="connsiteX2" fmla="*/ 95250 w 1311662"/>
              <a:gd name="connsiteY2" fmla="*/ 1611468 h 2335366"/>
              <a:gd name="connsiteX3" fmla="*/ 174625 w 1311662"/>
              <a:gd name="connsiteY3" fmla="*/ 1608293 h 2335366"/>
              <a:gd name="connsiteX4" fmla="*/ 349250 w 1311662"/>
              <a:gd name="connsiteY4" fmla="*/ 1614643 h 2335366"/>
              <a:gd name="connsiteX5" fmla="*/ 403225 w 1311662"/>
              <a:gd name="connsiteY5" fmla="*/ 1620993 h 2335366"/>
              <a:gd name="connsiteX6" fmla="*/ 428625 w 1311662"/>
              <a:gd name="connsiteY6" fmla="*/ 1627343 h 2335366"/>
              <a:gd name="connsiteX7" fmla="*/ 457200 w 1311662"/>
              <a:gd name="connsiteY7" fmla="*/ 1630518 h 2335366"/>
              <a:gd name="connsiteX8" fmla="*/ 479425 w 1311662"/>
              <a:gd name="connsiteY8" fmla="*/ 1636868 h 2335366"/>
              <a:gd name="connsiteX9" fmla="*/ 482600 w 1311662"/>
              <a:gd name="connsiteY9" fmla="*/ 1617818 h 2335366"/>
              <a:gd name="connsiteX10" fmla="*/ 479425 w 1311662"/>
              <a:gd name="connsiteY10" fmla="*/ 1525743 h 2335366"/>
              <a:gd name="connsiteX11" fmla="*/ 473075 w 1311662"/>
              <a:gd name="connsiteY11" fmla="*/ 1500343 h 2335366"/>
              <a:gd name="connsiteX12" fmla="*/ 479425 w 1311662"/>
              <a:gd name="connsiteY12" fmla="*/ 1424143 h 2335366"/>
              <a:gd name="connsiteX13" fmla="*/ 498475 w 1311662"/>
              <a:gd name="connsiteY13" fmla="*/ 1420968 h 2335366"/>
              <a:gd name="connsiteX14" fmla="*/ 469900 w 1311662"/>
              <a:gd name="connsiteY14" fmla="*/ 1357468 h 2335366"/>
              <a:gd name="connsiteX15" fmla="*/ 441325 w 1311662"/>
              <a:gd name="connsiteY15" fmla="*/ 1354293 h 2335366"/>
              <a:gd name="connsiteX16" fmla="*/ 447675 w 1311662"/>
              <a:gd name="connsiteY16" fmla="*/ 1309843 h 2335366"/>
              <a:gd name="connsiteX17" fmla="*/ 457200 w 1311662"/>
              <a:gd name="connsiteY17" fmla="*/ 1287618 h 2335366"/>
              <a:gd name="connsiteX18" fmla="*/ 463550 w 1311662"/>
              <a:gd name="connsiteY18" fmla="*/ 1268568 h 2335366"/>
              <a:gd name="connsiteX19" fmla="*/ 428625 w 1311662"/>
              <a:gd name="connsiteY19" fmla="*/ 1268568 h 2335366"/>
              <a:gd name="connsiteX20" fmla="*/ 422275 w 1311662"/>
              <a:gd name="connsiteY20" fmla="*/ 1284443 h 2335366"/>
              <a:gd name="connsiteX21" fmla="*/ 406400 w 1311662"/>
              <a:gd name="connsiteY21" fmla="*/ 1357468 h 2335366"/>
              <a:gd name="connsiteX22" fmla="*/ 400050 w 1311662"/>
              <a:gd name="connsiteY22" fmla="*/ 1370168 h 2335366"/>
              <a:gd name="connsiteX23" fmla="*/ 396875 w 1311662"/>
              <a:gd name="connsiteY23" fmla="*/ 1386043 h 2335366"/>
              <a:gd name="connsiteX24" fmla="*/ 377825 w 1311662"/>
              <a:gd name="connsiteY24" fmla="*/ 1382868 h 2335366"/>
              <a:gd name="connsiteX25" fmla="*/ 381000 w 1311662"/>
              <a:gd name="connsiteY25" fmla="*/ 1300318 h 2335366"/>
              <a:gd name="connsiteX26" fmla="*/ 387350 w 1311662"/>
              <a:gd name="connsiteY26" fmla="*/ 1255868 h 2335366"/>
              <a:gd name="connsiteX27" fmla="*/ 390525 w 1311662"/>
              <a:gd name="connsiteY27" fmla="*/ 1246343 h 2335366"/>
              <a:gd name="connsiteX28" fmla="*/ 400050 w 1311662"/>
              <a:gd name="connsiteY28" fmla="*/ 1230468 h 2335366"/>
              <a:gd name="connsiteX29" fmla="*/ 463550 w 1311662"/>
              <a:gd name="connsiteY29" fmla="*/ 1233643 h 2335366"/>
              <a:gd name="connsiteX30" fmla="*/ 450850 w 1311662"/>
              <a:gd name="connsiteY30" fmla="*/ 1186018 h 2335366"/>
              <a:gd name="connsiteX31" fmla="*/ 419100 w 1311662"/>
              <a:gd name="connsiteY31" fmla="*/ 1179668 h 2335366"/>
              <a:gd name="connsiteX32" fmla="*/ 422275 w 1311662"/>
              <a:gd name="connsiteY32" fmla="*/ 1122518 h 2335366"/>
              <a:gd name="connsiteX33" fmla="*/ 488950 w 1311662"/>
              <a:gd name="connsiteY33" fmla="*/ 1128868 h 2335366"/>
              <a:gd name="connsiteX34" fmla="*/ 508000 w 1311662"/>
              <a:gd name="connsiteY34" fmla="*/ 1122518 h 2335366"/>
              <a:gd name="connsiteX35" fmla="*/ 511175 w 1311662"/>
              <a:gd name="connsiteY35" fmla="*/ 1065368 h 2335366"/>
              <a:gd name="connsiteX36" fmla="*/ 517525 w 1311662"/>
              <a:gd name="connsiteY36" fmla="*/ 1055843 h 2335366"/>
              <a:gd name="connsiteX37" fmla="*/ 520700 w 1311662"/>
              <a:gd name="connsiteY37" fmla="*/ 1039968 h 2335366"/>
              <a:gd name="connsiteX38" fmla="*/ 523875 w 1311662"/>
              <a:gd name="connsiteY38" fmla="*/ 1027268 h 2335366"/>
              <a:gd name="connsiteX39" fmla="*/ 530225 w 1311662"/>
              <a:gd name="connsiteY39" fmla="*/ 1014568 h 2335366"/>
              <a:gd name="connsiteX40" fmla="*/ 536575 w 1311662"/>
              <a:gd name="connsiteY40" fmla="*/ 989168 h 2335366"/>
              <a:gd name="connsiteX41" fmla="*/ 539750 w 1311662"/>
              <a:gd name="connsiteY41" fmla="*/ 976468 h 2335366"/>
              <a:gd name="connsiteX42" fmla="*/ 542925 w 1311662"/>
              <a:gd name="connsiteY42" fmla="*/ 966943 h 2335366"/>
              <a:gd name="connsiteX43" fmla="*/ 549275 w 1311662"/>
              <a:gd name="connsiteY43" fmla="*/ 957418 h 2335366"/>
              <a:gd name="connsiteX44" fmla="*/ 552450 w 1311662"/>
              <a:gd name="connsiteY44" fmla="*/ 944718 h 2335366"/>
              <a:gd name="connsiteX45" fmla="*/ 568325 w 1311662"/>
              <a:gd name="connsiteY45" fmla="*/ 922493 h 2335366"/>
              <a:gd name="connsiteX46" fmla="*/ 574675 w 1311662"/>
              <a:gd name="connsiteY46" fmla="*/ 906618 h 2335366"/>
              <a:gd name="connsiteX47" fmla="*/ 581025 w 1311662"/>
              <a:gd name="connsiteY47" fmla="*/ 893918 h 2335366"/>
              <a:gd name="connsiteX48" fmla="*/ 590550 w 1311662"/>
              <a:gd name="connsiteY48" fmla="*/ 871693 h 2335366"/>
              <a:gd name="connsiteX49" fmla="*/ 593725 w 1311662"/>
              <a:gd name="connsiteY49" fmla="*/ 858993 h 2335366"/>
              <a:gd name="connsiteX50" fmla="*/ 600075 w 1311662"/>
              <a:gd name="connsiteY50" fmla="*/ 846293 h 2335366"/>
              <a:gd name="connsiteX51" fmla="*/ 603250 w 1311662"/>
              <a:gd name="connsiteY51" fmla="*/ 827243 h 2335366"/>
              <a:gd name="connsiteX52" fmla="*/ 619125 w 1311662"/>
              <a:gd name="connsiteY52" fmla="*/ 795493 h 2335366"/>
              <a:gd name="connsiteX53" fmla="*/ 625475 w 1311662"/>
              <a:gd name="connsiteY53" fmla="*/ 776443 h 2335366"/>
              <a:gd name="connsiteX54" fmla="*/ 565150 w 1311662"/>
              <a:gd name="connsiteY54" fmla="*/ 744693 h 2335366"/>
              <a:gd name="connsiteX55" fmla="*/ 571500 w 1311662"/>
              <a:gd name="connsiteY55" fmla="*/ 700243 h 2335366"/>
              <a:gd name="connsiteX56" fmla="*/ 644525 w 1311662"/>
              <a:gd name="connsiteY56" fmla="*/ 674843 h 2335366"/>
              <a:gd name="connsiteX57" fmla="*/ 635000 w 1311662"/>
              <a:gd name="connsiteY57" fmla="*/ 573243 h 2335366"/>
              <a:gd name="connsiteX58" fmla="*/ 647700 w 1311662"/>
              <a:gd name="connsiteY58" fmla="*/ 570068 h 2335366"/>
              <a:gd name="connsiteX59" fmla="*/ 666750 w 1311662"/>
              <a:gd name="connsiteY59" fmla="*/ 566893 h 2335366"/>
              <a:gd name="connsiteX60" fmla="*/ 727075 w 1311662"/>
              <a:gd name="connsiteY60" fmla="*/ 573243 h 2335366"/>
              <a:gd name="connsiteX61" fmla="*/ 781050 w 1311662"/>
              <a:gd name="connsiteY61" fmla="*/ 592293 h 2335366"/>
              <a:gd name="connsiteX62" fmla="*/ 790575 w 1311662"/>
              <a:gd name="connsiteY62" fmla="*/ 595468 h 2335366"/>
              <a:gd name="connsiteX63" fmla="*/ 806450 w 1311662"/>
              <a:gd name="connsiteY63" fmla="*/ 601818 h 2335366"/>
              <a:gd name="connsiteX64" fmla="*/ 815975 w 1311662"/>
              <a:gd name="connsiteY64" fmla="*/ 604993 h 2335366"/>
              <a:gd name="connsiteX65" fmla="*/ 831850 w 1311662"/>
              <a:gd name="connsiteY65" fmla="*/ 611343 h 2335366"/>
              <a:gd name="connsiteX66" fmla="*/ 857250 w 1311662"/>
              <a:gd name="connsiteY66" fmla="*/ 617693 h 2335366"/>
              <a:gd name="connsiteX67" fmla="*/ 854075 w 1311662"/>
              <a:gd name="connsiteY67" fmla="*/ 595468 h 2335366"/>
              <a:gd name="connsiteX68" fmla="*/ 857250 w 1311662"/>
              <a:gd name="connsiteY68" fmla="*/ 570068 h 2335366"/>
              <a:gd name="connsiteX69" fmla="*/ 923925 w 1311662"/>
              <a:gd name="connsiteY69" fmla="*/ 579593 h 2335366"/>
              <a:gd name="connsiteX70" fmla="*/ 952500 w 1311662"/>
              <a:gd name="connsiteY70" fmla="*/ 595468 h 2335366"/>
              <a:gd name="connsiteX71" fmla="*/ 962025 w 1311662"/>
              <a:gd name="connsiteY71" fmla="*/ 589118 h 2335366"/>
              <a:gd name="connsiteX72" fmla="*/ 1085850 w 1311662"/>
              <a:gd name="connsiteY72" fmla="*/ 446243 h 2335366"/>
              <a:gd name="connsiteX73" fmla="*/ 1139825 w 1311662"/>
              <a:gd name="connsiteY73" fmla="*/ 439893 h 2335366"/>
              <a:gd name="connsiteX74" fmla="*/ 1136650 w 1311662"/>
              <a:gd name="connsiteY74" fmla="*/ 427193 h 2335366"/>
              <a:gd name="connsiteX75" fmla="*/ 1133475 w 1311662"/>
              <a:gd name="connsiteY75" fmla="*/ 411318 h 2335366"/>
              <a:gd name="connsiteX76" fmla="*/ 1101725 w 1311662"/>
              <a:gd name="connsiteY76" fmla="*/ 379568 h 2335366"/>
              <a:gd name="connsiteX77" fmla="*/ 1082675 w 1311662"/>
              <a:gd name="connsiteY77" fmla="*/ 354168 h 2335366"/>
              <a:gd name="connsiteX78" fmla="*/ 1120775 w 1311662"/>
              <a:gd name="connsiteY78" fmla="*/ 347818 h 2335366"/>
              <a:gd name="connsiteX79" fmla="*/ 1111250 w 1311662"/>
              <a:gd name="connsiteY79" fmla="*/ 331943 h 2335366"/>
              <a:gd name="connsiteX80" fmla="*/ 1098550 w 1311662"/>
              <a:gd name="connsiteY80" fmla="*/ 312893 h 2335366"/>
              <a:gd name="connsiteX81" fmla="*/ 1092200 w 1311662"/>
              <a:gd name="connsiteY81" fmla="*/ 287493 h 2335366"/>
              <a:gd name="connsiteX82" fmla="*/ 1085850 w 1311662"/>
              <a:gd name="connsiteY82" fmla="*/ 268443 h 2335366"/>
              <a:gd name="connsiteX83" fmla="*/ 1082675 w 1311662"/>
              <a:gd name="connsiteY83" fmla="*/ 255743 h 2335366"/>
              <a:gd name="connsiteX84" fmla="*/ 1073150 w 1311662"/>
              <a:gd name="connsiteY84" fmla="*/ 246218 h 2335366"/>
              <a:gd name="connsiteX85" fmla="*/ 1041400 w 1311662"/>
              <a:gd name="connsiteY85" fmla="*/ 230343 h 2335366"/>
              <a:gd name="connsiteX86" fmla="*/ 1025525 w 1311662"/>
              <a:gd name="connsiteY86" fmla="*/ 195418 h 2335366"/>
              <a:gd name="connsiteX87" fmla="*/ 1022350 w 1311662"/>
              <a:gd name="connsiteY87" fmla="*/ 182718 h 2335366"/>
              <a:gd name="connsiteX88" fmla="*/ 971550 w 1311662"/>
              <a:gd name="connsiteY88" fmla="*/ 179543 h 2335366"/>
              <a:gd name="connsiteX89" fmla="*/ 968375 w 1311662"/>
              <a:gd name="connsiteY89" fmla="*/ 138268 h 2335366"/>
              <a:gd name="connsiteX90" fmla="*/ 965200 w 1311662"/>
              <a:gd name="connsiteY90" fmla="*/ 122393 h 2335366"/>
              <a:gd name="connsiteX91" fmla="*/ 1006475 w 1311662"/>
              <a:gd name="connsiteY91" fmla="*/ 119218 h 2335366"/>
              <a:gd name="connsiteX92" fmla="*/ 1016000 w 1311662"/>
              <a:gd name="connsiteY92" fmla="*/ 116043 h 2335366"/>
              <a:gd name="connsiteX93" fmla="*/ 1000125 w 1311662"/>
              <a:gd name="connsiteY93" fmla="*/ 46193 h 2335366"/>
              <a:gd name="connsiteX94" fmla="*/ 990600 w 1311662"/>
              <a:gd name="connsiteY94" fmla="*/ 20793 h 2335366"/>
              <a:gd name="connsiteX95" fmla="*/ 987425 w 1311662"/>
              <a:gd name="connsiteY95" fmla="*/ 11268 h 2335366"/>
              <a:gd name="connsiteX96" fmla="*/ 955675 w 1311662"/>
              <a:gd name="connsiteY96" fmla="*/ 4918 h 2335366"/>
              <a:gd name="connsiteX97" fmla="*/ 942975 w 1311662"/>
              <a:gd name="connsiteY97" fmla="*/ 1743 h 2335366"/>
              <a:gd name="connsiteX98" fmla="*/ 936625 w 1311662"/>
              <a:gd name="connsiteY98" fmla="*/ 20793 h 2335366"/>
              <a:gd name="connsiteX99" fmla="*/ 942975 w 1311662"/>
              <a:gd name="connsiteY99" fmla="*/ 33493 h 2335366"/>
              <a:gd name="connsiteX100" fmla="*/ 958850 w 1311662"/>
              <a:gd name="connsiteY100" fmla="*/ 62068 h 2335366"/>
              <a:gd name="connsiteX101" fmla="*/ 962025 w 1311662"/>
              <a:gd name="connsiteY101" fmla="*/ 71593 h 2335366"/>
              <a:gd name="connsiteX102" fmla="*/ 955675 w 1311662"/>
              <a:gd name="connsiteY102" fmla="*/ 46193 h 2335366"/>
              <a:gd name="connsiteX103" fmla="*/ 949325 w 1311662"/>
              <a:gd name="connsiteY103" fmla="*/ 33493 h 2335366"/>
              <a:gd name="connsiteX104" fmla="*/ 946150 w 1311662"/>
              <a:gd name="connsiteY104" fmla="*/ 23968 h 2335366"/>
              <a:gd name="connsiteX105" fmla="*/ 939800 w 1311662"/>
              <a:gd name="connsiteY105" fmla="*/ 1743 h 2335366"/>
              <a:gd name="connsiteX106" fmla="*/ 1000125 w 1311662"/>
              <a:gd name="connsiteY106" fmla="*/ 8093 h 2335366"/>
              <a:gd name="connsiteX107" fmla="*/ 1019175 w 1311662"/>
              <a:gd name="connsiteY107" fmla="*/ 36668 h 2335366"/>
              <a:gd name="connsiteX108" fmla="*/ 1035050 w 1311662"/>
              <a:gd name="connsiteY108" fmla="*/ 68418 h 2335366"/>
              <a:gd name="connsiteX109" fmla="*/ 1044575 w 1311662"/>
              <a:gd name="connsiteY109" fmla="*/ 100168 h 2335366"/>
              <a:gd name="connsiteX110" fmla="*/ 1047750 w 1311662"/>
              <a:gd name="connsiteY110" fmla="*/ 112868 h 2335366"/>
              <a:gd name="connsiteX111" fmla="*/ 1054100 w 1311662"/>
              <a:gd name="connsiteY111" fmla="*/ 135093 h 2335366"/>
              <a:gd name="connsiteX112" fmla="*/ 1060450 w 1311662"/>
              <a:gd name="connsiteY112" fmla="*/ 163668 h 2335366"/>
              <a:gd name="connsiteX113" fmla="*/ 1069975 w 1311662"/>
              <a:gd name="connsiteY113" fmla="*/ 201768 h 2335366"/>
              <a:gd name="connsiteX114" fmla="*/ 1076325 w 1311662"/>
              <a:gd name="connsiteY114" fmla="*/ 211293 h 2335366"/>
              <a:gd name="connsiteX115" fmla="*/ 1123950 w 1311662"/>
              <a:gd name="connsiteY115" fmla="*/ 227168 h 2335366"/>
              <a:gd name="connsiteX116" fmla="*/ 1181100 w 1311662"/>
              <a:gd name="connsiteY116" fmla="*/ 223993 h 2335366"/>
              <a:gd name="connsiteX117" fmla="*/ 1196975 w 1311662"/>
              <a:gd name="connsiteY117" fmla="*/ 230343 h 2335366"/>
              <a:gd name="connsiteX118" fmla="*/ 1203325 w 1311662"/>
              <a:gd name="connsiteY118" fmla="*/ 249393 h 2335366"/>
              <a:gd name="connsiteX119" fmla="*/ 1206500 w 1311662"/>
              <a:gd name="connsiteY119" fmla="*/ 350993 h 2335366"/>
              <a:gd name="connsiteX120" fmla="*/ 1216025 w 1311662"/>
              <a:gd name="connsiteY120" fmla="*/ 360518 h 2335366"/>
              <a:gd name="connsiteX121" fmla="*/ 1231900 w 1311662"/>
              <a:gd name="connsiteY121" fmla="*/ 382743 h 2335366"/>
              <a:gd name="connsiteX122" fmla="*/ 1238250 w 1311662"/>
              <a:gd name="connsiteY122" fmla="*/ 398618 h 2335366"/>
              <a:gd name="connsiteX123" fmla="*/ 1247775 w 1311662"/>
              <a:gd name="connsiteY123" fmla="*/ 420843 h 2335366"/>
              <a:gd name="connsiteX124" fmla="*/ 1244600 w 1311662"/>
              <a:gd name="connsiteY124" fmla="*/ 439893 h 2335366"/>
              <a:gd name="connsiteX125" fmla="*/ 1231900 w 1311662"/>
              <a:gd name="connsiteY125" fmla="*/ 458943 h 2335366"/>
              <a:gd name="connsiteX126" fmla="*/ 1209675 w 1311662"/>
              <a:gd name="connsiteY126" fmla="*/ 497043 h 2335366"/>
              <a:gd name="connsiteX127" fmla="*/ 1193800 w 1311662"/>
              <a:gd name="connsiteY127" fmla="*/ 522443 h 2335366"/>
              <a:gd name="connsiteX128" fmla="*/ 1184275 w 1311662"/>
              <a:gd name="connsiteY128" fmla="*/ 547843 h 2335366"/>
              <a:gd name="connsiteX129" fmla="*/ 1177925 w 1311662"/>
              <a:gd name="connsiteY129" fmla="*/ 557368 h 2335366"/>
              <a:gd name="connsiteX130" fmla="*/ 1174750 w 1311662"/>
              <a:gd name="connsiteY130" fmla="*/ 573243 h 2335366"/>
              <a:gd name="connsiteX131" fmla="*/ 1152525 w 1311662"/>
              <a:gd name="connsiteY131" fmla="*/ 608168 h 2335366"/>
              <a:gd name="connsiteX132" fmla="*/ 1136650 w 1311662"/>
              <a:gd name="connsiteY132" fmla="*/ 658968 h 2335366"/>
              <a:gd name="connsiteX133" fmla="*/ 1130300 w 1311662"/>
              <a:gd name="connsiteY133" fmla="*/ 678018 h 2335366"/>
              <a:gd name="connsiteX134" fmla="*/ 1127125 w 1311662"/>
              <a:gd name="connsiteY134" fmla="*/ 693893 h 2335366"/>
              <a:gd name="connsiteX135" fmla="*/ 1117600 w 1311662"/>
              <a:gd name="connsiteY135" fmla="*/ 719293 h 2335366"/>
              <a:gd name="connsiteX136" fmla="*/ 1111250 w 1311662"/>
              <a:gd name="connsiteY136" fmla="*/ 741518 h 2335366"/>
              <a:gd name="connsiteX137" fmla="*/ 1098550 w 1311662"/>
              <a:gd name="connsiteY137" fmla="*/ 763743 h 2335366"/>
              <a:gd name="connsiteX138" fmla="*/ 1089025 w 1311662"/>
              <a:gd name="connsiteY138" fmla="*/ 779618 h 2335366"/>
              <a:gd name="connsiteX139" fmla="*/ 1085850 w 1311662"/>
              <a:gd name="connsiteY139" fmla="*/ 789143 h 2335366"/>
              <a:gd name="connsiteX140" fmla="*/ 1079500 w 1311662"/>
              <a:gd name="connsiteY140" fmla="*/ 989168 h 2335366"/>
              <a:gd name="connsiteX141" fmla="*/ 1076325 w 1311662"/>
              <a:gd name="connsiteY141" fmla="*/ 1103468 h 2335366"/>
              <a:gd name="connsiteX142" fmla="*/ 1063625 w 1311662"/>
              <a:gd name="connsiteY142" fmla="*/ 1119343 h 2335366"/>
              <a:gd name="connsiteX143" fmla="*/ 1038225 w 1311662"/>
              <a:gd name="connsiteY143" fmla="*/ 1116168 h 2335366"/>
              <a:gd name="connsiteX144" fmla="*/ 1022350 w 1311662"/>
              <a:gd name="connsiteY144" fmla="*/ 1132043 h 2335366"/>
              <a:gd name="connsiteX145" fmla="*/ 1006475 w 1311662"/>
              <a:gd name="connsiteY145" fmla="*/ 1182843 h 2335366"/>
              <a:gd name="connsiteX146" fmla="*/ 962025 w 1311662"/>
              <a:gd name="connsiteY146" fmla="*/ 1176493 h 2335366"/>
              <a:gd name="connsiteX147" fmla="*/ 949325 w 1311662"/>
              <a:gd name="connsiteY147" fmla="*/ 1249518 h 2335366"/>
              <a:gd name="connsiteX148" fmla="*/ 949325 w 1311662"/>
              <a:gd name="connsiteY148" fmla="*/ 1132043 h 2335366"/>
              <a:gd name="connsiteX149" fmla="*/ 971550 w 1311662"/>
              <a:gd name="connsiteY149" fmla="*/ 1135218 h 2335366"/>
              <a:gd name="connsiteX150" fmla="*/ 1016000 w 1311662"/>
              <a:gd name="connsiteY150" fmla="*/ 1147918 h 2335366"/>
              <a:gd name="connsiteX151" fmla="*/ 996950 w 1311662"/>
              <a:gd name="connsiteY151" fmla="*/ 1195543 h 2335366"/>
              <a:gd name="connsiteX152" fmla="*/ 987425 w 1311662"/>
              <a:gd name="connsiteY152" fmla="*/ 1211418 h 2335366"/>
              <a:gd name="connsiteX153" fmla="*/ 984250 w 1311662"/>
              <a:gd name="connsiteY153" fmla="*/ 1220943 h 2335366"/>
              <a:gd name="connsiteX154" fmla="*/ 1003300 w 1311662"/>
              <a:gd name="connsiteY154" fmla="*/ 1217768 h 2335366"/>
              <a:gd name="connsiteX155" fmla="*/ 1035050 w 1311662"/>
              <a:gd name="connsiteY155" fmla="*/ 1220943 h 2335366"/>
              <a:gd name="connsiteX156" fmla="*/ 1022350 w 1311662"/>
              <a:gd name="connsiteY156" fmla="*/ 1363818 h 2335366"/>
              <a:gd name="connsiteX157" fmla="*/ 1028700 w 1311662"/>
              <a:gd name="connsiteY157" fmla="*/ 1373343 h 2335366"/>
              <a:gd name="connsiteX158" fmla="*/ 1050925 w 1311662"/>
              <a:gd name="connsiteY158" fmla="*/ 1379693 h 2335366"/>
              <a:gd name="connsiteX159" fmla="*/ 1066800 w 1311662"/>
              <a:gd name="connsiteY159" fmla="*/ 1386043 h 2335366"/>
              <a:gd name="connsiteX160" fmla="*/ 1089025 w 1311662"/>
              <a:gd name="connsiteY160" fmla="*/ 1392393 h 2335366"/>
              <a:gd name="connsiteX161" fmla="*/ 1092200 w 1311662"/>
              <a:gd name="connsiteY161" fmla="*/ 1405093 h 2335366"/>
              <a:gd name="connsiteX162" fmla="*/ 1098550 w 1311662"/>
              <a:gd name="connsiteY162" fmla="*/ 1443193 h 2335366"/>
              <a:gd name="connsiteX163" fmla="*/ 1082675 w 1311662"/>
              <a:gd name="connsiteY163" fmla="*/ 1500343 h 2335366"/>
              <a:gd name="connsiteX164" fmla="*/ 1104900 w 1311662"/>
              <a:gd name="connsiteY164" fmla="*/ 1493993 h 2335366"/>
              <a:gd name="connsiteX165" fmla="*/ 1108075 w 1311662"/>
              <a:gd name="connsiteY165" fmla="*/ 1519393 h 2335366"/>
              <a:gd name="connsiteX166" fmla="*/ 1101725 w 1311662"/>
              <a:gd name="connsiteY166" fmla="*/ 1538443 h 2335366"/>
              <a:gd name="connsiteX167" fmla="*/ 1123950 w 1311662"/>
              <a:gd name="connsiteY167" fmla="*/ 1900393 h 2335366"/>
              <a:gd name="connsiteX168" fmla="*/ 1165225 w 1311662"/>
              <a:gd name="connsiteY168" fmla="*/ 1973418 h 2335366"/>
              <a:gd name="connsiteX169" fmla="*/ 1209675 w 1311662"/>
              <a:gd name="connsiteY169" fmla="*/ 2128992 h 2335366"/>
              <a:gd name="connsiteX170" fmla="*/ 1273175 w 1311662"/>
              <a:gd name="connsiteY170" fmla="*/ 2284566 h 2335366"/>
              <a:gd name="connsiteX171" fmla="*/ 1193799 w 1311662"/>
              <a:gd name="connsiteY171" fmla="*/ 2335366 h 2335366"/>
              <a:gd name="connsiteX172" fmla="*/ 1276349 w 1311662"/>
              <a:gd name="connsiteY172" fmla="*/ 2287741 h 2335366"/>
              <a:gd name="connsiteX173" fmla="*/ 1209674 w 1311662"/>
              <a:gd name="connsiteY173" fmla="*/ 2128991 h 2335366"/>
              <a:gd name="connsiteX174" fmla="*/ 1311274 w 1311662"/>
              <a:gd name="connsiteY174" fmla="*/ 2078191 h 2335366"/>
              <a:gd name="connsiteX175" fmla="*/ 1209674 w 1311662"/>
              <a:gd name="connsiteY175" fmla="*/ 2103591 h 2335366"/>
              <a:gd name="connsiteX176" fmla="*/ 1155699 w 1311662"/>
              <a:gd name="connsiteY176" fmla="*/ 1963891 h 2335366"/>
              <a:gd name="connsiteX177" fmla="*/ 1117599 w 1311662"/>
              <a:gd name="connsiteY177" fmla="*/ 1903566 h 2335366"/>
              <a:gd name="connsiteX178" fmla="*/ 1101724 w 1311662"/>
              <a:gd name="connsiteY178" fmla="*/ 1525741 h 2335366"/>
              <a:gd name="connsiteX179" fmla="*/ 1000125 w 1311662"/>
              <a:gd name="connsiteY179" fmla="*/ 1522568 h 2335366"/>
              <a:gd name="connsiteX180" fmla="*/ 981075 w 1311662"/>
              <a:gd name="connsiteY180" fmla="*/ 1506693 h 2335366"/>
              <a:gd name="connsiteX181" fmla="*/ 968375 w 1311662"/>
              <a:gd name="connsiteY181" fmla="*/ 1509868 h 2335366"/>
              <a:gd name="connsiteX182" fmla="*/ 962025 w 1311662"/>
              <a:gd name="connsiteY182" fmla="*/ 1528918 h 2335366"/>
              <a:gd name="connsiteX183" fmla="*/ 955675 w 1311662"/>
              <a:gd name="connsiteY183" fmla="*/ 1538443 h 2335366"/>
              <a:gd name="connsiteX184" fmla="*/ 946150 w 1311662"/>
              <a:gd name="connsiteY184" fmla="*/ 1554318 h 2335366"/>
              <a:gd name="connsiteX185" fmla="*/ 936625 w 1311662"/>
              <a:gd name="connsiteY185" fmla="*/ 1563843 h 2335366"/>
              <a:gd name="connsiteX186" fmla="*/ 917575 w 1311662"/>
              <a:gd name="connsiteY186" fmla="*/ 1589243 h 2335366"/>
              <a:gd name="connsiteX187" fmla="*/ 911225 w 1311662"/>
              <a:gd name="connsiteY187" fmla="*/ 1598768 h 2335366"/>
              <a:gd name="connsiteX188" fmla="*/ 901700 w 1311662"/>
              <a:gd name="connsiteY188" fmla="*/ 1605118 h 2335366"/>
              <a:gd name="connsiteX189" fmla="*/ 892175 w 1311662"/>
              <a:gd name="connsiteY189" fmla="*/ 1614643 h 2335366"/>
              <a:gd name="connsiteX190" fmla="*/ 882650 w 1311662"/>
              <a:gd name="connsiteY190" fmla="*/ 1627343 h 2335366"/>
              <a:gd name="connsiteX191" fmla="*/ 860425 w 1311662"/>
              <a:gd name="connsiteY191" fmla="*/ 1630518 h 2335366"/>
              <a:gd name="connsiteX192" fmla="*/ 774700 w 1311662"/>
              <a:gd name="connsiteY192" fmla="*/ 1633693 h 2335366"/>
              <a:gd name="connsiteX193" fmla="*/ 720725 w 1311662"/>
              <a:gd name="connsiteY193" fmla="*/ 1646393 h 2335366"/>
              <a:gd name="connsiteX194" fmla="*/ 708025 w 1311662"/>
              <a:gd name="connsiteY194" fmla="*/ 1649568 h 2335366"/>
              <a:gd name="connsiteX195" fmla="*/ 676275 w 1311662"/>
              <a:gd name="connsiteY195" fmla="*/ 1652743 h 2335366"/>
              <a:gd name="connsiteX196" fmla="*/ 650875 w 1311662"/>
              <a:gd name="connsiteY196" fmla="*/ 1655918 h 2335366"/>
              <a:gd name="connsiteX197" fmla="*/ 628650 w 1311662"/>
              <a:gd name="connsiteY197" fmla="*/ 1659093 h 2335366"/>
              <a:gd name="connsiteX198" fmla="*/ 542925 w 1311662"/>
              <a:gd name="connsiteY198" fmla="*/ 1665443 h 2335366"/>
              <a:gd name="connsiteX199" fmla="*/ 368300 w 1311662"/>
              <a:gd name="connsiteY199" fmla="*/ 1662268 h 2335366"/>
              <a:gd name="connsiteX200" fmla="*/ 355600 w 1311662"/>
              <a:gd name="connsiteY200" fmla="*/ 1655918 h 2335366"/>
              <a:gd name="connsiteX201" fmla="*/ 292100 w 1311662"/>
              <a:gd name="connsiteY201" fmla="*/ 1649568 h 2335366"/>
              <a:gd name="connsiteX202" fmla="*/ 273050 w 1311662"/>
              <a:gd name="connsiteY202" fmla="*/ 1646393 h 2335366"/>
              <a:gd name="connsiteX203" fmla="*/ 192881 w 1311662"/>
              <a:gd name="connsiteY203" fmla="*/ 1653537 h 2335366"/>
              <a:gd name="connsiteX204" fmla="*/ 92075 w 1311662"/>
              <a:gd name="connsiteY204" fmla="*/ 1657506 h 2335366"/>
              <a:gd name="connsiteX205" fmla="*/ 9525 w 1311662"/>
              <a:gd name="connsiteY205" fmla="*/ 1687668 h 2335366"/>
              <a:gd name="connsiteX206" fmla="*/ 3175 w 1311662"/>
              <a:gd name="connsiteY206" fmla="*/ 1732118 h 2335366"/>
              <a:gd name="connsiteX207" fmla="*/ 0 w 1311662"/>
              <a:gd name="connsiteY207" fmla="*/ 1735293 h 2335366"/>
              <a:gd name="connsiteX0" fmla="*/ 3175 w 1311662"/>
              <a:gd name="connsiteY0" fmla="*/ 1643218 h 2335366"/>
              <a:gd name="connsiteX1" fmla="*/ 41275 w 1311662"/>
              <a:gd name="connsiteY1" fmla="*/ 1627343 h 2335366"/>
              <a:gd name="connsiteX2" fmla="*/ 95250 w 1311662"/>
              <a:gd name="connsiteY2" fmla="*/ 1611468 h 2335366"/>
              <a:gd name="connsiteX3" fmla="*/ 174625 w 1311662"/>
              <a:gd name="connsiteY3" fmla="*/ 1608293 h 2335366"/>
              <a:gd name="connsiteX4" fmla="*/ 349250 w 1311662"/>
              <a:gd name="connsiteY4" fmla="*/ 1614643 h 2335366"/>
              <a:gd name="connsiteX5" fmla="*/ 403225 w 1311662"/>
              <a:gd name="connsiteY5" fmla="*/ 1620993 h 2335366"/>
              <a:gd name="connsiteX6" fmla="*/ 428625 w 1311662"/>
              <a:gd name="connsiteY6" fmla="*/ 1627343 h 2335366"/>
              <a:gd name="connsiteX7" fmla="*/ 457200 w 1311662"/>
              <a:gd name="connsiteY7" fmla="*/ 1630518 h 2335366"/>
              <a:gd name="connsiteX8" fmla="*/ 479425 w 1311662"/>
              <a:gd name="connsiteY8" fmla="*/ 1636868 h 2335366"/>
              <a:gd name="connsiteX9" fmla="*/ 482600 w 1311662"/>
              <a:gd name="connsiteY9" fmla="*/ 1617818 h 2335366"/>
              <a:gd name="connsiteX10" fmla="*/ 479425 w 1311662"/>
              <a:gd name="connsiteY10" fmla="*/ 1525743 h 2335366"/>
              <a:gd name="connsiteX11" fmla="*/ 473075 w 1311662"/>
              <a:gd name="connsiteY11" fmla="*/ 1500343 h 2335366"/>
              <a:gd name="connsiteX12" fmla="*/ 479425 w 1311662"/>
              <a:gd name="connsiteY12" fmla="*/ 1424143 h 2335366"/>
              <a:gd name="connsiteX13" fmla="*/ 498475 w 1311662"/>
              <a:gd name="connsiteY13" fmla="*/ 1420968 h 2335366"/>
              <a:gd name="connsiteX14" fmla="*/ 469900 w 1311662"/>
              <a:gd name="connsiteY14" fmla="*/ 1357468 h 2335366"/>
              <a:gd name="connsiteX15" fmla="*/ 441325 w 1311662"/>
              <a:gd name="connsiteY15" fmla="*/ 1354293 h 2335366"/>
              <a:gd name="connsiteX16" fmla="*/ 447675 w 1311662"/>
              <a:gd name="connsiteY16" fmla="*/ 1309843 h 2335366"/>
              <a:gd name="connsiteX17" fmla="*/ 457200 w 1311662"/>
              <a:gd name="connsiteY17" fmla="*/ 1287618 h 2335366"/>
              <a:gd name="connsiteX18" fmla="*/ 463550 w 1311662"/>
              <a:gd name="connsiteY18" fmla="*/ 1268568 h 2335366"/>
              <a:gd name="connsiteX19" fmla="*/ 428625 w 1311662"/>
              <a:gd name="connsiteY19" fmla="*/ 1268568 h 2335366"/>
              <a:gd name="connsiteX20" fmla="*/ 422275 w 1311662"/>
              <a:gd name="connsiteY20" fmla="*/ 1284443 h 2335366"/>
              <a:gd name="connsiteX21" fmla="*/ 406400 w 1311662"/>
              <a:gd name="connsiteY21" fmla="*/ 1357468 h 2335366"/>
              <a:gd name="connsiteX22" fmla="*/ 400050 w 1311662"/>
              <a:gd name="connsiteY22" fmla="*/ 1370168 h 2335366"/>
              <a:gd name="connsiteX23" fmla="*/ 396875 w 1311662"/>
              <a:gd name="connsiteY23" fmla="*/ 1386043 h 2335366"/>
              <a:gd name="connsiteX24" fmla="*/ 377825 w 1311662"/>
              <a:gd name="connsiteY24" fmla="*/ 1382868 h 2335366"/>
              <a:gd name="connsiteX25" fmla="*/ 381000 w 1311662"/>
              <a:gd name="connsiteY25" fmla="*/ 1300318 h 2335366"/>
              <a:gd name="connsiteX26" fmla="*/ 387350 w 1311662"/>
              <a:gd name="connsiteY26" fmla="*/ 1255868 h 2335366"/>
              <a:gd name="connsiteX27" fmla="*/ 390525 w 1311662"/>
              <a:gd name="connsiteY27" fmla="*/ 1246343 h 2335366"/>
              <a:gd name="connsiteX28" fmla="*/ 400050 w 1311662"/>
              <a:gd name="connsiteY28" fmla="*/ 1230468 h 2335366"/>
              <a:gd name="connsiteX29" fmla="*/ 463550 w 1311662"/>
              <a:gd name="connsiteY29" fmla="*/ 1233643 h 2335366"/>
              <a:gd name="connsiteX30" fmla="*/ 450850 w 1311662"/>
              <a:gd name="connsiteY30" fmla="*/ 1186018 h 2335366"/>
              <a:gd name="connsiteX31" fmla="*/ 419100 w 1311662"/>
              <a:gd name="connsiteY31" fmla="*/ 1179668 h 2335366"/>
              <a:gd name="connsiteX32" fmla="*/ 422275 w 1311662"/>
              <a:gd name="connsiteY32" fmla="*/ 1122518 h 2335366"/>
              <a:gd name="connsiteX33" fmla="*/ 488950 w 1311662"/>
              <a:gd name="connsiteY33" fmla="*/ 1128868 h 2335366"/>
              <a:gd name="connsiteX34" fmla="*/ 508000 w 1311662"/>
              <a:gd name="connsiteY34" fmla="*/ 1122518 h 2335366"/>
              <a:gd name="connsiteX35" fmla="*/ 511175 w 1311662"/>
              <a:gd name="connsiteY35" fmla="*/ 1065368 h 2335366"/>
              <a:gd name="connsiteX36" fmla="*/ 517525 w 1311662"/>
              <a:gd name="connsiteY36" fmla="*/ 1055843 h 2335366"/>
              <a:gd name="connsiteX37" fmla="*/ 520700 w 1311662"/>
              <a:gd name="connsiteY37" fmla="*/ 1039968 h 2335366"/>
              <a:gd name="connsiteX38" fmla="*/ 523875 w 1311662"/>
              <a:gd name="connsiteY38" fmla="*/ 1027268 h 2335366"/>
              <a:gd name="connsiteX39" fmla="*/ 530225 w 1311662"/>
              <a:gd name="connsiteY39" fmla="*/ 1014568 h 2335366"/>
              <a:gd name="connsiteX40" fmla="*/ 536575 w 1311662"/>
              <a:gd name="connsiteY40" fmla="*/ 989168 h 2335366"/>
              <a:gd name="connsiteX41" fmla="*/ 539750 w 1311662"/>
              <a:gd name="connsiteY41" fmla="*/ 976468 h 2335366"/>
              <a:gd name="connsiteX42" fmla="*/ 542925 w 1311662"/>
              <a:gd name="connsiteY42" fmla="*/ 966943 h 2335366"/>
              <a:gd name="connsiteX43" fmla="*/ 549275 w 1311662"/>
              <a:gd name="connsiteY43" fmla="*/ 957418 h 2335366"/>
              <a:gd name="connsiteX44" fmla="*/ 552450 w 1311662"/>
              <a:gd name="connsiteY44" fmla="*/ 944718 h 2335366"/>
              <a:gd name="connsiteX45" fmla="*/ 568325 w 1311662"/>
              <a:gd name="connsiteY45" fmla="*/ 922493 h 2335366"/>
              <a:gd name="connsiteX46" fmla="*/ 574675 w 1311662"/>
              <a:gd name="connsiteY46" fmla="*/ 906618 h 2335366"/>
              <a:gd name="connsiteX47" fmla="*/ 581025 w 1311662"/>
              <a:gd name="connsiteY47" fmla="*/ 893918 h 2335366"/>
              <a:gd name="connsiteX48" fmla="*/ 590550 w 1311662"/>
              <a:gd name="connsiteY48" fmla="*/ 871693 h 2335366"/>
              <a:gd name="connsiteX49" fmla="*/ 593725 w 1311662"/>
              <a:gd name="connsiteY49" fmla="*/ 858993 h 2335366"/>
              <a:gd name="connsiteX50" fmla="*/ 600075 w 1311662"/>
              <a:gd name="connsiteY50" fmla="*/ 846293 h 2335366"/>
              <a:gd name="connsiteX51" fmla="*/ 603250 w 1311662"/>
              <a:gd name="connsiteY51" fmla="*/ 827243 h 2335366"/>
              <a:gd name="connsiteX52" fmla="*/ 619125 w 1311662"/>
              <a:gd name="connsiteY52" fmla="*/ 795493 h 2335366"/>
              <a:gd name="connsiteX53" fmla="*/ 625475 w 1311662"/>
              <a:gd name="connsiteY53" fmla="*/ 776443 h 2335366"/>
              <a:gd name="connsiteX54" fmla="*/ 565150 w 1311662"/>
              <a:gd name="connsiteY54" fmla="*/ 744693 h 2335366"/>
              <a:gd name="connsiteX55" fmla="*/ 571500 w 1311662"/>
              <a:gd name="connsiteY55" fmla="*/ 700243 h 2335366"/>
              <a:gd name="connsiteX56" fmla="*/ 644525 w 1311662"/>
              <a:gd name="connsiteY56" fmla="*/ 674843 h 2335366"/>
              <a:gd name="connsiteX57" fmla="*/ 635000 w 1311662"/>
              <a:gd name="connsiteY57" fmla="*/ 573243 h 2335366"/>
              <a:gd name="connsiteX58" fmla="*/ 647700 w 1311662"/>
              <a:gd name="connsiteY58" fmla="*/ 570068 h 2335366"/>
              <a:gd name="connsiteX59" fmla="*/ 666750 w 1311662"/>
              <a:gd name="connsiteY59" fmla="*/ 566893 h 2335366"/>
              <a:gd name="connsiteX60" fmla="*/ 727075 w 1311662"/>
              <a:gd name="connsiteY60" fmla="*/ 573243 h 2335366"/>
              <a:gd name="connsiteX61" fmla="*/ 781050 w 1311662"/>
              <a:gd name="connsiteY61" fmla="*/ 592293 h 2335366"/>
              <a:gd name="connsiteX62" fmla="*/ 790575 w 1311662"/>
              <a:gd name="connsiteY62" fmla="*/ 595468 h 2335366"/>
              <a:gd name="connsiteX63" fmla="*/ 806450 w 1311662"/>
              <a:gd name="connsiteY63" fmla="*/ 601818 h 2335366"/>
              <a:gd name="connsiteX64" fmla="*/ 815975 w 1311662"/>
              <a:gd name="connsiteY64" fmla="*/ 604993 h 2335366"/>
              <a:gd name="connsiteX65" fmla="*/ 831850 w 1311662"/>
              <a:gd name="connsiteY65" fmla="*/ 611343 h 2335366"/>
              <a:gd name="connsiteX66" fmla="*/ 857250 w 1311662"/>
              <a:gd name="connsiteY66" fmla="*/ 617693 h 2335366"/>
              <a:gd name="connsiteX67" fmla="*/ 854075 w 1311662"/>
              <a:gd name="connsiteY67" fmla="*/ 595468 h 2335366"/>
              <a:gd name="connsiteX68" fmla="*/ 857250 w 1311662"/>
              <a:gd name="connsiteY68" fmla="*/ 570068 h 2335366"/>
              <a:gd name="connsiteX69" fmla="*/ 923925 w 1311662"/>
              <a:gd name="connsiteY69" fmla="*/ 579593 h 2335366"/>
              <a:gd name="connsiteX70" fmla="*/ 952500 w 1311662"/>
              <a:gd name="connsiteY70" fmla="*/ 595468 h 2335366"/>
              <a:gd name="connsiteX71" fmla="*/ 962025 w 1311662"/>
              <a:gd name="connsiteY71" fmla="*/ 589118 h 2335366"/>
              <a:gd name="connsiteX72" fmla="*/ 1085850 w 1311662"/>
              <a:gd name="connsiteY72" fmla="*/ 446243 h 2335366"/>
              <a:gd name="connsiteX73" fmla="*/ 1139825 w 1311662"/>
              <a:gd name="connsiteY73" fmla="*/ 439893 h 2335366"/>
              <a:gd name="connsiteX74" fmla="*/ 1136650 w 1311662"/>
              <a:gd name="connsiteY74" fmla="*/ 427193 h 2335366"/>
              <a:gd name="connsiteX75" fmla="*/ 1133475 w 1311662"/>
              <a:gd name="connsiteY75" fmla="*/ 411318 h 2335366"/>
              <a:gd name="connsiteX76" fmla="*/ 1101725 w 1311662"/>
              <a:gd name="connsiteY76" fmla="*/ 379568 h 2335366"/>
              <a:gd name="connsiteX77" fmla="*/ 1082675 w 1311662"/>
              <a:gd name="connsiteY77" fmla="*/ 354168 h 2335366"/>
              <a:gd name="connsiteX78" fmla="*/ 1120775 w 1311662"/>
              <a:gd name="connsiteY78" fmla="*/ 347818 h 2335366"/>
              <a:gd name="connsiteX79" fmla="*/ 1111250 w 1311662"/>
              <a:gd name="connsiteY79" fmla="*/ 331943 h 2335366"/>
              <a:gd name="connsiteX80" fmla="*/ 1098550 w 1311662"/>
              <a:gd name="connsiteY80" fmla="*/ 312893 h 2335366"/>
              <a:gd name="connsiteX81" fmla="*/ 1092200 w 1311662"/>
              <a:gd name="connsiteY81" fmla="*/ 287493 h 2335366"/>
              <a:gd name="connsiteX82" fmla="*/ 1085850 w 1311662"/>
              <a:gd name="connsiteY82" fmla="*/ 268443 h 2335366"/>
              <a:gd name="connsiteX83" fmla="*/ 1082675 w 1311662"/>
              <a:gd name="connsiteY83" fmla="*/ 255743 h 2335366"/>
              <a:gd name="connsiteX84" fmla="*/ 1073150 w 1311662"/>
              <a:gd name="connsiteY84" fmla="*/ 246218 h 2335366"/>
              <a:gd name="connsiteX85" fmla="*/ 1041400 w 1311662"/>
              <a:gd name="connsiteY85" fmla="*/ 230343 h 2335366"/>
              <a:gd name="connsiteX86" fmla="*/ 1025525 w 1311662"/>
              <a:gd name="connsiteY86" fmla="*/ 195418 h 2335366"/>
              <a:gd name="connsiteX87" fmla="*/ 1022350 w 1311662"/>
              <a:gd name="connsiteY87" fmla="*/ 182718 h 2335366"/>
              <a:gd name="connsiteX88" fmla="*/ 971550 w 1311662"/>
              <a:gd name="connsiteY88" fmla="*/ 179543 h 2335366"/>
              <a:gd name="connsiteX89" fmla="*/ 968375 w 1311662"/>
              <a:gd name="connsiteY89" fmla="*/ 138268 h 2335366"/>
              <a:gd name="connsiteX90" fmla="*/ 965200 w 1311662"/>
              <a:gd name="connsiteY90" fmla="*/ 122393 h 2335366"/>
              <a:gd name="connsiteX91" fmla="*/ 1006475 w 1311662"/>
              <a:gd name="connsiteY91" fmla="*/ 119218 h 2335366"/>
              <a:gd name="connsiteX92" fmla="*/ 1016000 w 1311662"/>
              <a:gd name="connsiteY92" fmla="*/ 116043 h 2335366"/>
              <a:gd name="connsiteX93" fmla="*/ 1000125 w 1311662"/>
              <a:gd name="connsiteY93" fmla="*/ 46193 h 2335366"/>
              <a:gd name="connsiteX94" fmla="*/ 990600 w 1311662"/>
              <a:gd name="connsiteY94" fmla="*/ 20793 h 2335366"/>
              <a:gd name="connsiteX95" fmla="*/ 987425 w 1311662"/>
              <a:gd name="connsiteY95" fmla="*/ 11268 h 2335366"/>
              <a:gd name="connsiteX96" fmla="*/ 955675 w 1311662"/>
              <a:gd name="connsiteY96" fmla="*/ 4918 h 2335366"/>
              <a:gd name="connsiteX97" fmla="*/ 942975 w 1311662"/>
              <a:gd name="connsiteY97" fmla="*/ 1743 h 2335366"/>
              <a:gd name="connsiteX98" fmla="*/ 936625 w 1311662"/>
              <a:gd name="connsiteY98" fmla="*/ 20793 h 2335366"/>
              <a:gd name="connsiteX99" fmla="*/ 942975 w 1311662"/>
              <a:gd name="connsiteY99" fmla="*/ 33493 h 2335366"/>
              <a:gd name="connsiteX100" fmla="*/ 958850 w 1311662"/>
              <a:gd name="connsiteY100" fmla="*/ 62068 h 2335366"/>
              <a:gd name="connsiteX101" fmla="*/ 962025 w 1311662"/>
              <a:gd name="connsiteY101" fmla="*/ 71593 h 2335366"/>
              <a:gd name="connsiteX102" fmla="*/ 955675 w 1311662"/>
              <a:gd name="connsiteY102" fmla="*/ 46193 h 2335366"/>
              <a:gd name="connsiteX103" fmla="*/ 949325 w 1311662"/>
              <a:gd name="connsiteY103" fmla="*/ 33493 h 2335366"/>
              <a:gd name="connsiteX104" fmla="*/ 946150 w 1311662"/>
              <a:gd name="connsiteY104" fmla="*/ 23968 h 2335366"/>
              <a:gd name="connsiteX105" fmla="*/ 939800 w 1311662"/>
              <a:gd name="connsiteY105" fmla="*/ 1743 h 2335366"/>
              <a:gd name="connsiteX106" fmla="*/ 1000125 w 1311662"/>
              <a:gd name="connsiteY106" fmla="*/ 8093 h 2335366"/>
              <a:gd name="connsiteX107" fmla="*/ 1019175 w 1311662"/>
              <a:gd name="connsiteY107" fmla="*/ 36668 h 2335366"/>
              <a:gd name="connsiteX108" fmla="*/ 1035050 w 1311662"/>
              <a:gd name="connsiteY108" fmla="*/ 68418 h 2335366"/>
              <a:gd name="connsiteX109" fmla="*/ 1044575 w 1311662"/>
              <a:gd name="connsiteY109" fmla="*/ 100168 h 2335366"/>
              <a:gd name="connsiteX110" fmla="*/ 1047750 w 1311662"/>
              <a:gd name="connsiteY110" fmla="*/ 112868 h 2335366"/>
              <a:gd name="connsiteX111" fmla="*/ 1054100 w 1311662"/>
              <a:gd name="connsiteY111" fmla="*/ 135093 h 2335366"/>
              <a:gd name="connsiteX112" fmla="*/ 1060450 w 1311662"/>
              <a:gd name="connsiteY112" fmla="*/ 163668 h 2335366"/>
              <a:gd name="connsiteX113" fmla="*/ 1069975 w 1311662"/>
              <a:gd name="connsiteY113" fmla="*/ 201768 h 2335366"/>
              <a:gd name="connsiteX114" fmla="*/ 1076325 w 1311662"/>
              <a:gd name="connsiteY114" fmla="*/ 211293 h 2335366"/>
              <a:gd name="connsiteX115" fmla="*/ 1123950 w 1311662"/>
              <a:gd name="connsiteY115" fmla="*/ 227168 h 2335366"/>
              <a:gd name="connsiteX116" fmla="*/ 1181100 w 1311662"/>
              <a:gd name="connsiteY116" fmla="*/ 223993 h 2335366"/>
              <a:gd name="connsiteX117" fmla="*/ 1196975 w 1311662"/>
              <a:gd name="connsiteY117" fmla="*/ 230343 h 2335366"/>
              <a:gd name="connsiteX118" fmla="*/ 1203325 w 1311662"/>
              <a:gd name="connsiteY118" fmla="*/ 249393 h 2335366"/>
              <a:gd name="connsiteX119" fmla="*/ 1206500 w 1311662"/>
              <a:gd name="connsiteY119" fmla="*/ 350993 h 2335366"/>
              <a:gd name="connsiteX120" fmla="*/ 1216025 w 1311662"/>
              <a:gd name="connsiteY120" fmla="*/ 360518 h 2335366"/>
              <a:gd name="connsiteX121" fmla="*/ 1231900 w 1311662"/>
              <a:gd name="connsiteY121" fmla="*/ 382743 h 2335366"/>
              <a:gd name="connsiteX122" fmla="*/ 1238250 w 1311662"/>
              <a:gd name="connsiteY122" fmla="*/ 398618 h 2335366"/>
              <a:gd name="connsiteX123" fmla="*/ 1247775 w 1311662"/>
              <a:gd name="connsiteY123" fmla="*/ 420843 h 2335366"/>
              <a:gd name="connsiteX124" fmla="*/ 1244600 w 1311662"/>
              <a:gd name="connsiteY124" fmla="*/ 439893 h 2335366"/>
              <a:gd name="connsiteX125" fmla="*/ 1231900 w 1311662"/>
              <a:gd name="connsiteY125" fmla="*/ 458943 h 2335366"/>
              <a:gd name="connsiteX126" fmla="*/ 1209675 w 1311662"/>
              <a:gd name="connsiteY126" fmla="*/ 497043 h 2335366"/>
              <a:gd name="connsiteX127" fmla="*/ 1193800 w 1311662"/>
              <a:gd name="connsiteY127" fmla="*/ 522443 h 2335366"/>
              <a:gd name="connsiteX128" fmla="*/ 1184275 w 1311662"/>
              <a:gd name="connsiteY128" fmla="*/ 547843 h 2335366"/>
              <a:gd name="connsiteX129" fmla="*/ 1177925 w 1311662"/>
              <a:gd name="connsiteY129" fmla="*/ 557368 h 2335366"/>
              <a:gd name="connsiteX130" fmla="*/ 1174750 w 1311662"/>
              <a:gd name="connsiteY130" fmla="*/ 573243 h 2335366"/>
              <a:gd name="connsiteX131" fmla="*/ 1152525 w 1311662"/>
              <a:gd name="connsiteY131" fmla="*/ 608168 h 2335366"/>
              <a:gd name="connsiteX132" fmla="*/ 1136650 w 1311662"/>
              <a:gd name="connsiteY132" fmla="*/ 658968 h 2335366"/>
              <a:gd name="connsiteX133" fmla="*/ 1130300 w 1311662"/>
              <a:gd name="connsiteY133" fmla="*/ 678018 h 2335366"/>
              <a:gd name="connsiteX134" fmla="*/ 1127125 w 1311662"/>
              <a:gd name="connsiteY134" fmla="*/ 693893 h 2335366"/>
              <a:gd name="connsiteX135" fmla="*/ 1117600 w 1311662"/>
              <a:gd name="connsiteY135" fmla="*/ 719293 h 2335366"/>
              <a:gd name="connsiteX136" fmla="*/ 1111250 w 1311662"/>
              <a:gd name="connsiteY136" fmla="*/ 741518 h 2335366"/>
              <a:gd name="connsiteX137" fmla="*/ 1098550 w 1311662"/>
              <a:gd name="connsiteY137" fmla="*/ 763743 h 2335366"/>
              <a:gd name="connsiteX138" fmla="*/ 1089025 w 1311662"/>
              <a:gd name="connsiteY138" fmla="*/ 779618 h 2335366"/>
              <a:gd name="connsiteX139" fmla="*/ 1085850 w 1311662"/>
              <a:gd name="connsiteY139" fmla="*/ 789143 h 2335366"/>
              <a:gd name="connsiteX140" fmla="*/ 1079500 w 1311662"/>
              <a:gd name="connsiteY140" fmla="*/ 989168 h 2335366"/>
              <a:gd name="connsiteX141" fmla="*/ 1076325 w 1311662"/>
              <a:gd name="connsiteY141" fmla="*/ 1103468 h 2335366"/>
              <a:gd name="connsiteX142" fmla="*/ 1063625 w 1311662"/>
              <a:gd name="connsiteY142" fmla="*/ 1119343 h 2335366"/>
              <a:gd name="connsiteX143" fmla="*/ 1038225 w 1311662"/>
              <a:gd name="connsiteY143" fmla="*/ 1116168 h 2335366"/>
              <a:gd name="connsiteX144" fmla="*/ 1022350 w 1311662"/>
              <a:gd name="connsiteY144" fmla="*/ 1132043 h 2335366"/>
              <a:gd name="connsiteX145" fmla="*/ 1006475 w 1311662"/>
              <a:gd name="connsiteY145" fmla="*/ 1182843 h 2335366"/>
              <a:gd name="connsiteX146" fmla="*/ 962025 w 1311662"/>
              <a:gd name="connsiteY146" fmla="*/ 1176493 h 2335366"/>
              <a:gd name="connsiteX147" fmla="*/ 949325 w 1311662"/>
              <a:gd name="connsiteY147" fmla="*/ 1249518 h 2335366"/>
              <a:gd name="connsiteX148" fmla="*/ 949325 w 1311662"/>
              <a:gd name="connsiteY148" fmla="*/ 1132043 h 2335366"/>
              <a:gd name="connsiteX149" fmla="*/ 971550 w 1311662"/>
              <a:gd name="connsiteY149" fmla="*/ 1135218 h 2335366"/>
              <a:gd name="connsiteX150" fmla="*/ 1016000 w 1311662"/>
              <a:gd name="connsiteY150" fmla="*/ 1147918 h 2335366"/>
              <a:gd name="connsiteX151" fmla="*/ 996950 w 1311662"/>
              <a:gd name="connsiteY151" fmla="*/ 1195543 h 2335366"/>
              <a:gd name="connsiteX152" fmla="*/ 987425 w 1311662"/>
              <a:gd name="connsiteY152" fmla="*/ 1211418 h 2335366"/>
              <a:gd name="connsiteX153" fmla="*/ 984250 w 1311662"/>
              <a:gd name="connsiteY153" fmla="*/ 1220943 h 2335366"/>
              <a:gd name="connsiteX154" fmla="*/ 1003300 w 1311662"/>
              <a:gd name="connsiteY154" fmla="*/ 1217768 h 2335366"/>
              <a:gd name="connsiteX155" fmla="*/ 1035050 w 1311662"/>
              <a:gd name="connsiteY155" fmla="*/ 1220943 h 2335366"/>
              <a:gd name="connsiteX156" fmla="*/ 1022350 w 1311662"/>
              <a:gd name="connsiteY156" fmla="*/ 1363818 h 2335366"/>
              <a:gd name="connsiteX157" fmla="*/ 1028700 w 1311662"/>
              <a:gd name="connsiteY157" fmla="*/ 1373343 h 2335366"/>
              <a:gd name="connsiteX158" fmla="*/ 1050925 w 1311662"/>
              <a:gd name="connsiteY158" fmla="*/ 1379693 h 2335366"/>
              <a:gd name="connsiteX159" fmla="*/ 1066800 w 1311662"/>
              <a:gd name="connsiteY159" fmla="*/ 1386043 h 2335366"/>
              <a:gd name="connsiteX160" fmla="*/ 1089025 w 1311662"/>
              <a:gd name="connsiteY160" fmla="*/ 1392393 h 2335366"/>
              <a:gd name="connsiteX161" fmla="*/ 1092200 w 1311662"/>
              <a:gd name="connsiteY161" fmla="*/ 1405093 h 2335366"/>
              <a:gd name="connsiteX162" fmla="*/ 1098550 w 1311662"/>
              <a:gd name="connsiteY162" fmla="*/ 1443193 h 2335366"/>
              <a:gd name="connsiteX163" fmla="*/ 1082675 w 1311662"/>
              <a:gd name="connsiteY163" fmla="*/ 1500343 h 2335366"/>
              <a:gd name="connsiteX164" fmla="*/ 1104900 w 1311662"/>
              <a:gd name="connsiteY164" fmla="*/ 1493993 h 2335366"/>
              <a:gd name="connsiteX165" fmla="*/ 1108075 w 1311662"/>
              <a:gd name="connsiteY165" fmla="*/ 1519393 h 2335366"/>
              <a:gd name="connsiteX166" fmla="*/ 1101725 w 1311662"/>
              <a:gd name="connsiteY166" fmla="*/ 1538443 h 2335366"/>
              <a:gd name="connsiteX167" fmla="*/ 1123950 w 1311662"/>
              <a:gd name="connsiteY167" fmla="*/ 1900393 h 2335366"/>
              <a:gd name="connsiteX168" fmla="*/ 1165225 w 1311662"/>
              <a:gd name="connsiteY168" fmla="*/ 1973418 h 2335366"/>
              <a:gd name="connsiteX169" fmla="*/ 1209675 w 1311662"/>
              <a:gd name="connsiteY169" fmla="*/ 2128992 h 2335366"/>
              <a:gd name="connsiteX170" fmla="*/ 1273175 w 1311662"/>
              <a:gd name="connsiteY170" fmla="*/ 2284566 h 2335366"/>
              <a:gd name="connsiteX171" fmla="*/ 1193799 w 1311662"/>
              <a:gd name="connsiteY171" fmla="*/ 2335366 h 2335366"/>
              <a:gd name="connsiteX172" fmla="*/ 1276349 w 1311662"/>
              <a:gd name="connsiteY172" fmla="*/ 2287741 h 2335366"/>
              <a:gd name="connsiteX173" fmla="*/ 1209674 w 1311662"/>
              <a:gd name="connsiteY173" fmla="*/ 2128991 h 2335366"/>
              <a:gd name="connsiteX174" fmla="*/ 1311274 w 1311662"/>
              <a:gd name="connsiteY174" fmla="*/ 2078191 h 2335366"/>
              <a:gd name="connsiteX175" fmla="*/ 1209674 w 1311662"/>
              <a:gd name="connsiteY175" fmla="*/ 2103591 h 2335366"/>
              <a:gd name="connsiteX176" fmla="*/ 1155699 w 1311662"/>
              <a:gd name="connsiteY176" fmla="*/ 1963891 h 2335366"/>
              <a:gd name="connsiteX177" fmla="*/ 1117599 w 1311662"/>
              <a:gd name="connsiteY177" fmla="*/ 1903566 h 2335366"/>
              <a:gd name="connsiteX178" fmla="*/ 1101724 w 1311662"/>
              <a:gd name="connsiteY178" fmla="*/ 1525741 h 2335366"/>
              <a:gd name="connsiteX179" fmla="*/ 1000125 w 1311662"/>
              <a:gd name="connsiteY179" fmla="*/ 1522568 h 2335366"/>
              <a:gd name="connsiteX180" fmla="*/ 981075 w 1311662"/>
              <a:gd name="connsiteY180" fmla="*/ 1506693 h 2335366"/>
              <a:gd name="connsiteX181" fmla="*/ 968375 w 1311662"/>
              <a:gd name="connsiteY181" fmla="*/ 1509868 h 2335366"/>
              <a:gd name="connsiteX182" fmla="*/ 962025 w 1311662"/>
              <a:gd name="connsiteY182" fmla="*/ 1528918 h 2335366"/>
              <a:gd name="connsiteX183" fmla="*/ 955675 w 1311662"/>
              <a:gd name="connsiteY183" fmla="*/ 1538443 h 2335366"/>
              <a:gd name="connsiteX184" fmla="*/ 946150 w 1311662"/>
              <a:gd name="connsiteY184" fmla="*/ 1554318 h 2335366"/>
              <a:gd name="connsiteX185" fmla="*/ 936625 w 1311662"/>
              <a:gd name="connsiteY185" fmla="*/ 1563843 h 2335366"/>
              <a:gd name="connsiteX186" fmla="*/ 917575 w 1311662"/>
              <a:gd name="connsiteY186" fmla="*/ 1589243 h 2335366"/>
              <a:gd name="connsiteX187" fmla="*/ 911225 w 1311662"/>
              <a:gd name="connsiteY187" fmla="*/ 1598768 h 2335366"/>
              <a:gd name="connsiteX188" fmla="*/ 901700 w 1311662"/>
              <a:gd name="connsiteY188" fmla="*/ 1605118 h 2335366"/>
              <a:gd name="connsiteX189" fmla="*/ 892175 w 1311662"/>
              <a:gd name="connsiteY189" fmla="*/ 1614643 h 2335366"/>
              <a:gd name="connsiteX190" fmla="*/ 882650 w 1311662"/>
              <a:gd name="connsiteY190" fmla="*/ 1627343 h 2335366"/>
              <a:gd name="connsiteX191" fmla="*/ 860425 w 1311662"/>
              <a:gd name="connsiteY191" fmla="*/ 1630518 h 2335366"/>
              <a:gd name="connsiteX192" fmla="*/ 774700 w 1311662"/>
              <a:gd name="connsiteY192" fmla="*/ 1633693 h 2335366"/>
              <a:gd name="connsiteX193" fmla="*/ 720725 w 1311662"/>
              <a:gd name="connsiteY193" fmla="*/ 1646393 h 2335366"/>
              <a:gd name="connsiteX194" fmla="*/ 708025 w 1311662"/>
              <a:gd name="connsiteY194" fmla="*/ 1649568 h 2335366"/>
              <a:gd name="connsiteX195" fmla="*/ 676275 w 1311662"/>
              <a:gd name="connsiteY195" fmla="*/ 1652743 h 2335366"/>
              <a:gd name="connsiteX196" fmla="*/ 650875 w 1311662"/>
              <a:gd name="connsiteY196" fmla="*/ 1655918 h 2335366"/>
              <a:gd name="connsiteX197" fmla="*/ 628650 w 1311662"/>
              <a:gd name="connsiteY197" fmla="*/ 1659093 h 2335366"/>
              <a:gd name="connsiteX198" fmla="*/ 542925 w 1311662"/>
              <a:gd name="connsiteY198" fmla="*/ 1665443 h 2335366"/>
              <a:gd name="connsiteX199" fmla="*/ 368300 w 1311662"/>
              <a:gd name="connsiteY199" fmla="*/ 1662268 h 2335366"/>
              <a:gd name="connsiteX200" fmla="*/ 355600 w 1311662"/>
              <a:gd name="connsiteY200" fmla="*/ 1655918 h 2335366"/>
              <a:gd name="connsiteX201" fmla="*/ 292100 w 1311662"/>
              <a:gd name="connsiteY201" fmla="*/ 1649568 h 2335366"/>
              <a:gd name="connsiteX202" fmla="*/ 273050 w 1311662"/>
              <a:gd name="connsiteY202" fmla="*/ 1646393 h 2335366"/>
              <a:gd name="connsiteX203" fmla="*/ 192881 w 1311662"/>
              <a:gd name="connsiteY203" fmla="*/ 1653537 h 2335366"/>
              <a:gd name="connsiteX204" fmla="*/ 92075 w 1311662"/>
              <a:gd name="connsiteY204" fmla="*/ 1657506 h 2335366"/>
              <a:gd name="connsiteX205" fmla="*/ 35719 w 1311662"/>
              <a:gd name="connsiteY205" fmla="*/ 1666236 h 2335366"/>
              <a:gd name="connsiteX206" fmla="*/ 3175 w 1311662"/>
              <a:gd name="connsiteY206" fmla="*/ 1732118 h 2335366"/>
              <a:gd name="connsiteX207" fmla="*/ 0 w 1311662"/>
              <a:gd name="connsiteY207" fmla="*/ 1735293 h 2335366"/>
              <a:gd name="connsiteX0" fmla="*/ 794 w 1309281"/>
              <a:gd name="connsiteY0" fmla="*/ 1643218 h 2335366"/>
              <a:gd name="connsiteX1" fmla="*/ 38894 w 1309281"/>
              <a:gd name="connsiteY1" fmla="*/ 1627343 h 2335366"/>
              <a:gd name="connsiteX2" fmla="*/ 92869 w 1309281"/>
              <a:gd name="connsiteY2" fmla="*/ 1611468 h 2335366"/>
              <a:gd name="connsiteX3" fmla="*/ 172244 w 1309281"/>
              <a:gd name="connsiteY3" fmla="*/ 1608293 h 2335366"/>
              <a:gd name="connsiteX4" fmla="*/ 346869 w 1309281"/>
              <a:gd name="connsiteY4" fmla="*/ 1614643 h 2335366"/>
              <a:gd name="connsiteX5" fmla="*/ 400844 w 1309281"/>
              <a:gd name="connsiteY5" fmla="*/ 1620993 h 2335366"/>
              <a:gd name="connsiteX6" fmla="*/ 426244 w 1309281"/>
              <a:gd name="connsiteY6" fmla="*/ 1627343 h 2335366"/>
              <a:gd name="connsiteX7" fmla="*/ 454819 w 1309281"/>
              <a:gd name="connsiteY7" fmla="*/ 1630518 h 2335366"/>
              <a:gd name="connsiteX8" fmla="*/ 477044 w 1309281"/>
              <a:gd name="connsiteY8" fmla="*/ 1636868 h 2335366"/>
              <a:gd name="connsiteX9" fmla="*/ 480219 w 1309281"/>
              <a:gd name="connsiteY9" fmla="*/ 1617818 h 2335366"/>
              <a:gd name="connsiteX10" fmla="*/ 477044 w 1309281"/>
              <a:gd name="connsiteY10" fmla="*/ 1525743 h 2335366"/>
              <a:gd name="connsiteX11" fmla="*/ 470694 w 1309281"/>
              <a:gd name="connsiteY11" fmla="*/ 1500343 h 2335366"/>
              <a:gd name="connsiteX12" fmla="*/ 477044 w 1309281"/>
              <a:gd name="connsiteY12" fmla="*/ 1424143 h 2335366"/>
              <a:gd name="connsiteX13" fmla="*/ 496094 w 1309281"/>
              <a:gd name="connsiteY13" fmla="*/ 1420968 h 2335366"/>
              <a:gd name="connsiteX14" fmla="*/ 467519 w 1309281"/>
              <a:gd name="connsiteY14" fmla="*/ 1357468 h 2335366"/>
              <a:gd name="connsiteX15" fmla="*/ 438944 w 1309281"/>
              <a:gd name="connsiteY15" fmla="*/ 1354293 h 2335366"/>
              <a:gd name="connsiteX16" fmla="*/ 445294 w 1309281"/>
              <a:gd name="connsiteY16" fmla="*/ 1309843 h 2335366"/>
              <a:gd name="connsiteX17" fmla="*/ 454819 w 1309281"/>
              <a:gd name="connsiteY17" fmla="*/ 1287618 h 2335366"/>
              <a:gd name="connsiteX18" fmla="*/ 461169 w 1309281"/>
              <a:gd name="connsiteY18" fmla="*/ 1268568 h 2335366"/>
              <a:gd name="connsiteX19" fmla="*/ 426244 w 1309281"/>
              <a:gd name="connsiteY19" fmla="*/ 1268568 h 2335366"/>
              <a:gd name="connsiteX20" fmla="*/ 419894 w 1309281"/>
              <a:gd name="connsiteY20" fmla="*/ 1284443 h 2335366"/>
              <a:gd name="connsiteX21" fmla="*/ 404019 w 1309281"/>
              <a:gd name="connsiteY21" fmla="*/ 1357468 h 2335366"/>
              <a:gd name="connsiteX22" fmla="*/ 397669 w 1309281"/>
              <a:gd name="connsiteY22" fmla="*/ 1370168 h 2335366"/>
              <a:gd name="connsiteX23" fmla="*/ 394494 w 1309281"/>
              <a:gd name="connsiteY23" fmla="*/ 1386043 h 2335366"/>
              <a:gd name="connsiteX24" fmla="*/ 375444 w 1309281"/>
              <a:gd name="connsiteY24" fmla="*/ 1382868 h 2335366"/>
              <a:gd name="connsiteX25" fmla="*/ 378619 w 1309281"/>
              <a:gd name="connsiteY25" fmla="*/ 1300318 h 2335366"/>
              <a:gd name="connsiteX26" fmla="*/ 384969 w 1309281"/>
              <a:gd name="connsiteY26" fmla="*/ 1255868 h 2335366"/>
              <a:gd name="connsiteX27" fmla="*/ 388144 w 1309281"/>
              <a:gd name="connsiteY27" fmla="*/ 1246343 h 2335366"/>
              <a:gd name="connsiteX28" fmla="*/ 397669 w 1309281"/>
              <a:gd name="connsiteY28" fmla="*/ 1230468 h 2335366"/>
              <a:gd name="connsiteX29" fmla="*/ 461169 w 1309281"/>
              <a:gd name="connsiteY29" fmla="*/ 1233643 h 2335366"/>
              <a:gd name="connsiteX30" fmla="*/ 448469 w 1309281"/>
              <a:gd name="connsiteY30" fmla="*/ 1186018 h 2335366"/>
              <a:gd name="connsiteX31" fmla="*/ 416719 w 1309281"/>
              <a:gd name="connsiteY31" fmla="*/ 1179668 h 2335366"/>
              <a:gd name="connsiteX32" fmla="*/ 419894 w 1309281"/>
              <a:gd name="connsiteY32" fmla="*/ 1122518 h 2335366"/>
              <a:gd name="connsiteX33" fmla="*/ 486569 w 1309281"/>
              <a:gd name="connsiteY33" fmla="*/ 1128868 h 2335366"/>
              <a:gd name="connsiteX34" fmla="*/ 505619 w 1309281"/>
              <a:gd name="connsiteY34" fmla="*/ 1122518 h 2335366"/>
              <a:gd name="connsiteX35" fmla="*/ 508794 w 1309281"/>
              <a:gd name="connsiteY35" fmla="*/ 1065368 h 2335366"/>
              <a:gd name="connsiteX36" fmla="*/ 515144 w 1309281"/>
              <a:gd name="connsiteY36" fmla="*/ 1055843 h 2335366"/>
              <a:gd name="connsiteX37" fmla="*/ 518319 w 1309281"/>
              <a:gd name="connsiteY37" fmla="*/ 1039968 h 2335366"/>
              <a:gd name="connsiteX38" fmla="*/ 521494 w 1309281"/>
              <a:gd name="connsiteY38" fmla="*/ 1027268 h 2335366"/>
              <a:gd name="connsiteX39" fmla="*/ 527844 w 1309281"/>
              <a:gd name="connsiteY39" fmla="*/ 1014568 h 2335366"/>
              <a:gd name="connsiteX40" fmla="*/ 534194 w 1309281"/>
              <a:gd name="connsiteY40" fmla="*/ 989168 h 2335366"/>
              <a:gd name="connsiteX41" fmla="*/ 537369 w 1309281"/>
              <a:gd name="connsiteY41" fmla="*/ 976468 h 2335366"/>
              <a:gd name="connsiteX42" fmla="*/ 540544 w 1309281"/>
              <a:gd name="connsiteY42" fmla="*/ 966943 h 2335366"/>
              <a:gd name="connsiteX43" fmla="*/ 546894 w 1309281"/>
              <a:gd name="connsiteY43" fmla="*/ 957418 h 2335366"/>
              <a:gd name="connsiteX44" fmla="*/ 550069 w 1309281"/>
              <a:gd name="connsiteY44" fmla="*/ 944718 h 2335366"/>
              <a:gd name="connsiteX45" fmla="*/ 565944 w 1309281"/>
              <a:gd name="connsiteY45" fmla="*/ 922493 h 2335366"/>
              <a:gd name="connsiteX46" fmla="*/ 572294 w 1309281"/>
              <a:gd name="connsiteY46" fmla="*/ 906618 h 2335366"/>
              <a:gd name="connsiteX47" fmla="*/ 578644 w 1309281"/>
              <a:gd name="connsiteY47" fmla="*/ 893918 h 2335366"/>
              <a:gd name="connsiteX48" fmla="*/ 588169 w 1309281"/>
              <a:gd name="connsiteY48" fmla="*/ 871693 h 2335366"/>
              <a:gd name="connsiteX49" fmla="*/ 591344 w 1309281"/>
              <a:gd name="connsiteY49" fmla="*/ 858993 h 2335366"/>
              <a:gd name="connsiteX50" fmla="*/ 597694 w 1309281"/>
              <a:gd name="connsiteY50" fmla="*/ 846293 h 2335366"/>
              <a:gd name="connsiteX51" fmla="*/ 600869 w 1309281"/>
              <a:gd name="connsiteY51" fmla="*/ 827243 h 2335366"/>
              <a:gd name="connsiteX52" fmla="*/ 616744 w 1309281"/>
              <a:gd name="connsiteY52" fmla="*/ 795493 h 2335366"/>
              <a:gd name="connsiteX53" fmla="*/ 623094 w 1309281"/>
              <a:gd name="connsiteY53" fmla="*/ 776443 h 2335366"/>
              <a:gd name="connsiteX54" fmla="*/ 562769 w 1309281"/>
              <a:gd name="connsiteY54" fmla="*/ 744693 h 2335366"/>
              <a:gd name="connsiteX55" fmla="*/ 569119 w 1309281"/>
              <a:gd name="connsiteY55" fmla="*/ 700243 h 2335366"/>
              <a:gd name="connsiteX56" fmla="*/ 642144 w 1309281"/>
              <a:gd name="connsiteY56" fmla="*/ 674843 h 2335366"/>
              <a:gd name="connsiteX57" fmla="*/ 632619 w 1309281"/>
              <a:gd name="connsiteY57" fmla="*/ 573243 h 2335366"/>
              <a:gd name="connsiteX58" fmla="*/ 645319 w 1309281"/>
              <a:gd name="connsiteY58" fmla="*/ 570068 h 2335366"/>
              <a:gd name="connsiteX59" fmla="*/ 664369 w 1309281"/>
              <a:gd name="connsiteY59" fmla="*/ 566893 h 2335366"/>
              <a:gd name="connsiteX60" fmla="*/ 724694 w 1309281"/>
              <a:gd name="connsiteY60" fmla="*/ 573243 h 2335366"/>
              <a:gd name="connsiteX61" fmla="*/ 778669 w 1309281"/>
              <a:gd name="connsiteY61" fmla="*/ 592293 h 2335366"/>
              <a:gd name="connsiteX62" fmla="*/ 788194 w 1309281"/>
              <a:gd name="connsiteY62" fmla="*/ 595468 h 2335366"/>
              <a:gd name="connsiteX63" fmla="*/ 804069 w 1309281"/>
              <a:gd name="connsiteY63" fmla="*/ 601818 h 2335366"/>
              <a:gd name="connsiteX64" fmla="*/ 813594 w 1309281"/>
              <a:gd name="connsiteY64" fmla="*/ 604993 h 2335366"/>
              <a:gd name="connsiteX65" fmla="*/ 829469 w 1309281"/>
              <a:gd name="connsiteY65" fmla="*/ 611343 h 2335366"/>
              <a:gd name="connsiteX66" fmla="*/ 854869 w 1309281"/>
              <a:gd name="connsiteY66" fmla="*/ 617693 h 2335366"/>
              <a:gd name="connsiteX67" fmla="*/ 851694 w 1309281"/>
              <a:gd name="connsiteY67" fmla="*/ 595468 h 2335366"/>
              <a:gd name="connsiteX68" fmla="*/ 854869 w 1309281"/>
              <a:gd name="connsiteY68" fmla="*/ 570068 h 2335366"/>
              <a:gd name="connsiteX69" fmla="*/ 921544 w 1309281"/>
              <a:gd name="connsiteY69" fmla="*/ 579593 h 2335366"/>
              <a:gd name="connsiteX70" fmla="*/ 950119 w 1309281"/>
              <a:gd name="connsiteY70" fmla="*/ 595468 h 2335366"/>
              <a:gd name="connsiteX71" fmla="*/ 959644 w 1309281"/>
              <a:gd name="connsiteY71" fmla="*/ 589118 h 2335366"/>
              <a:gd name="connsiteX72" fmla="*/ 1083469 w 1309281"/>
              <a:gd name="connsiteY72" fmla="*/ 446243 h 2335366"/>
              <a:gd name="connsiteX73" fmla="*/ 1137444 w 1309281"/>
              <a:gd name="connsiteY73" fmla="*/ 439893 h 2335366"/>
              <a:gd name="connsiteX74" fmla="*/ 1134269 w 1309281"/>
              <a:gd name="connsiteY74" fmla="*/ 427193 h 2335366"/>
              <a:gd name="connsiteX75" fmla="*/ 1131094 w 1309281"/>
              <a:gd name="connsiteY75" fmla="*/ 411318 h 2335366"/>
              <a:gd name="connsiteX76" fmla="*/ 1099344 w 1309281"/>
              <a:gd name="connsiteY76" fmla="*/ 379568 h 2335366"/>
              <a:gd name="connsiteX77" fmla="*/ 1080294 w 1309281"/>
              <a:gd name="connsiteY77" fmla="*/ 354168 h 2335366"/>
              <a:gd name="connsiteX78" fmla="*/ 1118394 w 1309281"/>
              <a:gd name="connsiteY78" fmla="*/ 347818 h 2335366"/>
              <a:gd name="connsiteX79" fmla="*/ 1108869 w 1309281"/>
              <a:gd name="connsiteY79" fmla="*/ 331943 h 2335366"/>
              <a:gd name="connsiteX80" fmla="*/ 1096169 w 1309281"/>
              <a:gd name="connsiteY80" fmla="*/ 312893 h 2335366"/>
              <a:gd name="connsiteX81" fmla="*/ 1089819 w 1309281"/>
              <a:gd name="connsiteY81" fmla="*/ 287493 h 2335366"/>
              <a:gd name="connsiteX82" fmla="*/ 1083469 w 1309281"/>
              <a:gd name="connsiteY82" fmla="*/ 268443 h 2335366"/>
              <a:gd name="connsiteX83" fmla="*/ 1080294 w 1309281"/>
              <a:gd name="connsiteY83" fmla="*/ 255743 h 2335366"/>
              <a:gd name="connsiteX84" fmla="*/ 1070769 w 1309281"/>
              <a:gd name="connsiteY84" fmla="*/ 246218 h 2335366"/>
              <a:gd name="connsiteX85" fmla="*/ 1039019 w 1309281"/>
              <a:gd name="connsiteY85" fmla="*/ 230343 h 2335366"/>
              <a:gd name="connsiteX86" fmla="*/ 1023144 w 1309281"/>
              <a:gd name="connsiteY86" fmla="*/ 195418 h 2335366"/>
              <a:gd name="connsiteX87" fmla="*/ 1019969 w 1309281"/>
              <a:gd name="connsiteY87" fmla="*/ 182718 h 2335366"/>
              <a:gd name="connsiteX88" fmla="*/ 969169 w 1309281"/>
              <a:gd name="connsiteY88" fmla="*/ 179543 h 2335366"/>
              <a:gd name="connsiteX89" fmla="*/ 965994 w 1309281"/>
              <a:gd name="connsiteY89" fmla="*/ 138268 h 2335366"/>
              <a:gd name="connsiteX90" fmla="*/ 962819 w 1309281"/>
              <a:gd name="connsiteY90" fmla="*/ 122393 h 2335366"/>
              <a:gd name="connsiteX91" fmla="*/ 1004094 w 1309281"/>
              <a:gd name="connsiteY91" fmla="*/ 119218 h 2335366"/>
              <a:gd name="connsiteX92" fmla="*/ 1013619 w 1309281"/>
              <a:gd name="connsiteY92" fmla="*/ 116043 h 2335366"/>
              <a:gd name="connsiteX93" fmla="*/ 997744 w 1309281"/>
              <a:gd name="connsiteY93" fmla="*/ 46193 h 2335366"/>
              <a:gd name="connsiteX94" fmla="*/ 988219 w 1309281"/>
              <a:gd name="connsiteY94" fmla="*/ 20793 h 2335366"/>
              <a:gd name="connsiteX95" fmla="*/ 985044 w 1309281"/>
              <a:gd name="connsiteY95" fmla="*/ 11268 h 2335366"/>
              <a:gd name="connsiteX96" fmla="*/ 953294 w 1309281"/>
              <a:gd name="connsiteY96" fmla="*/ 4918 h 2335366"/>
              <a:gd name="connsiteX97" fmla="*/ 940594 w 1309281"/>
              <a:gd name="connsiteY97" fmla="*/ 1743 h 2335366"/>
              <a:gd name="connsiteX98" fmla="*/ 934244 w 1309281"/>
              <a:gd name="connsiteY98" fmla="*/ 20793 h 2335366"/>
              <a:gd name="connsiteX99" fmla="*/ 940594 w 1309281"/>
              <a:gd name="connsiteY99" fmla="*/ 33493 h 2335366"/>
              <a:gd name="connsiteX100" fmla="*/ 956469 w 1309281"/>
              <a:gd name="connsiteY100" fmla="*/ 62068 h 2335366"/>
              <a:gd name="connsiteX101" fmla="*/ 959644 w 1309281"/>
              <a:gd name="connsiteY101" fmla="*/ 71593 h 2335366"/>
              <a:gd name="connsiteX102" fmla="*/ 953294 w 1309281"/>
              <a:gd name="connsiteY102" fmla="*/ 46193 h 2335366"/>
              <a:gd name="connsiteX103" fmla="*/ 946944 w 1309281"/>
              <a:gd name="connsiteY103" fmla="*/ 33493 h 2335366"/>
              <a:gd name="connsiteX104" fmla="*/ 943769 w 1309281"/>
              <a:gd name="connsiteY104" fmla="*/ 23968 h 2335366"/>
              <a:gd name="connsiteX105" fmla="*/ 937419 w 1309281"/>
              <a:gd name="connsiteY105" fmla="*/ 1743 h 2335366"/>
              <a:gd name="connsiteX106" fmla="*/ 997744 w 1309281"/>
              <a:gd name="connsiteY106" fmla="*/ 8093 h 2335366"/>
              <a:gd name="connsiteX107" fmla="*/ 1016794 w 1309281"/>
              <a:gd name="connsiteY107" fmla="*/ 36668 h 2335366"/>
              <a:gd name="connsiteX108" fmla="*/ 1032669 w 1309281"/>
              <a:gd name="connsiteY108" fmla="*/ 68418 h 2335366"/>
              <a:gd name="connsiteX109" fmla="*/ 1042194 w 1309281"/>
              <a:gd name="connsiteY109" fmla="*/ 100168 h 2335366"/>
              <a:gd name="connsiteX110" fmla="*/ 1045369 w 1309281"/>
              <a:gd name="connsiteY110" fmla="*/ 112868 h 2335366"/>
              <a:gd name="connsiteX111" fmla="*/ 1051719 w 1309281"/>
              <a:gd name="connsiteY111" fmla="*/ 135093 h 2335366"/>
              <a:gd name="connsiteX112" fmla="*/ 1058069 w 1309281"/>
              <a:gd name="connsiteY112" fmla="*/ 163668 h 2335366"/>
              <a:gd name="connsiteX113" fmla="*/ 1067594 w 1309281"/>
              <a:gd name="connsiteY113" fmla="*/ 201768 h 2335366"/>
              <a:gd name="connsiteX114" fmla="*/ 1073944 w 1309281"/>
              <a:gd name="connsiteY114" fmla="*/ 211293 h 2335366"/>
              <a:gd name="connsiteX115" fmla="*/ 1121569 w 1309281"/>
              <a:gd name="connsiteY115" fmla="*/ 227168 h 2335366"/>
              <a:gd name="connsiteX116" fmla="*/ 1178719 w 1309281"/>
              <a:gd name="connsiteY116" fmla="*/ 223993 h 2335366"/>
              <a:gd name="connsiteX117" fmla="*/ 1194594 w 1309281"/>
              <a:gd name="connsiteY117" fmla="*/ 230343 h 2335366"/>
              <a:gd name="connsiteX118" fmla="*/ 1200944 w 1309281"/>
              <a:gd name="connsiteY118" fmla="*/ 249393 h 2335366"/>
              <a:gd name="connsiteX119" fmla="*/ 1204119 w 1309281"/>
              <a:gd name="connsiteY119" fmla="*/ 350993 h 2335366"/>
              <a:gd name="connsiteX120" fmla="*/ 1213644 w 1309281"/>
              <a:gd name="connsiteY120" fmla="*/ 360518 h 2335366"/>
              <a:gd name="connsiteX121" fmla="*/ 1229519 w 1309281"/>
              <a:gd name="connsiteY121" fmla="*/ 382743 h 2335366"/>
              <a:gd name="connsiteX122" fmla="*/ 1235869 w 1309281"/>
              <a:gd name="connsiteY122" fmla="*/ 398618 h 2335366"/>
              <a:gd name="connsiteX123" fmla="*/ 1245394 w 1309281"/>
              <a:gd name="connsiteY123" fmla="*/ 420843 h 2335366"/>
              <a:gd name="connsiteX124" fmla="*/ 1242219 w 1309281"/>
              <a:gd name="connsiteY124" fmla="*/ 439893 h 2335366"/>
              <a:gd name="connsiteX125" fmla="*/ 1229519 w 1309281"/>
              <a:gd name="connsiteY125" fmla="*/ 458943 h 2335366"/>
              <a:gd name="connsiteX126" fmla="*/ 1207294 w 1309281"/>
              <a:gd name="connsiteY126" fmla="*/ 497043 h 2335366"/>
              <a:gd name="connsiteX127" fmla="*/ 1191419 w 1309281"/>
              <a:gd name="connsiteY127" fmla="*/ 522443 h 2335366"/>
              <a:gd name="connsiteX128" fmla="*/ 1181894 w 1309281"/>
              <a:gd name="connsiteY128" fmla="*/ 547843 h 2335366"/>
              <a:gd name="connsiteX129" fmla="*/ 1175544 w 1309281"/>
              <a:gd name="connsiteY129" fmla="*/ 557368 h 2335366"/>
              <a:gd name="connsiteX130" fmla="*/ 1172369 w 1309281"/>
              <a:gd name="connsiteY130" fmla="*/ 573243 h 2335366"/>
              <a:gd name="connsiteX131" fmla="*/ 1150144 w 1309281"/>
              <a:gd name="connsiteY131" fmla="*/ 608168 h 2335366"/>
              <a:gd name="connsiteX132" fmla="*/ 1134269 w 1309281"/>
              <a:gd name="connsiteY132" fmla="*/ 658968 h 2335366"/>
              <a:gd name="connsiteX133" fmla="*/ 1127919 w 1309281"/>
              <a:gd name="connsiteY133" fmla="*/ 678018 h 2335366"/>
              <a:gd name="connsiteX134" fmla="*/ 1124744 w 1309281"/>
              <a:gd name="connsiteY134" fmla="*/ 693893 h 2335366"/>
              <a:gd name="connsiteX135" fmla="*/ 1115219 w 1309281"/>
              <a:gd name="connsiteY135" fmla="*/ 719293 h 2335366"/>
              <a:gd name="connsiteX136" fmla="*/ 1108869 w 1309281"/>
              <a:gd name="connsiteY136" fmla="*/ 741518 h 2335366"/>
              <a:gd name="connsiteX137" fmla="*/ 1096169 w 1309281"/>
              <a:gd name="connsiteY137" fmla="*/ 763743 h 2335366"/>
              <a:gd name="connsiteX138" fmla="*/ 1086644 w 1309281"/>
              <a:gd name="connsiteY138" fmla="*/ 779618 h 2335366"/>
              <a:gd name="connsiteX139" fmla="*/ 1083469 w 1309281"/>
              <a:gd name="connsiteY139" fmla="*/ 789143 h 2335366"/>
              <a:gd name="connsiteX140" fmla="*/ 1077119 w 1309281"/>
              <a:gd name="connsiteY140" fmla="*/ 989168 h 2335366"/>
              <a:gd name="connsiteX141" fmla="*/ 1073944 w 1309281"/>
              <a:gd name="connsiteY141" fmla="*/ 1103468 h 2335366"/>
              <a:gd name="connsiteX142" fmla="*/ 1061244 w 1309281"/>
              <a:gd name="connsiteY142" fmla="*/ 1119343 h 2335366"/>
              <a:gd name="connsiteX143" fmla="*/ 1035844 w 1309281"/>
              <a:gd name="connsiteY143" fmla="*/ 1116168 h 2335366"/>
              <a:gd name="connsiteX144" fmla="*/ 1019969 w 1309281"/>
              <a:gd name="connsiteY144" fmla="*/ 1132043 h 2335366"/>
              <a:gd name="connsiteX145" fmla="*/ 1004094 w 1309281"/>
              <a:gd name="connsiteY145" fmla="*/ 1182843 h 2335366"/>
              <a:gd name="connsiteX146" fmla="*/ 959644 w 1309281"/>
              <a:gd name="connsiteY146" fmla="*/ 1176493 h 2335366"/>
              <a:gd name="connsiteX147" fmla="*/ 946944 w 1309281"/>
              <a:gd name="connsiteY147" fmla="*/ 1249518 h 2335366"/>
              <a:gd name="connsiteX148" fmla="*/ 946944 w 1309281"/>
              <a:gd name="connsiteY148" fmla="*/ 1132043 h 2335366"/>
              <a:gd name="connsiteX149" fmla="*/ 969169 w 1309281"/>
              <a:gd name="connsiteY149" fmla="*/ 1135218 h 2335366"/>
              <a:gd name="connsiteX150" fmla="*/ 1013619 w 1309281"/>
              <a:gd name="connsiteY150" fmla="*/ 1147918 h 2335366"/>
              <a:gd name="connsiteX151" fmla="*/ 994569 w 1309281"/>
              <a:gd name="connsiteY151" fmla="*/ 1195543 h 2335366"/>
              <a:gd name="connsiteX152" fmla="*/ 985044 w 1309281"/>
              <a:gd name="connsiteY152" fmla="*/ 1211418 h 2335366"/>
              <a:gd name="connsiteX153" fmla="*/ 981869 w 1309281"/>
              <a:gd name="connsiteY153" fmla="*/ 1220943 h 2335366"/>
              <a:gd name="connsiteX154" fmla="*/ 1000919 w 1309281"/>
              <a:gd name="connsiteY154" fmla="*/ 1217768 h 2335366"/>
              <a:gd name="connsiteX155" fmla="*/ 1032669 w 1309281"/>
              <a:gd name="connsiteY155" fmla="*/ 1220943 h 2335366"/>
              <a:gd name="connsiteX156" fmla="*/ 1019969 w 1309281"/>
              <a:gd name="connsiteY156" fmla="*/ 1363818 h 2335366"/>
              <a:gd name="connsiteX157" fmla="*/ 1026319 w 1309281"/>
              <a:gd name="connsiteY157" fmla="*/ 1373343 h 2335366"/>
              <a:gd name="connsiteX158" fmla="*/ 1048544 w 1309281"/>
              <a:gd name="connsiteY158" fmla="*/ 1379693 h 2335366"/>
              <a:gd name="connsiteX159" fmla="*/ 1064419 w 1309281"/>
              <a:gd name="connsiteY159" fmla="*/ 1386043 h 2335366"/>
              <a:gd name="connsiteX160" fmla="*/ 1086644 w 1309281"/>
              <a:gd name="connsiteY160" fmla="*/ 1392393 h 2335366"/>
              <a:gd name="connsiteX161" fmla="*/ 1089819 w 1309281"/>
              <a:gd name="connsiteY161" fmla="*/ 1405093 h 2335366"/>
              <a:gd name="connsiteX162" fmla="*/ 1096169 w 1309281"/>
              <a:gd name="connsiteY162" fmla="*/ 1443193 h 2335366"/>
              <a:gd name="connsiteX163" fmla="*/ 1080294 w 1309281"/>
              <a:gd name="connsiteY163" fmla="*/ 1500343 h 2335366"/>
              <a:gd name="connsiteX164" fmla="*/ 1102519 w 1309281"/>
              <a:gd name="connsiteY164" fmla="*/ 1493993 h 2335366"/>
              <a:gd name="connsiteX165" fmla="*/ 1105694 w 1309281"/>
              <a:gd name="connsiteY165" fmla="*/ 1519393 h 2335366"/>
              <a:gd name="connsiteX166" fmla="*/ 1099344 w 1309281"/>
              <a:gd name="connsiteY166" fmla="*/ 1538443 h 2335366"/>
              <a:gd name="connsiteX167" fmla="*/ 1121569 w 1309281"/>
              <a:gd name="connsiteY167" fmla="*/ 1900393 h 2335366"/>
              <a:gd name="connsiteX168" fmla="*/ 1162844 w 1309281"/>
              <a:gd name="connsiteY168" fmla="*/ 1973418 h 2335366"/>
              <a:gd name="connsiteX169" fmla="*/ 1207294 w 1309281"/>
              <a:gd name="connsiteY169" fmla="*/ 2128992 h 2335366"/>
              <a:gd name="connsiteX170" fmla="*/ 1270794 w 1309281"/>
              <a:gd name="connsiteY170" fmla="*/ 2284566 h 2335366"/>
              <a:gd name="connsiteX171" fmla="*/ 1191418 w 1309281"/>
              <a:gd name="connsiteY171" fmla="*/ 2335366 h 2335366"/>
              <a:gd name="connsiteX172" fmla="*/ 1273968 w 1309281"/>
              <a:gd name="connsiteY172" fmla="*/ 2287741 h 2335366"/>
              <a:gd name="connsiteX173" fmla="*/ 1207293 w 1309281"/>
              <a:gd name="connsiteY173" fmla="*/ 2128991 h 2335366"/>
              <a:gd name="connsiteX174" fmla="*/ 1308893 w 1309281"/>
              <a:gd name="connsiteY174" fmla="*/ 2078191 h 2335366"/>
              <a:gd name="connsiteX175" fmla="*/ 1207293 w 1309281"/>
              <a:gd name="connsiteY175" fmla="*/ 2103591 h 2335366"/>
              <a:gd name="connsiteX176" fmla="*/ 1153318 w 1309281"/>
              <a:gd name="connsiteY176" fmla="*/ 1963891 h 2335366"/>
              <a:gd name="connsiteX177" fmla="*/ 1115218 w 1309281"/>
              <a:gd name="connsiteY177" fmla="*/ 1903566 h 2335366"/>
              <a:gd name="connsiteX178" fmla="*/ 1099343 w 1309281"/>
              <a:gd name="connsiteY178" fmla="*/ 1525741 h 2335366"/>
              <a:gd name="connsiteX179" fmla="*/ 997744 w 1309281"/>
              <a:gd name="connsiteY179" fmla="*/ 1522568 h 2335366"/>
              <a:gd name="connsiteX180" fmla="*/ 978694 w 1309281"/>
              <a:gd name="connsiteY180" fmla="*/ 1506693 h 2335366"/>
              <a:gd name="connsiteX181" fmla="*/ 965994 w 1309281"/>
              <a:gd name="connsiteY181" fmla="*/ 1509868 h 2335366"/>
              <a:gd name="connsiteX182" fmla="*/ 959644 w 1309281"/>
              <a:gd name="connsiteY182" fmla="*/ 1528918 h 2335366"/>
              <a:gd name="connsiteX183" fmla="*/ 953294 w 1309281"/>
              <a:gd name="connsiteY183" fmla="*/ 1538443 h 2335366"/>
              <a:gd name="connsiteX184" fmla="*/ 943769 w 1309281"/>
              <a:gd name="connsiteY184" fmla="*/ 1554318 h 2335366"/>
              <a:gd name="connsiteX185" fmla="*/ 934244 w 1309281"/>
              <a:gd name="connsiteY185" fmla="*/ 1563843 h 2335366"/>
              <a:gd name="connsiteX186" fmla="*/ 915194 w 1309281"/>
              <a:gd name="connsiteY186" fmla="*/ 1589243 h 2335366"/>
              <a:gd name="connsiteX187" fmla="*/ 908844 w 1309281"/>
              <a:gd name="connsiteY187" fmla="*/ 1598768 h 2335366"/>
              <a:gd name="connsiteX188" fmla="*/ 899319 w 1309281"/>
              <a:gd name="connsiteY188" fmla="*/ 1605118 h 2335366"/>
              <a:gd name="connsiteX189" fmla="*/ 889794 w 1309281"/>
              <a:gd name="connsiteY189" fmla="*/ 1614643 h 2335366"/>
              <a:gd name="connsiteX190" fmla="*/ 880269 w 1309281"/>
              <a:gd name="connsiteY190" fmla="*/ 1627343 h 2335366"/>
              <a:gd name="connsiteX191" fmla="*/ 858044 w 1309281"/>
              <a:gd name="connsiteY191" fmla="*/ 1630518 h 2335366"/>
              <a:gd name="connsiteX192" fmla="*/ 772319 w 1309281"/>
              <a:gd name="connsiteY192" fmla="*/ 1633693 h 2335366"/>
              <a:gd name="connsiteX193" fmla="*/ 718344 w 1309281"/>
              <a:gd name="connsiteY193" fmla="*/ 1646393 h 2335366"/>
              <a:gd name="connsiteX194" fmla="*/ 705644 w 1309281"/>
              <a:gd name="connsiteY194" fmla="*/ 1649568 h 2335366"/>
              <a:gd name="connsiteX195" fmla="*/ 673894 w 1309281"/>
              <a:gd name="connsiteY195" fmla="*/ 1652743 h 2335366"/>
              <a:gd name="connsiteX196" fmla="*/ 648494 w 1309281"/>
              <a:gd name="connsiteY196" fmla="*/ 1655918 h 2335366"/>
              <a:gd name="connsiteX197" fmla="*/ 626269 w 1309281"/>
              <a:gd name="connsiteY197" fmla="*/ 1659093 h 2335366"/>
              <a:gd name="connsiteX198" fmla="*/ 540544 w 1309281"/>
              <a:gd name="connsiteY198" fmla="*/ 1665443 h 2335366"/>
              <a:gd name="connsiteX199" fmla="*/ 365919 w 1309281"/>
              <a:gd name="connsiteY199" fmla="*/ 1662268 h 2335366"/>
              <a:gd name="connsiteX200" fmla="*/ 353219 w 1309281"/>
              <a:gd name="connsiteY200" fmla="*/ 1655918 h 2335366"/>
              <a:gd name="connsiteX201" fmla="*/ 289719 w 1309281"/>
              <a:gd name="connsiteY201" fmla="*/ 1649568 h 2335366"/>
              <a:gd name="connsiteX202" fmla="*/ 270669 w 1309281"/>
              <a:gd name="connsiteY202" fmla="*/ 1646393 h 2335366"/>
              <a:gd name="connsiteX203" fmla="*/ 190500 w 1309281"/>
              <a:gd name="connsiteY203" fmla="*/ 1653537 h 2335366"/>
              <a:gd name="connsiteX204" fmla="*/ 89694 w 1309281"/>
              <a:gd name="connsiteY204" fmla="*/ 1657506 h 2335366"/>
              <a:gd name="connsiteX205" fmla="*/ 33338 w 1309281"/>
              <a:gd name="connsiteY205" fmla="*/ 1666236 h 2335366"/>
              <a:gd name="connsiteX206" fmla="*/ 794 w 1309281"/>
              <a:gd name="connsiteY206" fmla="*/ 1732118 h 2335366"/>
              <a:gd name="connsiteX207" fmla="*/ 0 w 1309281"/>
              <a:gd name="connsiteY207" fmla="*/ 1670999 h 2335366"/>
              <a:gd name="connsiteX0" fmla="*/ 794 w 1309281"/>
              <a:gd name="connsiteY0" fmla="*/ 1643218 h 2335366"/>
              <a:gd name="connsiteX1" fmla="*/ 38894 w 1309281"/>
              <a:gd name="connsiteY1" fmla="*/ 1627343 h 2335366"/>
              <a:gd name="connsiteX2" fmla="*/ 92869 w 1309281"/>
              <a:gd name="connsiteY2" fmla="*/ 1611468 h 2335366"/>
              <a:gd name="connsiteX3" fmla="*/ 172244 w 1309281"/>
              <a:gd name="connsiteY3" fmla="*/ 1608293 h 2335366"/>
              <a:gd name="connsiteX4" fmla="*/ 346869 w 1309281"/>
              <a:gd name="connsiteY4" fmla="*/ 1614643 h 2335366"/>
              <a:gd name="connsiteX5" fmla="*/ 400844 w 1309281"/>
              <a:gd name="connsiteY5" fmla="*/ 1620993 h 2335366"/>
              <a:gd name="connsiteX6" fmla="*/ 426244 w 1309281"/>
              <a:gd name="connsiteY6" fmla="*/ 1627343 h 2335366"/>
              <a:gd name="connsiteX7" fmla="*/ 454819 w 1309281"/>
              <a:gd name="connsiteY7" fmla="*/ 1630518 h 2335366"/>
              <a:gd name="connsiteX8" fmla="*/ 477044 w 1309281"/>
              <a:gd name="connsiteY8" fmla="*/ 1636868 h 2335366"/>
              <a:gd name="connsiteX9" fmla="*/ 480219 w 1309281"/>
              <a:gd name="connsiteY9" fmla="*/ 1617818 h 2335366"/>
              <a:gd name="connsiteX10" fmla="*/ 477044 w 1309281"/>
              <a:gd name="connsiteY10" fmla="*/ 1525743 h 2335366"/>
              <a:gd name="connsiteX11" fmla="*/ 470694 w 1309281"/>
              <a:gd name="connsiteY11" fmla="*/ 1500343 h 2335366"/>
              <a:gd name="connsiteX12" fmla="*/ 477044 w 1309281"/>
              <a:gd name="connsiteY12" fmla="*/ 1424143 h 2335366"/>
              <a:gd name="connsiteX13" fmla="*/ 496094 w 1309281"/>
              <a:gd name="connsiteY13" fmla="*/ 1420968 h 2335366"/>
              <a:gd name="connsiteX14" fmla="*/ 467519 w 1309281"/>
              <a:gd name="connsiteY14" fmla="*/ 1357468 h 2335366"/>
              <a:gd name="connsiteX15" fmla="*/ 438944 w 1309281"/>
              <a:gd name="connsiteY15" fmla="*/ 1354293 h 2335366"/>
              <a:gd name="connsiteX16" fmla="*/ 445294 w 1309281"/>
              <a:gd name="connsiteY16" fmla="*/ 1309843 h 2335366"/>
              <a:gd name="connsiteX17" fmla="*/ 454819 w 1309281"/>
              <a:gd name="connsiteY17" fmla="*/ 1287618 h 2335366"/>
              <a:gd name="connsiteX18" fmla="*/ 461169 w 1309281"/>
              <a:gd name="connsiteY18" fmla="*/ 1268568 h 2335366"/>
              <a:gd name="connsiteX19" fmla="*/ 426244 w 1309281"/>
              <a:gd name="connsiteY19" fmla="*/ 1268568 h 2335366"/>
              <a:gd name="connsiteX20" fmla="*/ 419894 w 1309281"/>
              <a:gd name="connsiteY20" fmla="*/ 1284443 h 2335366"/>
              <a:gd name="connsiteX21" fmla="*/ 404019 w 1309281"/>
              <a:gd name="connsiteY21" fmla="*/ 1357468 h 2335366"/>
              <a:gd name="connsiteX22" fmla="*/ 397669 w 1309281"/>
              <a:gd name="connsiteY22" fmla="*/ 1370168 h 2335366"/>
              <a:gd name="connsiteX23" fmla="*/ 394494 w 1309281"/>
              <a:gd name="connsiteY23" fmla="*/ 1386043 h 2335366"/>
              <a:gd name="connsiteX24" fmla="*/ 375444 w 1309281"/>
              <a:gd name="connsiteY24" fmla="*/ 1382868 h 2335366"/>
              <a:gd name="connsiteX25" fmla="*/ 378619 w 1309281"/>
              <a:gd name="connsiteY25" fmla="*/ 1300318 h 2335366"/>
              <a:gd name="connsiteX26" fmla="*/ 384969 w 1309281"/>
              <a:gd name="connsiteY26" fmla="*/ 1255868 h 2335366"/>
              <a:gd name="connsiteX27" fmla="*/ 388144 w 1309281"/>
              <a:gd name="connsiteY27" fmla="*/ 1246343 h 2335366"/>
              <a:gd name="connsiteX28" fmla="*/ 397669 w 1309281"/>
              <a:gd name="connsiteY28" fmla="*/ 1230468 h 2335366"/>
              <a:gd name="connsiteX29" fmla="*/ 461169 w 1309281"/>
              <a:gd name="connsiteY29" fmla="*/ 1233643 h 2335366"/>
              <a:gd name="connsiteX30" fmla="*/ 448469 w 1309281"/>
              <a:gd name="connsiteY30" fmla="*/ 1186018 h 2335366"/>
              <a:gd name="connsiteX31" fmla="*/ 416719 w 1309281"/>
              <a:gd name="connsiteY31" fmla="*/ 1179668 h 2335366"/>
              <a:gd name="connsiteX32" fmla="*/ 419894 w 1309281"/>
              <a:gd name="connsiteY32" fmla="*/ 1122518 h 2335366"/>
              <a:gd name="connsiteX33" fmla="*/ 486569 w 1309281"/>
              <a:gd name="connsiteY33" fmla="*/ 1128868 h 2335366"/>
              <a:gd name="connsiteX34" fmla="*/ 505619 w 1309281"/>
              <a:gd name="connsiteY34" fmla="*/ 1122518 h 2335366"/>
              <a:gd name="connsiteX35" fmla="*/ 508794 w 1309281"/>
              <a:gd name="connsiteY35" fmla="*/ 1065368 h 2335366"/>
              <a:gd name="connsiteX36" fmla="*/ 515144 w 1309281"/>
              <a:gd name="connsiteY36" fmla="*/ 1055843 h 2335366"/>
              <a:gd name="connsiteX37" fmla="*/ 518319 w 1309281"/>
              <a:gd name="connsiteY37" fmla="*/ 1039968 h 2335366"/>
              <a:gd name="connsiteX38" fmla="*/ 521494 w 1309281"/>
              <a:gd name="connsiteY38" fmla="*/ 1027268 h 2335366"/>
              <a:gd name="connsiteX39" fmla="*/ 527844 w 1309281"/>
              <a:gd name="connsiteY39" fmla="*/ 1014568 h 2335366"/>
              <a:gd name="connsiteX40" fmla="*/ 534194 w 1309281"/>
              <a:gd name="connsiteY40" fmla="*/ 989168 h 2335366"/>
              <a:gd name="connsiteX41" fmla="*/ 537369 w 1309281"/>
              <a:gd name="connsiteY41" fmla="*/ 976468 h 2335366"/>
              <a:gd name="connsiteX42" fmla="*/ 540544 w 1309281"/>
              <a:gd name="connsiteY42" fmla="*/ 966943 h 2335366"/>
              <a:gd name="connsiteX43" fmla="*/ 546894 w 1309281"/>
              <a:gd name="connsiteY43" fmla="*/ 957418 h 2335366"/>
              <a:gd name="connsiteX44" fmla="*/ 550069 w 1309281"/>
              <a:gd name="connsiteY44" fmla="*/ 944718 h 2335366"/>
              <a:gd name="connsiteX45" fmla="*/ 565944 w 1309281"/>
              <a:gd name="connsiteY45" fmla="*/ 922493 h 2335366"/>
              <a:gd name="connsiteX46" fmla="*/ 572294 w 1309281"/>
              <a:gd name="connsiteY46" fmla="*/ 906618 h 2335366"/>
              <a:gd name="connsiteX47" fmla="*/ 578644 w 1309281"/>
              <a:gd name="connsiteY47" fmla="*/ 893918 h 2335366"/>
              <a:gd name="connsiteX48" fmla="*/ 588169 w 1309281"/>
              <a:gd name="connsiteY48" fmla="*/ 871693 h 2335366"/>
              <a:gd name="connsiteX49" fmla="*/ 591344 w 1309281"/>
              <a:gd name="connsiteY49" fmla="*/ 858993 h 2335366"/>
              <a:gd name="connsiteX50" fmla="*/ 597694 w 1309281"/>
              <a:gd name="connsiteY50" fmla="*/ 846293 h 2335366"/>
              <a:gd name="connsiteX51" fmla="*/ 600869 w 1309281"/>
              <a:gd name="connsiteY51" fmla="*/ 827243 h 2335366"/>
              <a:gd name="connsiteX52" fmla="*/ 616744 w 1309281"/>
              <a:gd name="connsiteY52" fmla="*/ 795493 h 2335366"/>
              <a:gd name="connsiteX53" fmla="*/ 623094 w 1309281"/>
              <a:gd name="connsiteY53" fmla="*/ 776443 h 2335366"/>
              <a:gd name="connsiteX54" fmla="*/ 562769 w 1309281"/>
              <a:gd name="connsiteY54" fmla="*/ 744693 h 2335366"/>
              <a:gd name="connsiteX55" fmla="*/ 569119 w 1309281"/>
              <a:gd name="connsiteY55" fmla="*/ 700243 h 2335366"/>
              <a:gd name="connsiteX56" fmla="*/ 642144 w 1309281"/>
              <a:gd name="connsiteY56" fmla="*/ 674843 h 2335366"/>
              <a:gd name="connsiteX57" fmla="*/ 632619 w 1309281"/>
              <a:gd name="connsiteY57" fmla="*/ 573243 h 2335366"/>
              <a:gd name="connsiteX58" fmla="*/ 645319 w 1309281"/>
              <a:gd name="connsiteY58" fmla="*/ 570068 h 2335366"/>
              <a:gd name="connsiteX59" fmla="*/ 664369 w 1309281"/>
              <a:gd name="connsiteY59" fmla="*/ 566893 h 2335366"/>
              <a:gd name="connsiteX60" fmla="*/ 724694 w 1309281"/>
              <a:gd name="connsiteY60" fmla="*/ 573243 h 2335366"/>
              <a:gd name="connsiteX61" fmla="*/ 778669 w 1309281"/>
              <a:gd name="connsiteY61" fmla="*/ 592293 h 2335366"/>
              <a:gd name="connsiteX62" fmla="*/ 788194 w 1309281"/>
              <a:gd name="connsiteY62" fmla="*/ 595468 h 2335366"/>
              <a:gd name="connsiteX63" fmla="*/ 804069 w 1309281"/>
              <a:gd name="connsiteY63" fmla="*/ 601818 h 2335366"/>
              <a:gd name="connsiteX64" fmla="*/ 813594 w 1309281"/>
              <a:gd name="connsiteY64" fmla="*/ 604993 h 2335366"/>
              <a:gd name="connsiteX65" fmla="*/ 829469 w 1309281"/>
              <a:gd name="connsiteY65" fmla="*/ 611343 h 2335366"/>
              <a:gd name="connsiteX66" fmla="*/ 854869 w 1309281"/>
              <a:gd name="connsiteY66" fmla="*/ 617693 h 2335366"/>
              <a:gd name="connsiteX67" fmla="*/ 851694 w 1309281"/>
              <a:gd name="connsiteY67" fmla="*/ 595468 h 2335366"/>
              <a:gd name="connsiteX68" fmla="*/ 854869 w 1309281"/>
              <a:gd name="connsiteY68" fmla="*/ 570068 h 2335366"/>
              <a:gd name="connsiteX69" fmla="*/ 921544 w 1309281"/>
              <a:gd name="connsiteY69" fmla="*/ 579593 h 2335366"/>
              <a:gd name="connsiteX70" fmla="*/ 950119 w 1309281"/>
              <a:gd name="connsiteY70" fmla="*/ 595468 h 2335366"/>
              <a:gd name="connsiteX71" fmla="*/ 959644 w 1309281"/>
              <a:gd name="connsiteY71" fmla="*/ 589118 h 2335366"/>
              <a:gd name="connsiteX72" fmla="*/ 1083469 w 1309281"/>
              <a:gd name="connsiteY72" fmla="*/ 446243 h 2335366"/>
              <a:gd name="connsiteX73" fmla="*/ 1137444 w 1309281"/>
              <a:gd name="connsiteY73" fmla="*/ 439893 h 2335366"/>
              <a:gd name="connsiteX74" fmla="*/ 1134269 w 1309281"/>
              <a:gd name="connsiteY74" fmla="*/ 427193 h 2335366"/>
              <a:gd name="connsiteX75" fmla="*/ 1131094 w 1309281"/>
              <a:gd name="connsiteY75" fmla="*/ 411318 h 2335366"/>
              <a:gd name="connsiteX76" fmla="*/ 1099344 w 1309281"/>
              <a:gd name="connsiteY76" fmla="*/ 379568 h 2335366"/>
              <a:gd name="connsiteX77" fmla="*/ 1080294 w 1309281"/>
              <a:gd name="connsiteY77" fmla="*/ 354168 h 2335366"/>
              <a:gd name="connsiteX78" fmla="*/ 1118394 w 1309281"/>
              <a:gd name="connsiteY78" fmla="*/ 347818 h 2335366"/>
              <a:gd name="connsiteX79" fmla="*/ 1108869 w 1309281"/>
              <a:gd name="connsiteY79" fmla="*/ 331943 h 2335366"/>
              <a:gd name="connsiteX80" fmla="*/ 1096169 w 1309281"/>
              <a:gd name="connsiteY80" fmla="*/ 312893 h 2335366"/>
              <a:gd name="connsiteX81" fmla="*/ 1089819 w 1309281"/>
              <a:gd name="connsiteY81" fmla="*/ 287493 h 2335366"/>
              <a:gd name="connsiteX82" fmla="*/ 1083469 w 1309281"/>
              <a:gd name="connsiteY82" fmla="*/ 268443 h 2335366"/>
              <a:gd name="connsiteX83" fmla="*/ 1080294 w 1309281"/>
              <a:gd name="connsiteY83" fmla="*/ 255743 h 2335366"/>
              <a:gd name="connsiteX84" fmla="*/ 1070769 w 1309281"/>
              <a:gd name="connsiteY84" fmla="*/ 246218 h 2335366"/>
              <a:gd name="connsiteX85" fmla="*/ 1039019 w 1309281"/>
              <a:gd name="connsiteY85" fmla="*/ 230343 h 2335366"/>
              <a:gd name="connsiteX86" fmla="*/ 1023144 w 1309281"/>
              <a:gd name="connsiteY86" fmla="*/ 195418 h 2335366"/>
              <a:gd name="connsiteX87" fmla="*/ 1019969 w 1309281"/>
              <a:gd name="connsiteY87" fmla="*/ 182718 h 2335366"/>
              <a:gd name="connsiteX88" fmla="*/ 969169 w 1309281"/>
              <a:gd name="connsiteY88" fmla="*/ 179543 h 2335366"/>
              <a:gd name="connsiteX89" fmla="*/ 965994 w 1309281"/>
              <a:gd name="connsiteY89" fmla="*/ 138268 h 2335366"/>
              <a:gd name="connsiteX90" fmla="*/ 962819 w 1309281"/>
              <a:gd name="connsiteY90" fmla="*/ 122393 h 2335366"/>
              <a:gd name="connsiteX91" fmla="*/ 1004094 w 1309281"/>
              <a:gd name="connsiteY91" fmla="*/ 119218 h 2335366"/>
              <a:gd name="connsiteX92" fmla="*/ 1013619 w 1309281"/>
              <a:gd name="connsiteY92" fmla="*/ 116043 h 2335366"/>
              <a:gd name="connsiteX93" fmla="*/ 997744 w 1309281"/>
              <a:gd name="connsiteY93" fmla="*/ 46193 h 2335366"/>
              <a:gd name="connsiteX94" fmla="*/ 988219 w 1309281"/>
              <a:gd name="connsiteY94" fmla="*/ 20793 h 2335366"/>
              <a:gd name="connsiteX95" fmla="*/ 985044 w 1309281"/>
              <a:gd name="connsiteY95" fmla="*/ 11268 h 2335366"/>
              <a:gd name="connsiteX96" fmla="*/ 953294 w 1309281"/>
              <a:gd name="connsiteY96" fmla="*/ 4918 h 2335366"/>
              <a:gd name="connsiteX97" fmla="*/ 940594 w 1309281"/>
              <a:gd name="connsiteY97" fmla="*/ 1743 h 2335366"/>
              <a:gd name="connsiteX98" fmla="*/ 934244 w 1309281"/>
              <a:gd name="connsiteY98" fmla="*/ 20793 h 2335366"/>
              <a:gd name="connsiteX99" fmla="*/ 940594 w 1309281"/>
              <a:gd name="connsiteY99" fmla="*/ 33493 h 2335366"/>
              <a:gd name="connsiteX100" fmla="*/ 956469 w 1309281"/>
              <a:gd name="connsiteY100" fmla="*/ 62068 h 2335366"/>
              <a:gd name="connsiteX101" fmla="*/ 959644 w 1309281"/>
              <a:gd name="connsiteY101" fmla="*/ 71593 h 2335366"/>
              <a:gd name="connsiteX102" fmla="*/ 953294 w 1309281"/>
              <a:gd name="connsiteY102" fmla="*/ 46193 h 2335366"/>
              <a:gd name="connsiteX103" fmla="*/ 946944 w 1309281"/>
              <a:gd name="connsiteY103" fmla="*/ 33493 h 2335366"/>
              <a:gd name="connsiteX104" fmla="*/ 943769 w 1309281"/>
              <a:gd name="connsiteY104" fmla="*/ 23968 h 2335366"/>
              <a:gd name="connsiteX105" fmla="*/ 937419 w 1309281"/>
              <a:gd name="connsiteY105" fmla="*/ 1743 h 2335366"/>
              <a:gd name="connsiteX106" fmla="*/ 997744 w 1309281"/>
              <a:gd name="connsiteY106" fmla="*/ 8093 h 2335366"/>
              <a:gd name="connsiteX107" fmla="*/ 1016794 w 1309281"/>
              <a:gd name="connsiteY107" fmla="*/ 36668 h 2335366"/>
              <a:gd name="connsiteX108" fmla="*/ 1032669 w 1309281"/>
              <a:gd name="connsiteY108" fmla="*/ 68418 h 2335366"/>
              <a:gd name="connsiteX109" fmla="*/ 1042194 w 1309281"/>
              <a:gd name="connsiteY109" fmla="*/ 100168 h 2335366"/>
              <a:gd name="connsiteX110" fmla="*/ 1045369 w 1309281"/>
              <a:gd name="connsiteY110" fmla="*/ 112868 h 2335366"/>
              <a:gd name="connsiteX111" fmla="*/ 1051719 w 1309281"/>
              <a:gd name="connsiteY111" fmla="*/ 135093 h 2335366"/>
              <a:gd name="connsiteX112" fmla="*/ 1058069 w 1309281"/>
              <a:gd name="connsiteY112" fmla="*/ 163668 h 2335366"/>
              <a:gd name="connsiteX113" fmla="*/ 1067594 w 1309281"/>
              <a:gd name="connsiteY113" fmla="*/ 201768 h 2335366"/>
              <a:gd name="connsiteX114" fmla="*/ 1073944 w 1309281"/>
              <a:gd name="connsiteY114" fmla="*/ 211293 h 2335366"/>
              <a:gd name="connsiteX115" fmla="*/ 1121569 w 1309281"/>
              <a:gd name="connsiteY115" fmla="*/ 227168 h 2335366"/>
              <a:gd name="connsiteX116" fmla="*/ 1178719 w 1309281"/>
              <a:gd name="connsiteY116" fmla="*/ 223993 h 2335366"/>
              <a:gd name="connsiteX117" fmla="*/ 1194594 w 1309281"/>
              <a:gd name="connsiteY117" fmla="*/ 230343 h 2335366"/>
              <a:gd name="connsiteX118" fmla="*/ 1200944 w 1309281"/>
              <a:gd name="connsiteY118" fmla="*/ 249393 h 2335366"/>
              <a:gd name="connsiteX119" fmla="*/ 1204119 w 1309281"/>
              <a:gd name="connsiteY119" fmla="*/ 350993 h 2335366"/>
              <a:gd name="connsiteX120" fmla="*/ 1213644 w 1309281"/>
              <a:gd name="connsiteY120" fmla="*/ 360518 h 2335366"/>
              <a:gd name="connsiteX121" fmla="*/ 1229519 w 1309281"/>
              <a:gd name="connsiteY121" fmla="*/ 382743 h 2335366"/>
              <a:gd name="connsiteX122" fmla="*/ 1235869 w 1309281"/>
              <a:gd name="connsiteY122" fmla="*/ 398618 h 2335366"/>
              <a:gd name="connsiteX123" fmla="*/ 1245394 w 1309281"/>
              <a:gd name="connsiteY123" fmla="*/ 420843 h 2335366"/>
              <a:gd name="connsiteX124" fmla="*/ 1242219 w 1309281"/>
              <a:gd name="connsiteY124" fmla="*/ 439893 h 2335366"/>
              <a:gd name="connsiteX125" fmla="*/ 1229519 w 1309281"/>
              <a:gd name="connsiteY125" fmla="*/ 458943 h 2335366"/>
              <a:gd name="connsiteX126" fmla="*/ 1207294 w 1309281"/>
              <a:gd name="connsiteY126" fmla="*/ 497043 h 2335366"/>
              <a:gd name="connsiteX127" fmla="*/ 1191419 w 1309281"/>
              <a:gd name="connsiteY127" fmla="*/ 522443 h 2335366"/>
              <a:gd name="connsiteX128" fmla="*/ 1181894 w 1309281"/>
              <a:gd name="connsiteY128" fmla="*/ 547843 h 2335366"/>
              <a:gd name="connsiteX129" fmla="*/ 1175544 w 1309281"/>
              <a:gd name="connsiteY129" fmla="*/ 557368 h 2335366"/>
              <a:gd name="connsiteX130" fmla="*/ 1172369 w 1309281"/>
              <a:gd name="connsiteY130" fmla="*/ 573243 h 2335366"/>
              <a:gd name="connsiteX131" fmla="*/ 1150144 w 1309281"/>
              <a:gd name="connsiteY131" fmla="*/ 608168 h 2335366"/>
              <a:gd name="connsiteX132" fmla="*/ 1134269 w 1309281"/>
              <a:gd name="connsiteY132" fmla="*/ 658968 h 2335366"/>
              <a:gd name="connsiteX133" fmla="*/ 1127919 w 1309281"/>
              <a:gd name="connsiteY133" fmla="*/ 678018 h 2335366"/>
              <a:gd name="connsiteX134" fmla="*/ 1124744 w 1309281"/>
              <a:gd name="connsiteY134" fmla="*/ 693893 h 2335366"/>
              <a:gd name="connsiteX135" fmla="*/ 1115219 w 1309281"/>
              <a:gd name="connsiteY135" fmla="*/ 719293 h 2335366"/>
              <a:gd name="connsiteX136" fmla="*/ 1108869 w 1309281"/>
              <a:gd name="connsiteY136" fmla="*/ 741518 h 2335366"/>
              <a:gd name="connsiteX137" fmla="*/ 1096169 w 1309281"/>
              <a:gd name="connsiteY137" fmla="*/ 763743 h 2335366"/>
              <a:gd name="connsiteX138" fmla="*/ 1086644 w 1309281"/>
              <a:gd name="connsiteY138" fmla="*/ 779618 h 2335366"/>
              <a:gd name="connsiteX139" fmla="*/ 1083469 w 1309281"/>
              <a:gd name="connsiteY139" fmla="*/ 789143 h 2335366"/>
              <a:gd name="connsiteX140" fmla="*/ 1077119 w 1309281"/>
              <a:gd name="connsiteY140" fmla="*/ 989168 h 2335366"/>
              <a:gd name="connsiteX141" fmla="*/ 1073944 w 1309281"/>
              <a:gd name="connsiteY141" fmla="*/ 1103468 h 2335366"/>
              <a:gd name="connsiteX142" fmla="*/ 1061244 w 1309281"/>
              <a:gd name="connsiteY142" fmla="*/ 1119343 h 2335366"/>
              <a:gd name="connsiteX143" fmla="*/ 1035844 w 1309281"/>
              <a:gd name="connsiteY143" fmla="*/ 1116168 h 2335366"/>
              <a:gd name="connsiteX144" fmla="*/ 1019969 w 1309281"/>
              <a:gd name="connsiteY144" fmla="*/ 1132043 h 2335366"/>
              <a:gd name="connsiteX145" fmla="*/ 1004094 w 1309281"/>
              <a:gd name="connsiteY145" fmla="*/ 1182843 h 2335366"/>
              <a:gd name="connsiteX146" fmla="*/ 959644 w 1309281"/>
              <a:gd name="connsiteY146" fmla="*/ 1176493 h 2335366"/>
              <a:gd name="connsiteX147" fmla="*/ 946944 w 1309281"/>
              <a:gd name="connsiteY147" fmla="*/ 1249518 h 2335366"/>
              <a:gd name="connsiteX148" fmla="*/ 946944 w 1309281"/>
              <a:gd name="connsiteY148" fmla="*/ 1132043 h 2335366"/>
              <a:gd name="connsiteX149" fmla="*/ 969169 w 1309281"/>
              <a:gd name="connsiteY149" fmla="*/ 1135218 h 2335366"/>
              <a:gd name="connsiteX150" fmla="*/ 1013619 w 1309281"/>
              <a:gd name="connsiteY150" fmla="*/ 1147918 h 2335366"/>
              <a:gd name="connsiteX151" fmla="*/ 994569 w 1309281"/>
              <a:gd name="connsiteY151" fmla="*/ 1195543 h 2335366"/>
              <a:gd name="connsiteX152" fmla="*/ 985044 w 1309281"/>
              <a:gd name="connsiteY152" fmla="*/ 1211418 h 2335366"/>
              <a:gd name="connsiteX153" fmla="*/ 981869 w 1309281"/>
              <a:gd name="connsiteY153" fmla="*/ 1220943 h 2335366"/>
              <a:gd name="connsiteX154" fmla="*/ 1000919 w 1309281"/>
              <a:gd name="connsiteY154" fmla="*/ 1217768 h 2335366"/>
              <a:gd name="connsiteX155" fmla="*/ 1032669 w 1309281"/>
              <a:gd name="connsiteY155" fmla="*/ 1220943 h 2335366"/>
              <a:gd name="connsiteX156" fmla="*/ 1019969 w 1309281"/>
              <a:gd name="connsiteY156" fmla="*/ 1363818 h 2335366"/>
              <a:gd name="connsiteX157" fmla="*/ 1026319 w 1309281"/>
              <a:gd name="connsiteY157" fmla="*/ 1373343 h 2335366"/>
              <a:gd name="connsiteX158" fmla="*/ 1048544 w 1309281"/>
              <a:gd name="connsiteY158" fmla="*/ 1379693 h 2335366"/>
              <a:gd name="connsiteX159" fmla="*/ 1064419 w 1309281"/>
              <a:gd name="connsiteY159" fmla="*/ 1386043 h 2335366"/>
              <a:gd name="connsiteX160" fmla="*/ 1086644 w 1309281"/>
              <a:gd name="connsiteY160" fmla="*/ 1392393 h 2335366"/>
              <a:gd name="connsiteX161" fmla="*/ 1089819 w 1309281"/>
              <a:gd name="connsiteY161" fmla="*/ 1405093 h 2335366"/>
              <a:gd name="connsiteX162" fmla="*/ 1096169 w 1309281"/>
              <a:gd name="connsiteY162" fmla="*/ 1443193 h 2335366"/>
              <a:gd name="connsiteX163" fmla="*/ 1080294 w 1309281"/>
              <a:gd name="connsiteY163" fmla="*/ 1500343 h 2335366"/>
              <a:gd name="connsiteX164" fmla="*/ 1102519 w 1309281"/>
              <a:gd name="connsiteY164" fmla="*/ 1493993 h 2335366"/>
              <a:gd name="connsiteX165" fmla="*/ 1105694 w 1309281"/>
              <a:gd name="connsiteY165" fmla="*/ 1519393 h 2335366"/>
              <a:gd name="connsiteX166" fmla="*/ 1099344 w 1309281"/>
              <a:gd name="connsiteY166" fmla="*/ 1538443 h 2335366"/>
              <a:gd name="connsiteX167" fmla="*/ 1121569 w 1309281"/>
              <a:gd name="connsiteY167" fmla="*/ 1900393 h 2335366"/>
              <a:gd name="connsiteX168" fmla="*/ 1162844 w 1309281"/>
              <a:gd name="connsiteY168" fmla="*/ 1973418 h 2335366"/>
              <a:gd name="connsiteX169" fmla="*/ 1207294 w 1309281"/>
              <a:gd name="connsiteY169" fmla="*/ 2128992 h 2335366"/>
              <a:gd name="connsiteX170" fmla="*/ 1270794 w 1309281"/>
              <a:gd name="connsiteY170" fmla="*/ 2284566 h 2335366"/>
              <a:gd name="connsiteX171" fmla="*/ 1191418 w 1309281"/>
              <a:gd name="connsiteY171" fmla="*/ 2335366 h 2335366"/>
              <a:gd name="connsiteX172" fmla="*/ 1273968 w 1309281"/>
              <a:gd name="connsiteY172" fmla="*/ 2287741 h 2335366"/>
              <a:gd name="connsiteX173" fmla="*/ 1207293 w 1309281"/>
              <a:gd name="connsiteY173" fmla="*/ 2128991 h 2335366"/>
              <a:gd name="connsiteX174" fmla="*/ 1308893 w 1309281"/>
              <a:gd name="connsiteY174" fmla="*/ 2078191 h 2335366"/>
              <a:gd name="connsiteX175" fmla="*/ 1207293 w 1309281"/>
              <a:gd name="connsiteY175" fmla="*/ 2103591 h 2335366"/>
              <a:gd name="connsiteX176" fmla="*/ 1153318 w 1309281"/>
              <a:gd name="connsiteY176" fmla="*/ 1963891 h 2335366"/>
              <a:gd name="connsiteX177" fmla="*/ 1115218 w 1309281"/>
              <a:gd name="connsiteY177" fmla="*/ 1903566 h 2335366"/>
              <a:gd name="connsiteX178" fmla="*/ 1099343 w 1309281"/>
              <a:gd name="connsiteY178" fmla="*/ 1525741 h 2335366"/>
              <a:gd name="connsiteX179" fmla="*/ 997744 w 1309281"/>
              <a:gd name="connsiteY179" fmla="*/ 1522568 h 2335366"/>
              <a:gd name="connsiteX180" fmla="*/ 978694 w 1309281"/>
              <a:gd name="connsiteY180" fmla="*/ 1506693 h 2335366"/>
              <a:gd name="connsiteX181" fmla="*/ 965994 w 1309281"/>
              <a:gd name="connsiteY181" fmla="*/ 1509868 h 2335366"/>
              <a:gd name="connsiteX182" fmla="*/ 959644 w 1309281"/>
              <a:gd name="connsiteY182" fmla="*/ 1528918 h 2335366"/>
              <a:gd name="connsiteX183" fmla="*/ 953294 w 1309281"/>
              <a:gd name="connsiteY183" fmla="*/ 1538443 h 2335366"/>
              <a:gd name="connsiteX184" fmla="*/ 943769 w 1309281"/>
              <a:gd name="connsiteY184" fmla="*/ 1554318 h 2335366"/>
              <a:gd name="connsiteX185" fmla="*/ 934244 w 1309281"/>
              <a:gd name="connsiteY185" fmla="*/ 1563843 h 2335366"/>
              <a:gd name="connsiteX186" fmla="*/ 915194 w 1309281"/>
              <a:gd name="connsiteY186" fmla="*/ 1589243 h 2335366"/>
              <a:gd name="connsiteX187" fmla="*/ 908844 w 1309281"/>
              <a:gd name="connsiteY187" fmla="*/ 1598768 h 2335366"/>
              <a:gd name="connsiteX188" fmla="*/ 899319 w 1309281"/>
              <a:gd name="connsiteY188" fmla="*/ 1605118 h 2335366"/>
              <a:gd name="connsiteX189" fmla="*/ 889794 w 1309281"/>
              <a:gd name="connsiteY189" fmla="*/ 1614643 h 2335366"/>
              <a:gd name="connsiteX190" fmla="*/ 880269 w 1309281"/>
              <a:gd name="connsiteY190" fmla="*/ 1627343 h 2335366"/>
              <a:gd name="connsiteX191" fmla="*/ 858044 w 1309281"/>
              <a:gd name="connsiteY191" fmla="*/ 1630518 h 2335366"/>
              <a:gd name="connsiteX192" fmla="*/ 772319 w 1309281"/>
              <a:gd name="connsiteY192" fmla="*/ 1633693 h 2335366"/>
              <a:gd name="connsiteX193" fmla="*/ 718344 w 1309281"/>
              <a:gd name="connsiteY193" fmla="*/ 1646393 h 2335366"/>
              <a:gd name="connsiteX194" fmla="*/ 705644 w 1309281"/>
              <a:gd name="connsiteY194" fmla="*/ 1649568 h 2335366"/>
              <a:gd name="connsiteX195" fmla="*/ 673894 w 1309281"/>
              <a:gd name="connsiteY195" fmla="*/ 1652743 h 2335366"/>
              <a:gd name="connsiteX196" fmla="*/ 648494 w 1309281"/>
              <a:gd name="connsiteY196" fmla="*/ 1655918 h 2335366"/>
              <a:gd name="connsiteX197" fmla="*/ 626269 w 1309281"/>
              <a:gd name="connsiteY197" fmla="*/ 1659093 h 2335366"/>
              <a:gd name="connsiteX198" fmla="*/ 540544 w 1309281"/>
              <a:gd name="connsiteY198" fmla="*/ 1665443 h 2335366"/>
              <a:gd name="connsiteX199" fmla="*/ 365919 w 1309281"/>
              <a:gd name="connsiteY199" fmla="*/ 1662268 h 2335366"/>
              <a:gd name="connsiteX200" fmla="*/ 353219 w 1309281"/>
              <a:gd name="connsiteY200" fmla="*/ 1655918 h 2335366"/>
              <a:gd name="connsiteX201" fmla="*/ 289719 w 1309281"/>
              <a:gd name="connsiteY201" fmla="*/ 1649568 h 2335366"/>
              <a:gd name="connsiteX202" fmla="*/ 270669 w 1309281"/>
              <a:gd name="connsiteY202" fmla="*/ 1646393 h 2335366"/>
              <a:gd name="connsiteX203" fmla="*/ 190500 w 1309281"/>
              <a:gd name="connsiteY203" fmla="*/ 1653537 h 2335366"/>
              <a:gd name="connsiteX204" fmla="*/ 89694 w 1309281"/>
              <a:gd name="connsiteY204" fmla="*/ 1657506 h 2335366"/>
              <a:gd name="connsiteX205" fmla="*/ 33338 w 1309281"/>
              <a:gd name="connsiteY205" fmla="*/ 1666236 h 2335366"/>
              <a:gd name="connsiteX206" fmla="*/ 31750 w 1309281"/>
              <a:gd name="connsiteY206" fmla="*/ 1672586 h 2335366"/>
              <a:gd name="connsiteX207" fmla="*/ 0 w 1309281"/>
              <a:gd name="connsiteY207" fmla="*/ 1670999 h 2335366"/>
              <a:gd name="connsiteX0" fmla="*/ 794 w 1309281"/>
              <a:gd name="connsiteY0" fmla="*/ 1643218 h 2335366"/>
              <a:gd name="connsiteX1" fmla="*/ 38894 w 1309281"/>
              <a:gd name="connsiteY1" fmla="*/ 1627343 h 2335366"/>
              <a:gd name="connsiteX2" fmla="*/ 92869 w 1309281"/>
              <a:gd name="connsiteY2" fmla="*/ 1611468 h 2335366"/>
              <a:gd name="connsiteX3" fmla="*/ 172244 w 1309281"/>
              <a:gd name="connsiteY3" fmla="*/ 1608293 h 2335366"/>
              <a:gd name="connsiteX4" fmla="*/ 346869 w 1309281"/>
              <a:gd name="connsiteY4" fmla="*/ 1614643 h 2335366"/>
              <a:gd name="connsiteX5" fmla="*/ 400844 w 1309281"/>
              <a:gd name="connsiteY5" fmla="*/ 1620993 h 2335366"/>
              <a:gd name="connsiteX6" fmla="*/ 426244 w 1309281"/>
              <a:gd name="connsiteY6" fmla="*/ 1627343 h 2335366"/>
              <a:gd name="connsiteX7" fmla="*/ 454819 w 1309281"/>
              <a:gd name="connsiteY7" fmla="*/ 1630518 h 2335366"/>
              <a:gd name="connsiteX8" fmla="*/ 477044 w 1309281"/>
              <a:gd name="connsiteY8" fmla="*/ 1636868 h 2335366"/>
              <a:gd name="connsiteX9" fmla="*/ 480219 w 1309281"/>
              <a:gd name="connsiteY9" fmla="*/ 1617818 h 2335366"/>
              <a:gd name="connsiteX10" fmla="*/ 477044 w 1309281"/>
              <a:gd name="connsiteY10" fmla="*/ 1525743 h 2335366"/>
              <a:gd name="connsiteX11" fmla="*/ 470694 w 1309281"/>
              <a:gd name="connsiteY11" fmla="*/ 1500343 h 2335366"/>
              <a:gd name="connsiteX12" fmla="*/ 477044 w 1309281"/>
              <a:gd name="connsiteY12" fmla="*/ 1424143 h 2335366"/>
              <a:gd name="connsiteX13" fmla="*/ 496094 w 1309281"/>
              <a:gd name="connsiteY13" fmla="*/ 1420968 h 2335366"/>
              <a:gd name="connsiteX14" fmla="*/ 467519 w 1309281"/>
              <a:gd name="connsiteY14" fmla="*/ 1357468 h 2335366"/>
              <a:gd name="connsiteX15" fmla="*/ 438944 w 1309281"/>
              <a:gd name="connsiteY15" fmla="*/ 1354293 h 2335366"/>
              <a:gd name="connsiteX16" fmla="*/ 445294 w 1309281"/>
              <a:gd name="connsiteY16" fmla="*/ 1309843 h 2335366"/>
              <a:gd name="connsiteX17" fmla="*/ 454819 w 1309281"/>
              <a:gd name="connsiteY17" fmla="*/ 1287618 h 2335366"/>
              <a:gd name="connsiteX18" fmla="*/ 461169 w 1309281"/>
              <a:gd name="connsiteY18" fmla="*/ 1268568 h 2335366"/>
              <a:gd name="connsiteX19" fmla="*/ 426244 w 1309281"/>
              <a:gd name="connsiteY19" fmla="*/ 1268568 h 2335366"/>
              <a:gd name="connsiteX20" fmla="*/ 419894 w 1309281"/>
              <a:gd name="connsiteY20" fmla="*/ 1284443 h 2335366"/>
              <a:gd name="connsiteX21" fmla="*/ 404019 w 1309281"/>
              <a:gd name="connsiteY21" fmla="*/ 1357468 h 2335366"/>
              <a:gd name="connsiteX22" fmla="*/ 397669 w 1309281"/>
              <a:gd name="connsiteY22" fmla="*/ 1370168 h 2335366"/>
              <a:gd name="connsiteX23" fmla="*/ 394494 w 1309281"/>
              <a:gd name="connsiteY23" fmla="*/ 1386043 h 2335366"/>
              <a:gd name="connsiteX24" fmla="*/ 375444 w 1309281"/>
              <a:gd name="connsiteY24" fmla="*/ 1382868 h 2335366"/>
              <a:gd name="connsiteX25" fmla="*/ 378619 w 1309281"/>
              <a:gd name="connsiteY25" fmla="*/ 1300318 h 2335366"/>
              <a:gd name="connsiteX26" fmla="*/ 384969 w 1309281"/>
              <a:gd name="connsiteY26" fmla="*/ 1255868 h 2335366"/>
              <a:gd name="connsiteX27" fmla="*/ 388144 w 1309281"/>
              <a:gd name="connsiteY27" fmla="*/ 1246343 h 2335366"/>
              <a:gd name="connsiteX28" fmla="*/ 397669 w 1309281"/>
              <a:gd name="connsiteY28" fmla="*/ 1230468 h 2335366"/>
              <a:gd name="connsiteX29" fmla="*/ 461169 w 1309281"/>
              <a:gd name="connsiteY29" fmla="*/ 1233643 h 2335366"/>
              <a:gd name="connsiteX30" fmla="*/ 448469 w 1309281"/>
              <a:gd name="connsiteY30" fmla="*/ 1186018 h 2335366"/>
              <a:gd name="connsiteX31" fmla="*/ 416719 w 1309281"/>
              <a:gd name="connsiteY31" fmla="*/ 1179668 h 2335366"/>
              <a:gd name="connsiteX32" fmla="*/ 419894 w 1309281"/>
              <a:gd name="connsiteY32" fmla="*/ 1122518 h 2335366"/>
              <a:gd name="connsiteX33" fmla="*/ 486569 w 1309281"/>
              <a:gd name="connsiteY33" fmla="*/ 1128868 h 2335366"/>
              <a:gd name="connsiteX34" fmla="*/ 505619 w 1309281"/>
              <a:gd name="connsiteY34" fmla="*/ 1122518 h 2335366"/>
              <a:gd name="connsiteX35" fmla="*/ 508794 w 1309281"/>
              <a:gd name="connsiteY35" fmla="*/ 1065368 h 2335366"/>
              <a:gd name="connsiteX36" fmla="*/ 515144 w 1309281"/>
              <a:gd name="connsiteY36" fmla="*/ 1055843 h 2335366"/>
              <a:gd name="connsiteX37" fmla="*/ 518319 w 1309281"/>
              <a:gd name="connsiteY37" fmla="*/ 1039968 h 2335366"/>
              <a:gd name="connsiteX38" fmla="*/ 521494 w 1309281"/>
              <a:gd name="connsiteY38" fmla="*/ 1027268 h 2335366"/>
              <a:gd name="connsiteX39" fmla="*/ 527844 w 1309281"/>
              <a:gd name="connsiteY39" fmla="*/ 1014568 h 2335366"/>
              <a:gd name="connsiteX40" fmla="*/ 534194 w 1309281"/>
              <a:gd name="connsiteY40" fmla="*/ 989168 h 2335366"/>
              <a:gd name="connsiteX41" fmla="*/ 537369 w 1309281"/>
              <a:gd name="connsiteY41" fmla="*/ 976468 h 2335366"/>
              <a:gd name="connsiteX42" fmla="*/ 540544 w 1309281"/>
              <a:gd name="connsiteY42" fmla="*/ 966943 h 2335366"/>
              <a:gd name="connsiteX43" fmla="*/ 546894 w 1309281"/>
              <a:gd name="connsiteY43" fmla="*/ 957418 h 2335366"/>
              <a:gd name="connsiteX44" fmla="*/ 550069 w 1309281"/>
              <a:gd name="connsiteY44" fmla="*/ 944718 h 2335366"/>
              <a:gd name="connsiteX45" fmla="*/ 565944 w 1309281"/>
              <a:gd name="connsiteY45" fmla="*/ 922493 h 2335366"/>
              <a:gd name="connsiteX46" fmla="*/ 572294 w 1309281"/>
              <a:gd name="connsiteY46" fmla="*/ 906618 h 2335366"/>
              <a:gd name="connsiteX47" fmla="*/ 578644 w 1309281"/>
              <a:gd name="connsiteY47" fmla="*/ 893918 h 2335366"/>
              <a:gd name="connsiteX48" fmla="*/ 588169 w 1309281"/>
              <a:gd name="connsiteY48" fmla="*/ 871693 h 2335366"/>
              <a:gd name="connsiteX49" fmla="*/ 591344 w 1309281"/>
              <a:gd name="connsiteY49" fmla="*/ 858993 h 2335366"/>
              <a:gd name="connsiteX50" fmla="*/ 597694 w 1309281"/>
              <a:gd name="connsiteY50" fmla="*/ 846293 h 2335366"/>
              <a:gd name="connsiteX51" fmla="*/ 600869 w 1309281"/>
              <a:gd name="connsiteY51" fmla="*/ 827243 h 2335366"/>
              <a:gd name="connsiteX52" fmla="*/ 616744 w 1309281"/>
              <a:gd name="connsiteY52" fmla="*/ 795493 h 2335366"/>
              <a:gd name="connsiteX53" fmla="*/ 623094 w 1309281"/>
              <a:gd name="connsiteY53" fmla="*/ 776443 h 2335366"/>
              <a:gd name="connsiteX54" fmla="*/ 562769 w 1309281"/>
              <a:gd name="connsiteY54" fmla="*/ 744693 h 2335366"/>
              <a:gd name="connsiteX55" fmla="*/ 569119 w 1309281"/>
              <a:gd name="connsiteY55" fmla="*/ 700243 h 2335366"/>
              <a:gd name="connsiteX56" fmla="*/ 642144 w 1309281"/>
              <a:gd name="connsiteY56" fmla="*/ 674843 h 2335366"/>
              <a:gd name="connsiteX57" fmla="*/ 632619 w 1309281"/>
              <a:gd name="connsiteY57" fmla="*/ 573243 h 2335366"/>
              <a:gd name="connsiteX58" fmla="*/ 645319 w 1309281"/>
              <a:gd name="connsiteY58" fmla="*/ 570068 h 2335366"/>
              <a:gd name="connsiteX59" fmla="*/ 664369 w 1309281"/>
              <a:gd name="connsiteY59" fmla="*/ 566893 h 2335366"/>
              <a:gd name="connsiteX60" fmla="*/ 724694 w 1309281"/>
              <a:gd name="connsiteY60" fmla="*/ 573243 h 2335366"/>
              <a:gd name="connsiteX61" fmla="*/ 778669 w 1309281"/>
              <a:gd name="connsiteY61" fmla="*/ 592293 h 2335366"/>
              <a:gd name="connsiteX62" fmla="*/ 788194 w 1309281"/>
              <a:gd name="connsiteY62" fmla="*/ 595468 h 2335366"/>
              <a:gd name="connsiteX63" fmla="*/ 804069 w 1309281"/>
              <a:gd name="connsiteY63" fmla="*/ 601818 h 2335366"/>
              <a:gd name="connsiteX64" fmla="*/ 813594 w 1309281"/>
              <a:gd name="connsiteY64" fmla="*/ 604993 h 2335366"/>
              <a:gd name="connsiteX65" fmla="*/ 829469 w 1309281"/>
              <a:gd name="connsiteY65" fmla="*/ 611343 h 2335366"/>
              <a:gd name="connsiteX66" fmla="*/ 854869 w 1309281"/>
              <a:gd name="connsiteY66" fmla="*/ 617693 h 2335366"/>
              <a:gd name="connsiteX67" fmla="*/ 851694 w 1309281"/>
              <a:gd name="connsiteY67" fmla="*/ 595468 h 2335366"/>
              <a:gd name="connsiteX68" fmla="*/ 854869 w 1309281"/>
              <a:gd name="connsiteY68" fmla="*/ 570068 h 2335366"/>
              <a:gd name="connsiteX69" fmla="*/ 921544 w 1309281"/>
              <a:gd name="connsiteY69" fmla="*/ 579593 h 2335366"/>
              <a:gd name="connsiteX70" fmla="*/ 950119 w 1309281"/>
              <a:gd name="connsiteY70" fmla="*/ 595468 h 2335366"/>
              <a:gd name="connsiteX71" fmla="*/ 959644 w 1309281"/>
              <a:gd name="connsiteY71" fmla="*/ 589118 h 2335366"/>
              <a:gd name="connsiteX72" fmla="*/ 1083469 w 1309281"/>
              <a:gd name="connsiteY72" fmla="*/ 446243 h 2335366"/>
              <a:gd name="connsiteX73" fmla="*/ 1137444 w 1309281"/>
              <a:gd name="connsiteY73" fmla="*/ 439893 h 2335366"/>
              <a:gd name="connsiteX74" fmla="*/ 1134269 w 1309281"/>
              <a:gd name="connsiteY74" fmla="*/ 427193 h 2335366"/>
              <a:gd name="connsiteX75" fmla="*/ 1131094 w 1309281"/>
              <a:gd name="connsiteY75" fmla="*/ 411318 h 2335366"/>
              <a:gd name="connsiteX76" fmla="*/ 1099344 w 1309281"/>
              <a:gd name="connsiteY76" fmla="*/ 379568 h 2335366"/>
              <a:gd name="connsiteX77" fmla="*/ 1080294 w 1309281"/>
              <a:gd name="connsiteY77" fmla="*/ 354168 h 2335366"/>
              <a:gd name="connsiteX78" fmla="*/ 1118394 w 1309281"/>
              <a:gd name="connsiteY78" fmla="*/ 347818 h 2335366"/>
              <a:gd name="connsiteX79" fmla="*/ 1108869 w 1309281"/>
              <a:gd name="connsiteY79" fmla="*/ 331943 h 2335366"/>
              <a:gd name="connsiteX80" fmla="*/ 1096169 w 1309281"/>
              <a:gd name="connsiteY80" fmla="*/ 312893 h 2335366"/>
              <a:gd name="connsiteX81" fmla="*/ 1089819 w 1309281"/>
              <a:gd name="connsiteY81" fmla="*/ 287493 h 2335366"/>
              <a:gd name="connsiteX82" fmla="*/ 1083469 w 1309281"/>
              <a:gd name="connsiteY82" fmla="*/ 268443 h 2335366"/>
              <a:gd name="connsiteX83" fmla="*/ 1080294 w 1309281"/>
              <a:gd name="connsiteY83" fmla="*/ 255743 h 2335366"/>
              <a:gd name="connsiteX84" fmla="*/ 1070769 w 1309281"/>
              <a:gd name="connsiteY84" fmla="*/ 246218 h 2335366"/>
              <a:gd name="connsiteX85" fmla="*/ 1039019 w 1309281"/>
              <a:gd name="connsiteY85" fmla="*/ 230343 h 2335366"/>
              <a:gd name="connsiteX86" fmla="*/ 1023144 w 1309281"/>
              <a:gd name="connsiteY86" fmla="*/ 195418 h 2335366"/>
              <a:gd name="connsiteX87" fmla="*/ 1019969 w 1309281"/>
              <a:gd name="connsiteY87" fmla="*/ 182718 h 2335366"/>
              <a:gd name="connsiteX88" fmla="*/ 969169 w 1309281"/>
              <a:gd name="connsiteY88" fmla="*/ 179543 h 2335366"/>
              <a:gd name="connsiteX89" fmla="*/ 965994 w 1309281"/>
              <a:gd name="connsiteY89" fmla="*/ 138268 h 2335366"/>
              <a:gd name="connsiteX90" fmla="*/ 962819 w 1309281"/>
              <a:gd name="connsiteY90" fmla="*/ 122393 h 2335366"/>
              <a:gd name="connsiteX91" fmla="*/ 1004094 w 1309281"/>
              <a:gd name="connsiteY91" fmla="*/ 119218 h 2335366"/>
              <a:gd name="connsiteX92" fmla="*/ 1013619 w 1309281"/>
              <a:gd name="connsiteY92" fmla="*/ 116043 h 2335366"/>
              <a:gd name="connsiteX93" fmla="*/ 997744 w 1309281"/>
              <a:gd name="connsiteY93" fmla="*/ 46193 h 2335366"/>
              <a:gd name="connsiteX94" fmla="*/ 988219 w 1309281"/>
              <a:gd name="connsiteY94" fmla="*/ 20793 h 2335366"/>
              <a:gd name="connsiteX95" fmla="*/ 985044 w 1309281"/>
              <a:gd name="connsiteY95" fmla="*/ 11268 h 2335366"/>
              <a:gd name="connsiteX96" fmla="*/ 953294 w 1309281"/>
              <a:gd name="connsiteY96" fmla="*/ 4918 h 2335366"/>
              <a:gd name="connsiteX97" fmla="*/ 940594 w 1309281"/>
              <a:gd name="connsiteY97" fmla="*/ 1743 h 2335366"/>
              <a:gd name="connsiteX98" fmla="*/ 934244 w 1309281"/>
              <a:gd name="connsiteY98" fmla="*/ 20793 h 2335366"/>
              <a:gd name="connsiteX99" fmla="*/ 940594 w 1309281"/>
              <a:gd name="connsiteY99" fmla="*/ 33493 h 2335366"/>
              <a:gd name="connsiteX100" fmla="*/ 956469 w 1309281"/>
              <a:gd name="connsiteY100" fmla="*/ 62068 h 2335366"/>
              <a:gd name="connsiteX101" fmla="*/ 959644 w 1309281"/>
              <a:gd name="connsiteY101" fmla="*/ 71593 h 2335366"/>
              <a:gd name="connsiteX102" fmla="*/ 953294 w 1309281"/>
              <a:gd name="connsiteY102" fmla="*/ 46193 h 2335366"/>
              <a:gd name="connsiteX103" fmla="*/ 946944 w 1309281"/>
              <a:gd name="connsiteY103" fmla="*/ 33493 h 2335366"/>
              <a:gd name="connsiteX104" fmla="*/ 943769 w 1309281"/>
              <a:gd name="connsiteY104" fmla="*/ 23968 h 2335366"/>
              <a:gd name="connsiteX105" fmla="*/ 937419 w 1309281"/>
              <a:gd name="connsiteY105" fmla="*/ 1743 h 2335366"/>
              <a:gd name="connsiteX106" fmla="*/ 997744 w 1309281"/>
              <a:gd name="connsiteY106" fmla="*/ 8093 h 2335366"/>
              <a:gd name="connsiteX107" fmla="*/ 1016794 w 1309281"/>
              <a:gd name="connsiteY107" fmla="*/ 36668 h 2335366"/>
              <a:gd name="connsiteX108" fmla="*/ 1032669 w 1309281"/>
              <a:gd name="connsiteY108" fmla="*/ 68418 h 2335366"/>
              <a:gd name="connsiteX109" fmla="*/ 1042194 w 1309281"/>
              <a:gd name="connsiteY109" fmla="*/ 100168 h 2335366"/>
              <a:gd name="connsiteX110" fmla="*/ 1045369 w 1309281"/>
              <a:gd name="connsiteY110" fmla="*/ 112868 h 2335366"/>
              <a:gd name="connsiteX111" fmla="*/ 1051719 w 1309281"/>
              <a:gd name="connsiteY111" fmla="*/ 135093 h 2335366"/>
              <a:gd name="connsiteX112" fmla="*/ 1058069 w 1309281"/>
              <a:gd name="connsiteY112" fmla="*/ 163668 h 2335366"/>
              <a:gd name="connsiteX113" fmla="*/ 1067594 w 1309281"/>
              <a:gd name="connsiteY113" fmla="*/ 201768 h 2335366"/>
              <a:gd name="connsiteX114" fmla="*/ 1073944 w 1309281"/>
              <a:gd name="connsiteY114" fmla="*/ 211293 h 2335366"/>
              <a:gd name="connsiteX115" fmla="*/ 1121569 w 1309281"/>
              <a:gd name="connsiteY115" fmla="*/ 227168 h 2335366"/>
              <a:gd name="connsiteX116" fmla="*/ 1178719 w 1309281"/>
              <a:gd name="connsiteY116" fmla="*/ 223993 h 2335366"/>
              <a:gd name="connsiteX117" fmla="*/ 1194594 w 1309281"/>
              <a:gd name="connsiteY117" fmla="*/ 230343 h 2335366"/>
              <a:gd name="connsiteX118" fmla="*/ 1200944 w 1309281"/>
              <a:gd name="connsiteY118" fmla="*/ 249393 h 2335366"/>
              <a:gd name="connsiteX119" fmla="*/ 1204119 w 1309281"/>
              <a:gd name="connsiteY119" fmla="*/ 350993 h 2335366"/>
              <a:gd name="connsiteX120" fmla="*/ 1213644 w 1309281"/>
              <a:gd name="connsiteY120" fmla="*/ 360518 h 2335366"/>
              <a:gd name="connsiteX121" fmla="*/ 1229519 w 1309281"/>
              <a:gd name="connsiteY121" fmla="*/ 382743 h 2335366"/>
              <a:gd name="connsiteX122" fmla="*/ 1235869 w 1309281"/>
              <a:gd name="connsiteY122" fmla="*/ 398618 h 2335366"/>
              <a:gd name="connsiteX123" fmla="*/ 1245394 w 1309281"/>
              <a:gd name="connsiteY123" fmla="*/ 420843 h 2335366"/>
              <a:gd name="connsiteX124" fmla="*/ 1242219 w 1309281"/>
              <a:gd name="connsiteY124" fmla="*/ 439893 h 2335366"/>
              <a:gd name="connsiteX125" fmla="*/ 1229519 w 1309281"/>
              <a:gd name="connsiteY125" fmla="*/ 458943 h 2335366"/>
              <a:gd name="connsiteX126" fmla="*/ 1207294 w 1309281"/>
              <a:gd name="connsiteY126" fmla="*/ 497043 h 2335366"/>
              <a:gd name="connsiteX127" fmla="*/ 1191419 w 1309281"/>
              <a:gd name="connsiteY127" fmla="*/ 522443 h 2335366"/>
              <a:gd name="connsiteX128" fmla="*/ 1181894 w 1309281"/>
              <a:gd name="connsiteY128" fmla="*/ 547843 h 2335366"/>
              <a:gd name="connsiteX129" fmla="*/ 1175544 w 1309281"/>
              <a:gd name="connsiteY129" fmla="*/ 557368 h 2335366"/>
              <a:gd name="connsiteX130" fmla="*/ 1172369 w 1309281"/>
              <a:gd name="connsiteY130" fmla="*/ 573243 h 2335366"/>
              <a:gd name="connsiteX131" fmla="*/ 1150144 w 1309281"/>
              <a:gd name="connsiteY131" fmla="*/ 608168 h 2335366"/>
              <a:gd name="connsiteX132" fmla="*/ 1134269 w 1309281"/>
              <a:gd name="connsiteY132" fmla="*/ 658968 h 2335366"/>
              <a:gd name="connsiteX133" fmla="*/ 1127919 w 1309281"/>
              <a:gd name="connsiteY133" fmla="*/ 678018 h 2335366"/>
              <a:gd name="connsiteX134" fmla="*/ 1124744 w 1309281"/>
              <a:gd name="connsiteY134" fmla="*/ 693893 h 2335366"/>
              <a:gd name="connsiteX135" fmla="*/ 1115219 w 1309281"/>
              <a:gd name="connsiteY135" fmla="*/ 719293 h 2335366"/>
              <a:gd name="connsiteX136" fmla="*/ 1108869 w 1309281"/>
              <a:gd name="connsiteY136" fmla="*/ 741518 h 2335366"/>
              <a:gd name="connsiteX137" fmla="*/ 1096169 w 1309281"/>
              <a:gd name="connsiteY137" fmla="*/ 763743 h 2335366"/>
              <a:gd name="connsiteX138" fmla="*/ 1086644 w 1309281"/>
              <a:gd name="connsiteY138" fmla="*/ 779618 h 2335366"/>
              <a:gd name="connsiteX139" fmla="*/ 1083469 w 1309281"/>
              <a:gd name="connsiteY139" fmla="*/ 789143 h 2335366"/>
              <a:gd name="connsiteX140" fmla="*/ 1077119 w 1309281"/>
              <a:gd name="connsiteY140" fmla="*/ 989168 h 2335366"/>
              <a:gd name="connsiteX141" fmla="*/ 1073944 w 1309281"/>
              <a:gd name="connsiteY141" fmla="*/ 1103468 h 2335366"/>
              <a:gd name="connsiteX142" fmla="*/ 1061244 w 1309281"/>
              <a:gd name="connsiteY142" fmla="*/ 1119343 h 2335366"/>
              <a:gd name="connsiteX143" fmla="*/ 1035844 w 1309281"/>
              <a:gd name="connsiteY143" fmla="*/ 1116168 h 2335366"/>
              <a:gd name="connsiteX144" fmla="*/ 1019969 w 1309281"/>
              <a:gd name="connsiteY144" fmla="*/ 1132043 h 2335366"/>
              <a:gd name="connsiteX145" fmla="*/ 1004094 w 1309281"/>
              <a:gd name="connsiteY145" fmla="*/ 1182843 h 2335366"/>
              <a:gd name="connsiteX146" fmla="*/ 959644 w 1309281"/>
              <a:gd name="connsiteY146" fmla="*/ 1176493 h 2335366"/>
              <a:gd name="connsiteX147" fmla="*/ 946944 w 1309281"/>
              <a:gd name="connsiteY147" fmla="*/ 1249518 h 2335366"/>
              <a:gd name="connsiteX148" fmla="*/ 946944 w 1309281"/>
              <a:gd name="connsiteY148" fmla="*/ 1132043 h 2335366"/>
              <a:gd name="connsiteX149" fmla="*/ 969169 w 1309281"/>
              <a:gd name="connsiteY149" fmla="*/ 1135218 h 2335366"/>
              <a:gd name="connsiteX150" fmla="*/ 1013619 w 1309281"/>
              <a:gd name="connsiteY150" fmla="*/ 1147918 h 2335366"/>
              <a:gd name="connsiteX151" fmla="*/ 994569 w 1309281"/>
              <a:gd name="connsiteY151" fmla="*/ 1195543 h 2335366"/>
              <a:gd name="connsiteX152" fmla="*/ 985044 w 1309281"/>
              <a:gd name="connsiteY152" fmla="*/ 1211418 h 2335366"/>
              <a:gd name="connsiteX153" fmla="*/ 981869 w 1309281"/>
              <a:gd name="connsiteY153" fmla="*/ 1220943 h 2335366"/>
              <a:gd name="connsiteX154" fmla="*/ 1000919 w 1309281"/>
              <a:gd name="connsiteY154" fmla="*/ 1217768 h 2335366"/>
              <a:gd name="connsiteX155" fmla="*/ 1032669 w 1309281"/>
              <a:gd name="connsiteY155" fmla="*/ 1220943 h 2335366"/>
              <a:gd name="connsiteX156" fmla="*/ 1019969 w 1309281"/>
              <a:gd name="connsiteY156" fmla="*/ 1363818 h 2335366"/>
              <a:gd name="connsiteX157" fmla="*/ 1026319 w 1309281"/>
              <a:gd name="connsiteY157" fmla="*/ 1373343 h 2335366"/>
              <a:gd name="connsiteX158" fmla="*/ 1048544 w 1309281"/>
              <a:gd name="connsiteY158" fmla="*/ 1379693 h 2335366"/>
              <a:gd name="connsiteX159" fmla="*/ 1064419 w 1309281"/>
              <a:gd name="connsiteY159" fmla="*/ 1386043 h 2335366"/>
              <a:gd name="connsiteX160" fmla="*/ 1086644 w 1309281"/>
              <a:gd name="connsiteY160" fmla="*/ 1392393 h 2335366"/>
              <a:gd name="connsiteX161" fmla="*/ 1089819 w 1309281"/>
              <a:gd name="connsiteY161" fmla="*/ 1405093 h 2335366"/>
              <a:gd name="connsiteX162" fmla="*/ 1096169 w 1309281"/>
              <a:gd name="connsiteY162" fmla="*/ 1443193 h 2335366"/>
              <a:gd name="connsiteX163" fmla="*/ 1080294 w 1309281"/>
              <a:gd name="connsiteY163" fmla="*/ 1500343 h 2335366"/>
              <a:gd name="connsiteX164" fmla="*/ 1102519 w 1309281"/>
              <a:gd name="connsiteY164" fmla="*/ 1493993 h 2335366"/>
              <a:gd name="connsiteX165" fmla="*/ 1105694 w 1309281"/>
              <a:gd name="connsiteY165" fmla="*/ 1519393 h 2335366"/>
              <a:gd name="connsiteX166" fmla="*/ 1099344 w 1309281"/>
              <a:gd name="connsiteY166" fmla="*/ 1538443 h 2335366"/>
              <a:gd name="connsiteX167" fmla="*/ 1121569 w 1309281"/>
              <a:gd name="connsiteY167" fmla="*/ 1900393 h 2335366"/>
              <a:gd name="connsiteX168" fmla="*/ 1162844 w 1309281"/>
              <a:gd name="connsiteY168" fmla="*/ 1973418 h 2335366"/>
              <a:gd name="connsiteX169" fmla="*/ 1207294 w 1309281"/>
              <a:gd name="connsiteY169" fmla="*/ 2128992 h 2335366"/>
              <a:gd name="connsiteX170" fmla="*/ 1270794 w 1309281"/>
              <a:gd name="connsiteY170" fmla="*/ 2284566 h 2335366"/>
              <a:gd name="connsiteX171" fmla="*/ 1191418 w 1309281"/>
              <a:gd name="connsiteY171" fmla="*/ 2335366 h 2335366"/>
              <a:gd name="connsiteX172" fmla="*/ 1273968 w 1309281"/>
              <a:gd name="connsiteY172" fmla="*/ 2287741 h 2335366"/>
              <a:gd name="connsiteX173" fmla="*/ 1207293 w 1309281"/>
              <a:gd name="connsiteY173" fmla="*/ 2128991 h 2335366"/>
              <a:gd name="connsiteX174" fmla="*/ 1308893 w 1309281"/>
              <a:gd name="connsiteY174" fmla="*/ 2078191 h 2335366"/>
              <a:gd name="connsiteX175" fmla="*/ 1207293 w 1309281"/>
              <a:gd name="connsiteY175" fmla="*/ 2103591 h 2335366"/>
              <a:gd name="connsiteX176" fmla="*/ 1153318 w 1309281"/>
              <a:gd name="connsiteY176" fmla="*/ 1963891 h 2335366"/>
              <a:gd name="connsiteX177" fmla="*/ 1115218 w 1309281"/>
              <a:gd name="connsiteY177" fmla="*/ 1903566 h 2335366"/>
              <a:gd name="connsiteX178" fmla="*/ 1099343 w 1309281"/>
              <a:gd name="connsiteY178" fmla="*/ 1525741 h 2335366"/>
              <a:gd name="connsiteX179" fmla="*/ 997744 w 1309281"/>
              <a:gd name="connsiteY179" fmla="*/ 1522568 h 2335366"/>
              <a:gd name="connsiteX180" fmla="*/ 978694 w 1309281"/>
              <a:gd name="connsiteY180" fmla="*/ 1506693 h 2335366"/>
              <a:gd name="connsiteX181" fmla="*/ 965994 w 1309281"/>
              <a:gd name="connsiteY181" fmla="*/ 1509868 h 2335366"/>
              <a:gd name="connsiteX182" fmla="*/ 959644 w 1309281"/>
              <a:gd name="connsiteY182" fmla="*/ 1528918 h 2335366"/>
              <a:gd name="connsiteX183" fmla="*/ 953294 w 1309281"/>
              <a:gd name="connsiteY183" fmla="*/ 1538443 h 2335366"/>
              <a:gd name="connsiteX184" fmla="*/ 943769 w 1309281"/>
              <a:gd name="connsiteY184" fmla="*/ 1554318 h 2335366"/>
              <a:gd name="connsiteX185" fmla="*/ 934244 w 1309281"/>
              <a:gd name="connsiteY185" fmla="*/ 1563843 h 2335366"/>
              <a:gd name="connsiteX186" fmla="*/ 915194 w 1309281"/>
              <a:gd name="connsiteY186" fmla="*/ 1589243 h 2335366"/>
              <a:gd name="connsiteX187" fmla="*/ 908844 w 1309281"/>
              <a:gd name="connsiteY187" fmla="*/ 1598768 h 2335366"/>
              <a:gd name="connsiteX188" fmla="*/ 899319 w 1309281"/>
              <a:gd name="connsiteY188" fmla="*/ 1605118 h 2335366"/>
              <a:gd name="connsiteX189" fmla="*/ 889794 w 1309281"/>
              <a:gd name="connsiteY189" fmla="*/ 1614643 h 2335366"/>
              <a:gd name="connsiteX190" fmla="*/ 880269 w 1309281"/>
              <a:gd name="connsiteY190" fmla="*/ 1627343 h 2335366"/>
              <a:gd name="connsiteX191" fmla="*/ 858044 w 1309281"/>
              <a:gd name="connsiteY191" fmla="*/ 1630518 h 2335366"/>
              <a:gd name="connsiteX192" fmla="*/ 772319 w 1309281"/>
              <a:gd name="connsiteY192" fmla="*/ 1633693 h 2335366"/>
              <a:gd name="connsiteX193" fmla="*/ 718344 w 1309281"/>
              <a:gd name="connsiteY193" fmla="*/ 1646393 h 2335366"/>
              <a:gd name="connsiteX194" fmla="*/ 705644 w 1309281"/>
              <a:gd name="connsiteY194" fmla="*/ 1649568 h 2335366"/>
              <a:gd name="connsiteX195" fmla="*/ 673894 w 1309281"/>
              <a:gd name="connsiteY195" fmla="*/ 1652743 h 2335366"/>
              <a:gd name="connsiteX196" fmla="*/ 648494 w 1309281"/>
              <a:gd name="connsiteY196" fmla="*/ 1655918 h 2335366"/>
              <a:gd name="connsiteX197" fmla="*/ 626269 w 1309281"/>
              <a:gd name="connsiteY197" fmla="*/ 1659093 h 2335366"/>
              <a:gd name="connsiteX198" fmla="*/ 540544 w 1309281"/>
              <a:gd name="connsiteY198" fmla="*/ 1665443 h 2335366"/>
              <a:gd name="connsiteX199" fmla="*/ 365919 w 1309281"/>
              <a:gd name="connsiteY199" fmla="*/ 1662268 h 2335366"/>
              <a:gd name="connsiteX200" fmla="*/ 353219 w 1309281"/>
              <a:gd name="connsiteY200" fmla="*/ 1655918 h 2335366"/>
              <a:gd name="connsiteX201" fmla="*/ 289719 w 1309281"/>
              <a:gd name="connsiteY201" fmla="*/ 1649568 h 2335366"/>
              <a:gd name="connsiteX202" fmla="*/ 270669 w 1309281"/>
              <a:gd name="connsiteY202" fmla="*/ 1646393 h 2335366"/>
              <a:gd name="connsiteX203" fmla="*/ 190500 w 1309281"/>
              <a:gd name="connsiteY203" fmla="*/ 1653537 h 2335366"/>
              <a:gd name="connsiteX204" fmla="*/ 89694 w 1309281"/>
              <a:gd name="connsiteY204" fmla="*/ 1657506 h 2335366"/>
              <a:gd name="connsiteX205" fmla="*/ 33338 w 1309281"/>
              <a:gd name="connsiteY205" fmla="*/ 1666236 h 2335366"/>
              <a:gd name="connsiteX206" fmla="*/ 50800 w 1309281"/>
              <a:gd name="connsiteY206" fmla="*/ 1672586 h 2335366"/>
              <a:gd name="connsiteX207" fmla="*/ 0 w 1309281"/>
              <a:gd name="connsiteY207" fmla="*/ 1670999 h 2335366"/>
              <a:gd name="connsiteX0" fmla="*/ 31750 w 1340237"/>
              <a:gd name="connsiteY0" fmla="*/ 1643218 h 2335366"/>
              <a:gd name="connsiteX1" fmla="*/ 69850 w 1340237"/>
              <a:gd name="connsiteY1" fmla="*/ 1627343 h 2335366"/>
              <a:gd name="connsiteX2" fmla="*/ 123825 w 1340237"/>
              <a:gd name="connsiteY2" fmla="*/ 1611468 h 2335366"/>
              <a:gd name="connsiteX3" fmla="*/ 203200 w 1340237"/>
              <a:gd name="connsiteY3" fmla="*/ 1608293 h 2335366"/>
              <a:gd name="connsiteX4" fmla="*/ 377825 w 1340237"/>
              <a:gd name="connsiteY4" fmla="*/ 1614643 h 2335366"/>
              <a:gd name="connsiteX5" fmla="*/ 431800 w 1340237"/>
              <a:gd name="connsiteY5" fmla="*/ 1620993 h 2335366"/>
              <a:gd name="connsiteX6" fmla="*/ 457200 w 1340237"/>
              <a:gd name="connsiteY6" fmla="*/ 1627343 h 2335366"/>
              <a:gd name="connsiteX7" fmla="*/ 485775 w 1340237"/>
              <a:gd name="connsiteY7" fmla="*/ 1630518 h 2335366"/>
              <a:gd name="connsiteX8" fmla="*/ 508000 w 1340237"/>
              <a:gd name="connsiteY8" fmla="*/ 1636868 h 2335366"/>
              <a:gd name="connsiteX9" fmla="*/ 511175 w 1340237"/>
              <a:gd name="connsiteY9" fmla="*/ 1617818 h 2335366"/>
              <a:gd name="connsiteX10" fmla="*/ 508000 w 1340237"/>
              <a:gd name="connsiteY10" fmla="*/ 1525743 h 2335366"/>
              <a:gd name="connsiteX11" fmla="*/ 501650 w 1340237"/>
              <a:gd name="connsiteY11" fmla="*/ 1500343 h 2335366"/>
              <a:gd name="connsiteX12" fmla="*/ 508000 w 1340237"/>
              <a:gd name="connsiteY12" fmla="*/ 1424143 h 2335366"/>
              <a:gd name="connsiteX13" fmla="*/ 527050 w 1340237"/>
              <a:gd name="connsiteY13" fmla="*/ 1420968 h 2335366"/>
              <a:gd name="connsiteX14" fmla="*/ 498475 w 1340237"/>
              <a:gd name="connsiteY14" fmla="*/ 1357468 h 2335366"/>
              <a:gd name="connsiteX15" fmla="*/ 469900 w 1340237"/>
              <a:gd name="connsiteY15" fmla="*/ 1354293 h 2335366"/>
              <a:gd name="connsiteX16" fmla="*/ 476250 w 1340237"/>
              <a:gd name="connsiteY16" fmla="*/ 1309843 h 2335366"/>
              <a:gd name="connsiteX17" fmla="*/ 485775 w 1340237"/>
              <a:gd name="connsiteY17" fmla="*/ 1287618 h 2335366"/>
              <a:gd name="connsiteX18" fmla="*/ 492125 w 1340237"/>
              <a:gd name="connsiteY18" fmla="*/ 1268568 h 2335366"/>
              <a:gd name="connsiteX19" fmla="*/ 457200 w 1340237"/>
              <a:gd name="connsiteY19" fmla="*/ 1268568 h 2335366"/>
              <a:gd name="connsiteX20" fmla="*/ 450850 w 1340237"/>
              <a:gd name="connsiteY20" fmla="*/ 1284443 h 2335366"/>
              <a:gd name="connsiteX21" fmla="*/ 434975 w 1340237"/>
              <a:gd name="connsiteY21" fmla="*/ 1357468 h 2335366"/>
              <a:gd name="connsiteX22" fmla="*/ 428625 w 1340237"/>
              <a:gd name="connsiteY22" fmla="*/ 1370168 h 2335366"/>
              <a:gd name="connsiteX23" fmla="*/ 425450 w 1340237"/>
              <a:gd name="connsiteY23" fmla="*/ 1386043 h 2335366"/>
              <a:gd name="connsiteX24" fmla="*/ 406400 w 1340237"/>
              <a:gd name="connsiteY24" fmla="*/ 1382868 h 2335366"/>
              <a:gd name="connsiteX25" fmla="*/ 409575 w 1340237"/>
              <a:gd name="connsiteY25" fmla="*/ 1300318 h 2335366"/>
              <a:gd name="connsiteX26" fmla="*/ 415925 w 1340237"/>
              <a:gd name="connsiteY26" fmla="*/ 1255868 h 2335366"/>
              <a:gd name="connsiteX27" fmla="*/ 419100 w 1340237"/>
              <a:gd name="connsiteY27" fmla="*/ 1246343 h 2335366"/>
              <a:gd name="connsiteX28" fmla="*/ 428625 w 1340237"/>
              <a:gd name="connsiteY28" fmla="*/ 1230468 h 2335366"/>
              <a:gd name="connsiteX29" fmla="*/ 492125 w 1340237"/>
              <a:gd name="connsiteY29" fmla="*/ 1233643 h 2335366"/>
              <a:gd name="connsiteX30" fmla="*/ 479425 w 1340237"/>
              <a:gd name="connsiteY30" fmla="*/ 1186018 h 2335366"/>
              <a:gd name="connsiteX31" fmla="*/ 447675 w 1340237"/>
              <a:gd name="connsiteY31" fmla="*/ 1179668 h 2335366"/>
              <a:gd name="connsiteX32" fmla="*/ 450850 w 1340237"/>
              <a:gd name="connsiteY32" fmla="*/ 1122518 h 2335366"/>
              <a:gd name="connsiteX33" fmla="*/ 517525 w 1340237"/>
              <a:gd name="connsiteY33" fmla="*/ 1128868 h 2335366"/>
              <a:gd name="connsiteX34" fmla="*/ 536575 w 1340237"/>
              <a:gd name="connsiteY34" fmla="*/ 1122518 h 2335366"/>
              <a:gd name="connsiteX35" fmla="*/ 539750 w 1340237"/>
              <a:gd name="connsiteY35" fmla="*/ 1065368 h 2335366"/>
              <a:gd name="connsiteX36" fmla="*/ 546100 w 1340237"/>
              <a:gd name="connsiteY36" fmla="*/ 1055843 h 2335366"/>
              <a:gd name="connsiteX37" fmla="*/ 549275 w 1340237"/>
              <a:gd name="connsiteY37" fmla="*/ 1039968 h 2335366"/>
              <a:gd name="connsiteX38" fmla="*/ 552450 w 1340237"/>
              <a:gd name="connsiteY38" fmla="*/ 1027268 h 2335366"/>
              <a:gd name="connsiteX39" fmla="*/ 558800 w 1340237"/>
              <a:gd name="connsiteY39" fmla="*/ 1014568 h 2335366"/>
              <a:gd name="connsiteX40" fmla="*/ 565150 w 1340237"/>
              <a:gd name="connsiteY40" fmla="*/ 989168 h 2335366"/>
              <a:gd name="connsiteX41" fmla="*/ 568325 w 1340237"/>
              <a:gd name="connsiteY41" fmla="*/ 976468 h 2335366"/>
              <a:gd name="connsiteX42" fmla="*/ 571500 w 1340237"/>
              <a:gd name="connsiteY42" fmla="*/ 966943 h 2335366"/>
              <a:gd name="connsiteX43" fmla="*/ 577850 w 1340237"/>
              <a:gd name="connsiteY43" fmla="*/ 957418 h 2335366"/>
              <a:gd name="connsiteX44" fmla="*/ 581025 w 1340237"/>
              <a:gd name="connsiteY44" fmla="*/ 944718 h 2335366"/>
              <a:gd name="connsiteX45" fmla="*/ 596900 w 1340237"/>
              <a:gd name="connsiteY45" fmla="*/ 922493 h 2335366"/>
              <a:gd name="connsiteX46" fmla="*/ 603250 w 1340237"/>
              <a:gd name="connsiteY46" fmla="*/ 906618 h 2335366"/>
              <a:gd name="connsiteX47" fmla="*/ 609600 w 1340237"/>
              <a:gd name="connsiteY47" fmla="*/ 893918 h 2335366"/>
              <a:gd name="connsiteX48" fmla="*/ 619125 w 1340237"/>
              <a:gd name="connsiteY48" fmla="*/ 871693 h 2335366"/>
              <a:gd name="connsiteX49" fmla="*/ 622300 w 1340237"/>
              <a:gd name="connsiteY49" fmla="*/ 858993 h 2335366"/>
              <a:gd name="connsiteX50" fmla="*/ 628650 w 1340237"/>
              <a:gd name="connsiteY50" fmla="*/ 846293 h 2335366"/>
              <a:gd name="connsiteX51" fmla="*/ 631825 w 1340237"/>
              <a:gd name="connsiteY51" fmla="*/ 827243 h 2335366"/>
              <a:gd name="connsiteX52" fmla="*/ 647700 w 1340237"/>
              <a:gd name="connsiteY52" fmla="*/ 795493 h 2335366"/>
              <a:gd name="connsiteX53" fmla="*/ 654050 w 1340237"/>
              <a:gd name="connsiteY53" fmla="*/ 776443 h 2335366"/>
              <a:gd name="connsiteX54" fmla="*/ 593725 w 1340237"/>
              <a:gd name="connsiteY54" fmla="*/ 744693 h 2335366"/>
              <a:gd name="connsiteX55" fmla="*/ 600075 w 1340237"/>
              <a:gd name="connsiteY55" fmla="*/ 700243 h 2335366"/>
              <a:gd name="connsiteX56" fmla="*/ 673100 w 1340237"/>
              <a:gd name="connsiteY56" fmla="*/ 674843 h 2335366"/>
              <a:gd name="connsiteX57" fmla="*/ 663575 w 1340237"/>
              <a:gd name="connsiteY57" fmla="*/ 573243 h 2335366"/>
              <a:gd name="connsiteX58" fmla="*/ 676275 w 1340237"/>
              <a:gd name="connsiteY58" fmla="*/ 570068 h 2335366"/>
              <a:gd name="connsiteX59" fmla="*/ 695325 w 1340237"/>
              <a:gd name="connsiteY59" fmla="*/ 566893 h 2335366"/>
              <a:gd name="connsiteX60" fmla="*/ 755650 w 1340237"/>
              <a:gd name="connsiteY60" fmla="*/ 573243 h 2335366"/>
              <a:gd name="connsiteX61" fmla="*/ 809625 w 1340237"/>
              <a:gd name="connsiteY61" fmla="*/ 592293 h 2335366"/>
              <a:gd name="connsiteX62" fmla="*/ 819150 w 1340237"/>
              <a:gd name="connsiteY62" fmla="*/ 595468 h 2335366"/>
              <a:gd name="connsiteX63" fmla="*/ 835025 w 1340237"/>
              <a:gd name="connsiteY63" fmla="*/ 601818 h 2335366"/>
              <a:gd name="connsiteX64" fmla="*/ 844550 w 1340237"/>
              <a:gd name="connsiteY64" fmla="*/ 604993 h 2335366"/>
              <a:gd name="connsiteX65" fmla="*/ 860425 w 1340237"/>
              <a:gd name="connsiteY65" fmla="*/ 611343 h 2335366"/>
              <a:gd name="connsiteX66" fmla="*/ 885825 w 1340237"/>
              <a:gd name="connsiteY66" fmla="*/ 617693 h 2335366"/>
              <a:gd name="connsiteX67" fmla="*/ 882650 w 1340237"/>
              <a:gd name="connsiteY67" fmla="*/ 595468 h 2335366"/>
              <a:gd name="connsiteX68" fmla="*/ 885825 w 1340237"/>
              <a:gd name="connsiteY68" fmla="*/ 570068 h 2335366"/>
              <a:gd name="connsiteX69" fmla="*/ 952500 w 1340237"/>
              <a:gd name="connsiteY69" fmla="*/ 579593 h 2335366"/>
              <a:gd name="connsiteX70" fmla="*/ 981075 w 1340237"/>
              <a:gd name="connsiteY70" fmla="*/ 595468 h 2335366"/>
              <a:gd name="connsiteX71" fmla="*/ 990600 w 1340237"/>
              <a:gd name="connsiteY71" fmla="*/ 589118 h 2335366"/>
              <a:gd name="connsiteX72" fmla="*/ 1114425 w 1340237"/>
              <a:gd name="connsiteY72" fmla="*/ 446243 h 2335366"/>
              <a:gd name="connsiteX73" fmla="*/ 1168400 w 1340237"/>
              <a:gd name="connsiteY73" fmla="*/ 439893 h 2335366"/>
              <a:gd name="connsiteX74" fmla="*/ 1165225 w 1340237"/>
              <a:gd name="connsiteY74" fmla="*/ 427193 h 2335366"/>
              <a:gd name="connsiteX75" fmla="*/ 1162050 w 1340237"/>
              <a:gd name="connsiteY75" fmla="*/ 411318 h 2335366"/>
              <a:gd name="connsiteX76" fmla="*/ 1130300 w 1340237"/>
              <a:gd name="connsiteY76" fmla="*/ 379568 h 2335366"/>
              <a:gd name="connsiteX77" fmla="*/ 1111250 w 1340237"/>
              <a:gd name="connsiteY77" fmla="*/ 354168 h 2335366"/>
              <a:gd name="connsiteX78" fmla="*/ 1149350 w 1340237"/>
              <a:gd name="connsiteY78" fmla="*/ 347818 h 2335366"/>
              <a:gd name="connsiteX79" fmla="*/ 1139825 w 1340237"/>
              <a:gd name="connsiteY79" fmla="*/ 331943 h 2335366"/>
              <a:gd name="connsiteX80" fmla="*/ 1127125 w 1340237"/>
              <a:gd name="connsiteY80" fmla="*/ 312893 h 2335366"/>
              <a:gd name="connsiteX81" fmla="*/ 1120775 w 1340237"/>
              <a:gd name="connsiteY81" fmla="*/ 287493 h 2335366"/>
              <a:gd name="connsiteX82" fmla="*/ 1114425 w 1340237"/>
              <a:gd name="connsiteY82" fmla="*/ 268443 h 2335366"/>
              <a:gd name="connsiteX83" fmla="*/ 1111250 w 1340237"/>
              <a:gd name="connsiteY83" fmla="*/ 255743 h 2335366"/>
              <a:gd name="connsiteX84" fmla="*/ 1101725 w 1340237"/>
              <a:gd name="connsiteY84" fmla="*/ 246218 h 2335366"/>
              <a:gd name="connsiteX85" fmla="*/ 1069975 w 1340237"/>
              <a:gd name="connsiteY85" fmla="*/ 230343 h 2335366"/>
              <a:gd name="connsiteX86" fmla="*/ 1054100 w 1340237"/>
              <a:gd name="connsiteY86" fmla="*/ 195418 h 2335366"/>
              <a:gd name="connsiteX87" fmla="*/ 1050925 w 1340237"/>
              <a:gd name="connsiteY87" fmla="*/ 182718 h 2335366"/>
              <a:gd name="connsiteX88" fmla="*/ 1000125 w 1340237"/>
              <a:gd name="connsiteY88" fmla="*/ 179543 h 2335366"/>
              <a:gd name="connsiteX89" fmla="*/ 996950 w 1340237"/>
              <a:gd name="connsiteY89" fmla="*/ 138268 h 2335366"/>
              <a:gd name="connsiteX90" fmla="*/ 993775 w 1340237"/>
              <a:gd name="connsiteY90" fmla="*/ 122393 h 2335366"/>
              <a:gd name="connsiteX91" fmla="*/ 1035050 w 1340237"/>
              <a:gd name="connsiteY91" fmla="*/ 119218 h 2335366"/>
              <a:gd name="connsiteX92" fmla="*/ 1044575 w 1340237"/>
              <a:gd name="connsiteY92" fmla="*/ 116043 h 2335366"/>
              <a:gd name="connsiteX93" fmla="*/ 1028700 w 1340237"/>
              <a:gd name="connsiteY93" fmla="*/ 46193 h 2335366"/>
              <a:gd name="connsiteX94" fmla="*/ 1019175 w 1340237"/>
              <a:gd name="connsiteY94" fmla="*/ 20793 h 2335366"/>
              <a:gd name="connsiteX95" fmla="*/ 1016000 w 1340237"/>
              <a:gd name="connsiteY95" fmla="*/ 11268 h 2335366"/>
              <a:gd name="connsiteX96" fmla="*/ 984250 w 1340237"/>
              <a:gd name="connsiteY96" fmla="*/ 4918 h 2335366"/>
              <a:gd name="connsiteX97" fmla="*/ 971550 w 1340237"/>
              <a:gd name="connsiteY97" fmla="*/ 1743 h 2335366"/>
              <a:gd name="connsiteX98" fmla="*/ 965200 w 1340237"/>
              <a:gd name="connsiteY98" fmla="*/ 20793 h 2335366"/>
              <a:gd name="connsiteX99" fmla="*/ 971550 w 1340237"/>
              <a:gd name="connsiteY99" fmla="*/ 33493 h 2335366"/>
              <a:gd name="connsiteX100" fmla="*/ 987425 w 1340237"/>
              <a:gd name="connsiteY100" fmla="*/ 62068 h 2335366"/>
              <a:gd name="connsiteX101" fmla="*/ 990600 w 1340237"/>
              <a:gd name="connsiteY101" fmla="*/ 71593 h 2335366"/>
              <a:gd name="connsiteX102" fmla="*/ 984250 w 1340237"/>
              <a:gd name="connsiteY102" fmla="*/ 46193 h 2335366"/>
              <a:gd name="connsiteX103" fmla="*/ 977900 w 1340237"/>
              <a:gd name="connsiteY103" fmla="*/ 33493 h 2335366"/>
              <a:gd name="connsiteX104" fmla="*/ 974725 w 1340237"/>
              <a:gd name="connsiteY104" fmla="*/ 23968 h 2335366"/>
              <a:gd name="connsiteX105" fmla="*/ 968375 w 1340237"/>
              <a:gd name="connsiteY105" fmla="*/ 1743 h 2335366"/>
              <a:gd name="connsiteX106" fmla="*/ 1028700 w 1340237"/>
              <a:gd name="connsiteY106" fmla="*/ 8093 h 2335366"/>
              <a:gd name="connsiteX107" fmla="*/ 1047750 w 1340237"/>
              <a:gd name="connsiteY107" fmla="*/ 36668 h 2335366"/>
              <a:gd name="connsiteX108" fmla="*/ 1063625 w 1340237"/>
              <a:gd name="connsiteY108" fmla="*/ 68418 h 2335366"/>
              <a:gd name="connsiteX109" fmla="*/ 1073150 w 1340237"/>
              <a:gd name="connsiteY109" fmla="*/ 100168 h 2335366"/>
              <a:gd name="connsiteX110" fmla="*/ 1076325 w 1340237"/>
              <a:gd name="connsiteY110" fmla="*/ 112868 h 2335366"/>
              <a:gd name="connsiteX111" fmla="*/ 1082675 w 1340237"/>
              <a:gd name="connsiteY111" fmla="*/ 135093 h 2335366"/>
              <a:gd name="connsiteX112" fmla="*/ 1089025 w 1340237"/>
              <a:gd name="connsiteY112" fmla="*/ 163668 h 2335366"/>
              <a:gd name="connsiteX113" fmla="*/ 1098550 w 1340237"/>
              <a:gd name="connsiteY113" fmla="*/ 201768 h 2335366"/>
              <a:gd name="connsiteX114" fmla="*/ 1104900 w 1340237"/>
              <a:gd name="connsiteY114" fmla="*/ 211293 h 2335366"/>
              <a:gd name="connsiteX115" fmla="*/ 1152525 w 1340237"/>
              <a:gd name="connsiteY115" fmla="*/ 227168 h 2335366"/>
              <a:gd name="connsiteX116" fmla="*/ 1209675 w 1340237"/>
              <a:gd name="connsiteY116" fmla="*/ 223993 h 2335366"/>
              <a:gd name="connsiteX117" fmla="*/ 1225550 w 1340237"/>
              <a:gd name="connsiteY117" fmla="*/ 230343 h 2335366"/>
              <a:gd name="connsiteX118" fmla="*/ 1231900 w 1340237"/>
              <a:gd name="connsiteY118" fmla="*/ 249393 h 2335366"/>
              <a:gd name="connsiteX119" fmla="*/ 1235075 w 1340237"/>
              <a:gd name="connsiteY119" fmla="*/ 350993 h 2335366"/>
              <a:gd name="connsiteX120" fmla="*/ 1244600 w 1340237"/>
              <a:gd name="connsiteY120" fmla="*/ 360518 h 2335366"/>
              <a:gd name="connsiteX121" fmla="*/ 1260475 w 1340237"/>
              <a:gd name="connsiteY121" fmla="*/ 382743 h 2335366"/>
              <a:gd name="connsiteX122" fmla="*/ 1266825 w 1340237"/>
              <a:gd name="connsiteY122" fmla="*/ 398618 h 2335366"/>
              <a:gd name="connsiteX123" fmla="*/ 1276350 w 1340237"/>
              <a:gd name="connsiteY123" fmla="*/ 420843 h 2335366"/>
              <a:gd name="connsiteX124" fmla="*/ 1273175 w 1340237"/>
              <a:gd name="connsiteY124" fmla="*/ 439893 h 2335366"/>
              <a:gd name="connsiteX125" fmla="*/ 1260475 w 1340237"/>
              <a:gd name="connsiteY125" fmla="*/ 458943 h 2335366"/>
              <a:gd name="connsiteX126" fmla="*/ 1238250 w 1340237"/>
              <a:gd name="connsiteY126" fmla="*/ 497043 h 2335366"/>
              <a:gd name="connsiteX127" fmla="*/ 1222375 w 1340237"/>
              <a:gd name="connsiteY127" fmla="*/ 522443 h 2335366"/>
              <a:gd name="connsiteX128" fmla="*/ 1212850 w 1340237"/>
              <a:gd name="connsiteY128" fmla="*/ 547843 h 2335366"/>
              <a:gd name="connsiteX129" fmla="*/ 1206500 w 1340237"/>
              <a:gd name="connsiteY129" fmla="*/ 557368 h 2335366"/>
              <a:gd name="connsiteX130" fmla="*/ 1203325 w 1340237"/>
              <a:gd name="connsiteY130" fmla="*/ 573243 h 2335366"/>
              <a:gd name="connsiteX131" fmla="*/ 1181100 w 1340237"/>
              <a:gd name="connsiteY131" fmla="*/ 608168 h 2335366"/>
              <a:gd name="connsiteX132" fmla="*/ 1165225 w 1340237"/>
              <a:gd name="connsiteY132" fmla="*/ 658968 h 2335366"/>
              <a:gd name="connsiteX133" fmla="*/ 1158875 w 1340237"/>
              <a:gd name="connsiteY133" fmla="*/ 678018 h 2335366"/>
              <a:gd name="connsiteX134" fmla="*/ 1155700 w 1340237"/>
              <a:gd name="connsiteY134" fmla="*/ 693893 h 2335366"/>
              <a:gd name="connsiteX135" fmla="*/ 1146175 w 1340237"/>
              <a:gd name="connsiteY135" fmla="*/ 719293 h 2335366"/>
              <a:gd name="connsiteX136" fmla="*/ 1139825 w 1340237"/>
              <a:gd name="connsiteY136" fmla="*/ 741518 h 2335366"/>
              <a:gd name="connsiteX137" fmla="*/ 1127125 w 1340237"/>
              <a:gd name="connsiteY137" fmla="*/ 763743 h 2335366"/>
              <a:gd name="connsiteX138" fmla="*/ 1117600 w 1340237"/>
              <a:gd name="connsiteY138" fmla="*/ 779618 h 2335366"/>
              <a:gd name="connsiteX139" fmla="*/ 1114425 w 1340237"/>
              <a:gd name="connsiteY139" fmla="*/ 789143 h 2335366"/>
              <a:gd name="connsiteX140" fmla="*/ 1108075 w 1340237"/>
              <a:gd name="connsiteY140" fmla="*/ 989168 h 2335366"/>
              <a:gd name="connsiteX141" fmla="*/ 1104900 w 1340237"/>
              <a:gd name="connsiteY141" fmla="*/ 1103468 h 2335366"/>
              <a:gd name="connsiteX142" fmla="*/ 1092200 w 1340237"/>
              <a:gd name="connsiteY142" fmla="*/ 1119343 h 2335366"/>
              <a:gd name="connsiteX143" fmla="*/ 1066800 w 1340237"/>
              <a:gd name="connsiteY143" fmla="*/ 1116168 h 2335366"/>
              <a:gd name="connsiteX144" fmla="*/ 1050925 w 1340237"/>
              <a:gd name="connsiteY144" fmla="*/ 1132043 h 2335366"/>
              <a:gd name="connsiteX145" fmla="*/ 1035050 w 1340237"/>
              <a:gd name="connsiteY145" fmla="*/ 1182843 h 2335366"/>
              <a:gd name="connsiteX146" fmla="*/ 990600 w 1340237"/>
              <a:gd name="connsiteY146" fmla="*/ 1176493 h 2335366"/>
              <a:gd name="connsiteX147" fmla="*/ 977900 w 1340237"/>
              <a:gd name="connsiteY147" fmla="*/ 1249518 h 2335366"/>
              <a:gd name="connsiteX148" fmla="*/ 977900 w 1340237"/>
              <a:gd name="connsiteY148" fmla="*/ 1132043 h 2335366"/>
              <a:gd name="connsiteX149" fmla="*/ 1000125 w 1340237"/>
              <a:gd name="connsiteY149" fmla="*/ 1135218 h 2335366"/>
              <a:gd name="connsiteX150" fmla="*/ 1044575 w 1340237"/>
              <a:gd name="connsiteY150" fmla="*/ 1147918 h 2335366"/>
              <a:gd name="connsiteX151" fmla="*/ 1025525 w 1340237"/>
              <a:gd name="connsiteY151" fmla="*/ 1195543 h 2335366"/>
              <a:gd name="connsiteX152" fmla="*/ 1016000 w 1340237"/>
              <a:gd name="connsiteY152" fmla="*/ 1211418 h 2335366"/>
              <a:gd name="connsiteX153" fmla="*/ 1012825 w 1340237"/>
              <a:gd name="connsiteY153" fmla="*/ 1220943 h 2335366"/>
              <a:gd name="connsiteX154" fmla="*/ 1031875 w 1340237"/>
              <a:gd name="connsiteY154" fmla="*/ 1217768 h 2335366"/>
              <a:gd name="connsiteX155" fmla="*/ 1063625 w 1340237"/>
              <a:gd name="connsiteY155" fmla="*/ 1220943 h 2335366"/>
              <a:gd name="connsiteX156" fmla="*/ 1050925 w 1340237"/>
              <a:gd name="connsiteY156" fmla="*/ 1363818 h 2335366"/>
              <a:gd name="connsiteX157" fmla="*/ 1057275 w 1340237"/>
              <a:gd name="connsiteY157" fmla="*/ 1373343 h 2335366"/>
              <a:gd name="connsiteX158" fmla="*/ 1079500 w 1340237"/>
              <a:gd name="connsiteY158" fmla="*/ 1379693 h 2335366"/>
              <a:gd name="connsiteX159" fmla="*/ 1095375 w 1340237"/>
              <a:gd name="connsiteY159" fmla="*/ 1386043 h 2335366"/>
              <a:gd name="connsiteX160" fmla="*/ 1117600 w 1340237"/>
              <a:gd name="connsiteY160" fmla="*/ 1392393 h 2335366"/>
              <a:gd name="connsiteX161" fmla="*/ 1120775 w 1340237"/>
              <a:gd name="connsiteY161" fmla="*/ 1405093 h 2335366"/>
              <a:gd name="connsiteX162" fmla="*/ 1127125 w 1340237"/>
              <a:gd name="connsiteY162" fmla="*/ 1443193 h 2335366"/>
              <a:gd name="connsiteX163" fmla="*/ 1111250 w 1340237"/>
              <a:gd name="connsiteY163" fmla="*/ 1500343 h 2335366"/>
              <a:gd name="connsiteX164" fmla="*/ 1133475 w 1340237"/>
              <a:gd name="connsiteY164" fmla="*/ 1493993 h 2335366"/>
              <a:gd name="connsiteX165" fmla="*/ 1136650 w 1340237"/>
              <a:gd name="connsiteY165" fmla="*/ 1519393 h 2335366"/>
              <a:gd name="connsiteX166" fmla="*/ 1130300 w 1340237"/>
              <a:gd name="connsiteY166" fmla="*/ 1538443 h 2335366"/>
              <a:gd name="connsiteX167" fmla="*/ 1152525 w 1340237"/>
              <a:gd name="connsiteY167" fmla="*/ 1900393 h 2335366"/>
              <a:gd name="connsiteX168" fmla="*/ 1193800 w 1340237"/>
              <a:gd name="connsiteY168" fmla="*/ 1973418 h 2335366"/>
              <a:gd name="connsiteX169" fmla="*/ 1238250 w 1340237"/>
              <a:gd name="connsiteY169" fmla="*/ 2128992 h 2335366"/>
              <a:gd name="connsiteX170" fmla="*/ 1301750 w 1340237"/>
              <a:gd name="connsiteY170" fmla="*/ 2284566 h 2335366"/>
              <a:gd name="connsiteX171" fmla="*/ 1222374 w 1340237"/>
              <a:gd name="connsiteY171" fmla="*/ 2335366 h 2335366"/>
              <a:gd name="connsiteX172" fmla="*/ 1304924 w 1340237"/>
              <a:gd name="connsiteY172" fmla="*/ 2287741 h 2335366"/>
              <a:gd name="connsiteX173" fmla="*/ 1238249 w 1340237"/>
              <a:gd name="connsiteY173" fmla="*/ 2128991 h 2335366"/>
              <a:gd name="connsiteX174" fmla="*/ 1339849 w 1340237"/>
              <a:gd name="connsiteY174" fmla="*/ 2078191 h 2335366"/>
              <a:gd name="connsiteX175" fmla="*/ 1238249 w 1340237"/>
              <a:gd name="connsiteY175" fmla="*/ 2103591 h 2335366"/>
              <a:gd name="connsiteX176" fmla="*/ 1184274 w 1340237"/>
              <a:gd name="connsiteY176" fmla="*/ 1963891 h 2335366"/>
              <a:gd name="connsiteX177" fmla="*/ 1146174 w 1340237"/>
              <a:gd name="connsiteY177" fmla="*/ 1903566 h 2335366"/>
              <a:gd name="connsiteX178" fmla="*/ 1130299 w 1340237"/>
              <a:gd name="connsiteY178" fmla="*/ 1525741 h 2335366"/>
              <a:gd name="connsiteX179" fmla="*/ 1028700 w 1340237"/>
              <a:gd name="connsiteY179" fmla="*/ 1522568 h 2335366"/>
              <a:gd name="connsiteX180" fmla="*/ 1009650 w 1340237"/>
              <a:gd name="connsiteY180" fmla="*/ 1506693 h 2335366"/>
              <a:gd name="connsiteX181" fmla="*/ 996950 w 1340237"/>
              <a:gd name="connsiteY181" fmla="*/ 1509868 h 2335366"/>
              <a:gd name="connsiteX182" fmla="*/ 990600 w 1340237"/>
              <a:gd name="connsiteY182" fmla="*/ 1528918 h 2335366"/>
              <a:gd name="connsiteX183" fmla="*/ 984250 w 1340237"/>
              <a:gd name="connsiteY183" fmla="*/ 1538443 h 2335366"/>
              <a:gd name="connsiteX184" fmla="*/ 974725 w 1340237"/>
              <a:gd name="connsiteY184" fmla="*/ 1554318 h 2335366"/>
              <a:gd name="connsiteX185" fmla="*/ 965200 w 1340237"/>
              <a:gd name="connsiteY185" fmla="*/ 1563843 h 2335366"/>
              <a:gd name="connsiteX186" fmla="*/ 946150 w 1340237"/>
              <a:gd name="connsiteY186" fmla="*/ 1589243 h 2335366"/>
              <a:gd name="connsiteX187" fmla="*/ 939800 w 1340237"/>
              <a:gd name="connsiteY187" fmla="*/ 1598768 h 2335366"/>
              <a:gd name="connsiteX188" fmla="*/ 930275 w 1340237"/>
              <a:gd name="connsiteY188" fmla="*/ 1605118 h 2335366"/>
              <a:gd name="connsiteX189" fmla="*/ 920750 w 1340237"/>
              <a:gd name="connsiteY189" fmla="*/ 1614643 h 2335366"/>
              <a:gd name="connsiteX190" fmla="*/ 911225 w 1340237"/>
              <a:gd name="connsiteY190" fmla="*/ 1627343 h 2335366"/>
              <a:gd name="connsiteX191" fmla="*/ 889000 w 1340237"/>
              <a:gd name="connsiteY191" fmla="*/ 1630518 h 2335366"/>
              <a:gd name="connsiteX192" fmla="*/ 803275 w 1340237"/>
              <a:gd name="connsiteY192" fmla="*/ 1633693 h 2335366"/>
              <a:gd name="connsiteX193" fmla="*/ 749300 w 1340237"/>
              <a:gd name="connsiteY193" fmla="*/ 1646393 h 2335366"/>
              <a:gd name="connsiteX194" fmla="*/ 736600 w 1340237"/>
              <a:gd name="connsiteY194" fmla="*/ 1649568 h 2335366"/>
              <a:gd name="connsiteX195" fmla="*/ 704850 w 1340237"/>
              <a:gd name="connsiteY195" fmla="*/ 1652743 h 2335366"/>
              <a:gd name="connsiteX196" fmla="*/ 679450 w 1340237"/>
              <a:gd name="connsiteY196" fmla="*/ 1655918 h 2335366"/>
              <a:gd name="connsiteX197" fmla="*/ 657225 w 1340237"/>
              <a:gd name="connsiteY197" fmla="*/ 1659093 h 2335366"/>
              <a:gd name="connsiteX198" fmla="*/ 571500 w 1340237"/>
              <a:gd name="connsiteY198" fmla="*/ 1665443 h 2335366"/>
              <a:gd name="connsiteX199" fmla="*/ 396875 w 1340237"/>
              <a:gd name="connsiteY199" fmla="*/ 1662268 h 2335366"/>
              <a:gd name="connsiteX200" fmla="*/ 384175 w 1340237"/>
              <a:gd name="connsiteY200" fmla="*/ 1655918 h 2335366"/>
              <a:gd name="connsiteX201" fmla="*/ 320675 w 1340237"/>
              <a:gd name="connsiteY201" fmla="*/ 1649568 h 2335366"/>
              <a:gd name="connsiteX202" fmla="*/ 301625 w 1340237"/>
              <a:gd name="connsiteY202" fmla="*/ 1646393 h 2335366"/>
              <a:gd name="connsiteX203" fmla="*/ 221456 w 1340237"/>
              <a:gd name="connsiteY203" fmla="*/ 1653537 h 2335366"/>
              <a:gd name="connsiteX204" fmla="*/ 120650 w 1340237"/>
              <a:gd name="connsiteY204" fmla="*/ 1657506 h 2335366"/>
              <a:gd name="connsiteX205" fmla="*/ 64294 w 1340237"/>
              <a:gd name="connsiteY205" fmla="*/ 1666236 h 2335366"/>
              <a:gd name="connsiteX206" fmla="*/ 81756 w 1340237"/>
              <a:gd name="connsiteY206" fmla="*/ 1672586 h 2335366"/>
              <a:gd name="connsiteX207" fmla="*/ 0 w 1340237"/>
              <a:gd name="connsiteY207" fmla="*/ 1670999 h 2335366"/>
              <a:gd name="connsiteX0" fmla="*/ 31750 w 1340237"/>
              <a:gd name="connsiteY0" fmla="*/ 1643218 h 2335366"/>
              <a:gd name="connsiteX1" fmla="*/ 69850 w 1340237"/>
              <a:gd name="connsiteY1" fmla="*/ 1627343 h 2335366"/>
              <a:gd name="connsiteX2" fmla="*/ 123825 w 1340237"/>
              <a:gd name="connsiteY2" fmla="*/ 1611468 h 2335366"/>
              <a:gd name="connsiteX3" fmla="*/ 203200 w 1340237"/>
              <a:gd name="connsiteY3" fmla="*/ 1608293 h 2335366"/>
              <a:gd name="connsiteX4" fmla="*/ 377825 w 1340237"/>
              <a:gd name="connsiteY4" fmla="*/ 1614643 h 2335366"/>
              <a:gd name="connsiteX5" fmla="*/ 431800 w 1340237"/>
              <a:gd name="connsiteY5" fmla="*/ 1620993 h 2335366"/>
              <a:gd name="connsiteX6" fmla="*/ 457200 w 1340237"/>
              <a:gd name="connsiteY6" fmla="*/ 1627343 h 2335366"/>
              <a:gd name="connsiteX7" fmla="*/ 485775 w 1340237"/>
              <a:gd name="connsiteY7" fmla="*/ 1630518 h 2335366"/>
              <a:gd name="connsiteX8" fmla="*/ 508000 w 1340237"/>
              <a:gd name="connsiteY8" fmla="*/ 1636868 h 2335366"/>
              <a:gd name="connsiteX9" fmla="*/ 511175 w 1340237"/>
              <a:gd name="connsiteY9" fmla="*/ 1617818 h 2335366"/>
              <a:gd name="connsiteX10" fmla="*/ 508000 w 1340237"/>
              <a:gd name="connsiteY10" fmla="*/ 1525743 h 2335366"/>
              <a:gd name="connsiteX11" fmla="*/ 501650 w 1340237"/>
              <a:gd name="connsiteY11" fmla="*/ 1500343 h 2335366"/>
              <a:gd name="connsiteX12" fmla="*/ 508000 w 1340237"/>
              <a:gd name="connsiteY12" fmla="*/ 1424143 h 2335366"/>
              <a:gd name="connsiteX13" fmla="*/ 527050 w 1340237"/>
              <a:gd name="connsiteY13" fmla="*/ 1420968 h 2335366"/>
              <a:gd name="connsiteX14" fmla="*/ 498475 w 1340237"/>
              <a:gd name="connsiteY14" fmla="*/ 1357468 h 2335366"/>
              <a:gd name="connsiteX15" fmla="*/ 469900 w 1340237"/>
              <a:gd name="connsiteY15" fmla="*/ 1354293 h 2335366"/>
              <a:gd name="connsiteX16" fmla="*/ 476250 w 1340237"/>
              <a:gd name="connsiteY16" fmla="*/ 1309843 h 2335366"/>
              <a:gd name="connsiteX17" fmla="*/ 485775 w 1340237"/>
              <a:gd name="connsiteY17" fmla="*/ 1287618 h 2335366"/>
              <a:gd name="connsiteX18" fmla="*/ 492125 w 1340237"/>
              <a:gd name="connsiteY18" fmla="*/ 1268568 h 2335366"/>
              <a:gd name="connsiteX19" fmla="*/ 457200 w 1340237"/>
              <a:gd name="connsiteY19" fmla="*/ 1268568 h 2335366"/>
              <a:gd name="connsiteX20" fmla="*/ 450850 w 1340237"/>
              <a:gd name="connsiteY20" fmla="*/ 1284443 h 2335366"/>
              <a:gd name="connsiteX21" fmla="*/ 434975 w 1340237"/>
              <a:gd name="connsiteY21" fmla="*/ 1357468 h 2335366"/>
              <a:gd name="connsiteX22" fmla="*/ 428625 w 1340237"/>
              <a:gd name="connsiteY22" fmla="*/ 1370168 h 2335366"/>
              <a:gd name="connsiteX23" fmla="*/ 425450 w 1340237"/>
              <a:gd name="connsiteY23" fmla="*/ 1386043 h 2335366"/>
              <a:gd name="connsiteX24" fmla="*/ 406400 w 1340237"/>
              <a:gd name="connsiteY24" fmla="*/ 1382868 h 2335366"/>
              <a:gd name="connsiteX25" fmla="*/ 409575 w 1340237"/>
              <a:gd name="connsiteY25" fmla="*/ 1300318 h 2335366"/>
              <a:gd name="connsiteX26" fmla="*/ 415925 w 1340237"/>
              <a:gd name="connsiteY26" fmla="*/ 1255868 h 2335366"/>
              <a:gd name="connsiteX27" fmla="*/ 419100 w 1340237"/>
              <a:gd name="connsiteY27" fmla="*/ 1246343 h 2335366"/>
              <a:gd name="connsiteX28" fmla="*/ 428625 w 1340237"/>
              <a:gd name="connsiteY28" fmla="*/ 1230468 h 2335366"/>
              <a:gd name="connsiteX29" fmla="*/ 492125 w 1340237"/>
              <a:gd name="connsiteY29" fmla="*/ 1233643 h 2335366"/>
              <a:gd name="connsiteX30" fmla="*/ 479425 w 1340237"/>
              <a:gd name="connsiteY30" fmla="*/ 1186018 h 2335366"/>
              <a:gd name="connsiteX31" fmla="*/ 447675 w 1340237"/>
              <a:gd name="connsiteY31" fmla="*/ 1179668 h 2335366"/>
              <a:gd name="connsiteX32" fmla="*/ 450850 w 1340237"/>
              <a:gd name="connsiteY32" fmla="*/ 1122518 h 2335366"/>
              <a:gd name="connsiteX33" fmla="*/ 517525 w 1340237"/>
              <a:gd name="connsiteY33" fmla="*/ 1128868 h 2335366"/>
              <a:gd name="connsiteX34" fmla="*/ 536575 w 1340237"/>
              <a:gd name="connsiteY34" fmla="*/ 1122518 h 2335366"/>
              <a:gd name="connsiteX35" fmla="*/ 539750 w 1340237"/>
              <a:gd name="connsiteY35" fmla="*/ 1065368 h 2335366"/>
              <a:gd name="connsiteX36" fmla="*/ 546100 w 1340237"/>
              <a:gd name="connsiteY36" fmla="*/ 1055843 h 2335366"/>
              <a:gd name="connsiteX37" fmla="*/ 549275 w 1340237"/>
              <a:gd name="connsiteY37" fmla="*/ 1039968 h 2335366"/>
              <a:gd name="connsiteX38" fmla="*/ 552450 w 1340237"/>
              <a:gd name="connsiteY38" fmla="*/ 1027268 h 2335366"/>
              <a:gd name="connsiteX39" fmla="*/ 558800 w 1340237"/>
              <a:gd name="connsiteY39" fmla="*/ 1014568 h 2335366"/>
              <a:gd name="connsiteX40" fmla="*/ 565150 w 1340237"/>
              <a:gd name="connsiteY40" fmla="*/ 989168 h 2335366"/>
              <a:gd name="connsiteX41" fmla="*/ 568325 w 1340237"/>
              <a:gd name="connsiteY41" fmla="*/ 976468 h 2335366"/>
              <a:gd name="connsiteX42" fmla="*/ 571500 w 1340237"/>
              <a:gd name="connsiteY42" fmla="*/ 966943 h 2335366"/>
              <a:gd name="connsiteX43" fmla="*/ 577850 w 1340237"/>
              <a:gd name="connsiteY43" fmla="*/ 957418 h 2335366"/>
              <a:gd name="connsiteX44" fmla="*/ 581025 w 1340237"/>
              <a:gd name="connsiteY44" fmla="*/ 944718 h 2335366"/>
              <a:gd name="connsiteX45" fmla="*/ 596900 w 1340237"/>
              <a:gd name="connsiteY45" fmla="*/ 922493 h 2335366"/>
              <a:gd name="connsiteX46" fmla="*/ 603250 w 1340237"/>
              <a:gd name="connsiteY46" fmla="*/ 906618 h 2335366"/>
              <a:gd name="connsiteX47" fmla="*/ 609600 w 1340237"/>
              <a:gd name="connsiteY47" fmla="*/ 893918 h 2335366"/>
              <a:gd name="connsiteX48" fmla="*/ 619125 w 1340237"/>
              <a:gd name="connsiteY48" fmla="*/ 871693 h 2335366"/>
              <a:gd name="connsiteX49" fmla="*/ 622300 w 1340237"/>
              <a:gd name="connsiteY49" fmla="*/ 858993 h 2335366"/>
              <a:gd name="connsiteX50" fmla="*/ 628650 w 1340237"/>
              <a:gd name="connsiteY50" fmla="*/ 846293 h 2335366"/>
              <a:gd name="connsiteX51" fmla="*/ 631825 w 1340237"/>
              <a:gd name="connsiteY51" fmla="*/ 827243 h 2335366"/>
              <a:gd name="connsiteX52" fmla="*/ 647700 w 1340237"/>
              <a:gd name="connsiteY52" fmla="*/ 795493 h 2335366"/>
              <a:gd name="connsiteX53" fmla="*/ 654050 w 1340237"/>
              <a:gd name="connsiteY53" fmla="*/ 776443 h 2335366"/>
              <a:gd name="connsiteX54" fmla="*/ 593725 w 1340237"/>
              <a:gd name="connsiteY54" fmla="*/ 744693 h 2335366"/>
              <a:gd name="connsiteX55" fmla="*/ 600075 w 1340237"/>
              <a:gd name="connsiteY55" fmla="*/ 700243 h 2335366"/>
              <a:gd name="connsiteX56" fmla="*/ 673100 w 1340237"/>
              <a:gd name="connsiteY56" fmla="*/ 674843 h 2335366"/>
              <a:gd name="connsiteX57" fmla="*/ 663575 w 1340237"/>
              <a:gd name="connsiteY57" fmla="*/ 573243 h 2335366"/>
              <a:gd name="connsiteX58" fmla="*/ 676275 w 1340237"/>
              <a:gd name="connsiteY58" fmla="*/ 570068 h 2335366"/>
              <a:gd name="connsiteX59" fmla="*/ 695325 w 1340237"/>
              <a:gd name="connsiteY59" fmla="*/ 566893 h 2335366"/>
              <a:gd name="connsiteX60" fmla="*/ 755650 w 1340237"/>
              <a:gd name="connsiteY60" fmla="*/ 573243 h 2335366"/>
              <a:gd name="connsiteX61" fmla="*/ 809625 w 1340237"/>
              <a:gd name="connsiteY61" fmla="*/ 592293 h 2335366"/>
              <a:gd name="connsiteX62" fmla="*/ 819150 w 1340237"/>
              <a:gd name="connsiteY62" fmla="*/ 595468 h 2335366"/>
              <a:gd name="connsiteX63" fmla="*/ 835025 w 1340237"/>
              <a:gd name="connsiteY63" fmla="*/ 601818 h 2335366"/>
              <a:gd name="connsiteX64" fmla="*/ 844550 w 1340237"/>
              <a:gd name="connsiteY64" fmla="*/ 604993 h 2335366"/>
              <a:gd name="connsiteX65" fmla="*/ 860425 w 1340237"/>
              <a:gd name="connsiteY65" fmla="*/ 611343 h 2335366"/>
              <a:gd name="connsiteX66" fmla="*/ 885825 w 1340237"/>
              <a:gd name="connsiteY66" fmla="*/ 617693 h 2335366"/>
              <a:gd name="connsiteX67" fmla="*/ 882650 w 1340237"/>
              <a:gd name="connsiteY67" fmla="*/ 595468 h 2335366"/>
              <a:gd name="connsiteX68" fmla="*/ 885825 w 1340237"/>
              <a:gd name="connsiteY68" fmla="*/ 570068 h 2335366"/>
              <a:gd name="connsiteX69" fmla="*/ 952500 w 1340237"/>
              <a:gd name="connsiteY69" fmla="*/ 579593 h 2335366"/>
              <a:gd name="connsiteX70" fmla="*/ 981075 w 1340237"/>
              <a:gd name="connsiteY70" fmla="*/ 595468 h 2335366"/>
              <a:gd name="connsiteX71" fmla="*/ 990600 w 1340237"/>
              <a:gd name="connsiteY71" fmla="*/ 589118 h 2335366"/>
              <a:gd name="connsiteX72" fmla="*/ 1114425 w 1340237"/>
              <a:gd name="connsiteY72" fmla="*/ 446243 h 2335366"/>
              <a:gd name="connsiteX73" fmla="*/ 1168400 w 1340237"/>
              <a:gd name="connsiteY73" fmla="*/ 439893 h 2335366"/>
              <a:gd name="connsiteX74" fmla="*/ 1165225 w 1340237"/>
              <a:gd name="connsiteY74" fmla="*/ 427193 h 2335366"/>
              <a:gd name="connsiteX75" fmla="*/ 1162050 w 1340237"/>
              <a:gd name="connsiteY75" fmla="*/ 411318 h 2335366"/>
              <a:gd name="connsiteX76" fmla="*/ 1130300 w 1340237"/>
              <a:gd name="connsiteY76" fmla="*/ 379568 h 2335366"/>
              <a:gd name="connsiteX77" fmla="*/ 1111250 w 1340237"/>
              <a:gd name="connsiteY77" fmla="*/ 354168 h 2335366"/>
              <a:gd name="connsiteX78" fmla="*/ 1149350 w 1340237"/>
              <a:gd name="connsiteY78" fmla="*/ 347818 h 2335366"/>
              <a:gd name="connsiteX79" fmla="*/ 1139825 w 1340237"/>
              <a:gd name="connsiteY79" fmla="*/ 331943 h 2335366"/>
              <a:gd name="connsiteX80" fmla="*/ 1127125 w 1340237"/>
              <a:gd name="connsiteY80" fmla="*/ 312893 h 2335366"/>
              <a:gd name="connsiteX81" fmla="*/ 1120775 w 1340237"/>
              <a:gd name="connsiteY81" fmla="*/ 287493 h 2335366"/>
              <a:gd name="connsiteX82" fmla="*/ 1114425 w 1340237"/>
              <a:gd name="connsiteY82" fmla="*/ 268443 h 2335366"/>
              <a:gd name="connsiteX83" fmla="*/ 1111250 w 1340237"/>
              <a:gd name="connsiteY83" fmla="*/ 255743 h 2335366"/>
              <a:gd name="connsiteX84" fmla="*/ 1101725 w 1340237"/>
              <a:gd name="connsiteY84" fmla="*/ 246218 h 2335366"/>
              <a:gd name="connsiteX85" fmla="*/ 1069975 w 1340237"/>
              <a:gd name="connsiteY85" fmla="*/ 230343 h 2335366"/>
              <a:gd name="connsiteX86" fmla="*/ 1054100 w 1340237"/>
              <a:gd name="connsiteY86" fmla="*/ 195418 h 2335366"/>
              <a:gd name="connsiteX87" fmla="*/ 1050925 w 1340237"/>
              <a:gd name="connsiteY87" fmla="*/ 182718 h 2335366"/>
              <a:gd name="connsiteX88" fmla="*/ 1000125 w 1340237"/>
              <a:gd name="connsiteY88" fmla="*/ 179543 h 2335366"/>
              <a:gd name="connsiteX89" fmla="*/ 996950 w 1340237"/>
              <a:gd name="connsiteY89" fmla="*/ 138268 h 2335366"/>
              <a:gd name="connsiteX90" fmla="*/ 993775 w 1340237"/>
              <a:gd name="connsiteY90" fmla="*/ 122393 h 2335366"/>
              <a:gd name="connsiteX91" fmla="*/ 1035050 w 1340237"/>
              <a:gd name="connsiteY91" fmla="*/ 119218 h 2335366"/>
              <a:gd name="connsiteX92" fmla="*/ 1044575 w 1340237"/>
              <a:gd name="connsiteY92" fmla="*/ 116043 h 2335366"/>
              <a:gd name="connsiteX93" fmla="*/ 1028700 w 1340237"/>
              <a:gd name="connsiteY93" fmla="*/ 46193 h 2335366"/>
              <a:gd name="connsiteX94" fmla="*/ 1019175 w 1340237"/>
              <a:gd name="connsiteY94" fmla="*/ 20793 h 2335366"/>
              <a:gd name="connsiteX95" fmla="*/ 1016000 w 1340237"/>
              <a:gd name="connsiteY95" fmla="*/ 11268 h 2335366"/>
              <a:gd name="connsiteX96" fmla="*/ 984250 w 1340237"/>
              <a:gd name="connsiteY96" fmla="*/ 4918 h 2335366"/>
              <a:gd name="connsiteX97" fmla="*/ 971550 w 1340237"/>
              <a:gd name="connsiteY97" fmla="*/ 1743 h 2335366"/>
              <a:gd name="connsiteX98" fmla="*/ 965200 w 1340237"/>
              <a:gd name="connsiteY98" fmla="*/ 20793 h 2335366"/>
              <a:gd name="connsiteX99" fmla="*/ 971550 w 1340237"/>
              <a:gd name="connsiteY99" fmla="*/ 33493 h 2335366"/>
              <a:gd name="connsiteX100" fmla="*/ 987425 w 1340237"/>
              <a:gd name="connsiteY100" fmla="*/ 62068 h 2335366"/>
              <a:gd name="connsiteX101" fmla="*/ 990600 w 1340237"/>
              <a:gd name="connsiteY101" fmla="*/ 71593 h 2335366"/>
              <a:gd name="connsiteX102" fmla="*/ 984250 w 1340237"/>
              <a:gd name="connsiteY102" fmla="*/ 46193 h 2335366"/>
              <a:gd name="connsiteX103" fmla="*/ 977900 w 1340237"/>
              <a:gd name="connsiteY103" fmla="*/ 33493 h 2335366"/>
              <a:gd name="connsiteX104" fmla="*/ 974725 w 1340237"/>
              <a:gd name="connsiteY104" fmla="*/ 23968 h 2335366"/>
              <a:gd name="connsiteX105" fmla="*/ 968375 w 1340237"/>
              <a:gd name="connsiteY105" fmla="*/ 1743 h 2335366"/>
              <a:gd name="connsiteX106" fmla="*/ 1028700 w 1340237"/>
              <a:gd name="connsiteY106" fmla="*/ 8093 h 2335366"/>
              <a:gd name="connsiteX107" fmla="*/ 1047750 w 1340237"/>
              <a:gd name="connsiteY107" fmla="*/ 36668 h 2335366"/>
              <a:gd name="connsiteX108" fmla="*/ 1063625 w 1340237"/>
              <a:gd name="connsiteY108" fmla="*/ 68418 h 2335366"/>
              <a:gd name="connsiteX109" fmla="*/ 1073150 w 1340237"/>
              <a:gd name="connsiteY109" fmla="*/ 100168 h 2335366"/>
              <a:gd name="connsiteX110" fmla="*/ 1076325 w 1340237"/>
              <a:gd name="connsiteY110" fmla="*/ 112868 h 2335366"/>
              <a:gd name="connsiteX111" fmla="*/ 1082675 w 1340237"/>
              <a:gd name="connsiteY111" fmla="*/ 135093 h 2335366"/>
              <a:gd name="connsiteX112" fmla="*/ 1089025 w 1340237"/>
              <a:gd name="connsiteY112" fmla="*/ 163668 h 2335366"/>
              <a:gd name="connsiteX113" fmla="*/ 1098550 w 1340237"/>
              <a:gd name="connsiteY113" fmla="*/ 201768 h 2335366"/>
              <a:gd name="connsiteX114" fmla="*/ 1104900 w 1340237"/>
              <a:gd name="connsiteY114" fmla="*/ 211293 h 2335366"/>
              <a:gd name="connsiteX115" fmla="*/ 1152525 w 1340237"/>
              <a:gd name="connsiteY115" fmla="*/ 227168 h 2335366"/>
              <a:gd name="connsiteX116" fmla="*/ 1209675 w 1340237"/>
              <a:gd name="connsiteY116" fmla="*/ 223993 h 2335366"/>
              <a:gd name="connsiteX117" fmla="*/ 1225550 w 1340237"/>
              <a:gd name="connsiteY117" fmla="*/ 230343 h 2335366"/>
              <a:gd name="connsiteX118" fmla="*/ 1231900 w 1340237"/>
              <a:gd name="connsiteY118" fmla="*/ 249393 h 2335366"/>
              <a:gd name="connsiteX119" fmla="*/ 1235075 w 1340237"/>
              <a:gd name="connsiteY119" fmla="*/ 350993 h 2335366"/>
              <a:gd name="connsiteX120" fmla="*/ 1244600 w 1340237"/>
              <a:gd name="connsiteY120" fmla="*/ 360518 h 2335366"/>
              <a:gd name="connsiteX121" fmla="*/ 1260475 w 1340237"/>
              <a:gd name="connsiteY121" fmla="*/ 382743 h 2335366"/>
              <a:gd name="connsiteX122" fmla="*/ 1266825 w 1340237"/>
              <a:gd name="connsiteY122" fmla="*/ 398618 h 2335366"/>
              <a:gd name="connsiteX123" fmla="*/ 1276350 w 1340237"/>
              <a:gd name="connsiteY123" fmla="*/ 420843 h 2335366"/>
              <a:gd name="connsiteX124" fmla="*/ 1273175 w 1340237"/>
              <a:gd name="connsiteY124" fmla="*/ 439893 h 2335366"/>
              <a:gd name="connsiteX125" fmla="*/ 1260475 w 1340237"/>
              <a:gd name="connsiteY125" fmla="*/ 458943 h 2335366"/>
              <a:gd name="connsiteX126" fmla="*/ 1238250 w 1340237"/>
              <a:gd name="connsiteY126" fmla="*/ 497043 h 2335366"/>
              <a:gd name="connsiteX127" fmla="*/ 1222375 w 1340237"/>
              <a:gd name="connsiteY127" fmla="*/ 522443 h 2335366"/>
              <a:gd name="connsiteX128" fmla="*/ 1212850 w 1340237"/>
              <a:gd name="connsiteY128" fmla="*/ 547843 h 2335366"/>
              <a:gd name="connsiteX129" fmla="*/ 1206500 w 1340237"/>
              <a:gd name="connsiteY129" fmla="*/ 557368 h 2335366"/>
              <a:gd name="connsiteX130" fmla="*/ 1203325 w 1340237"/>
              <a:gd name="connsiteY130" fmla="*/ 573243 h 2335366"/>
              <a:gd name="connsiteX131" fmla="*/ 1181100 w 1340237"/>
              <a:gd name="connsiteY131" fmla="*/ 608168 h 2335366"/>
              <a:gd name="connsiteX132" fmla="*/ 1165225 w 1340237"/>
              <a:gd name="connsiteY132" fmla="*/ 658968 h 2335366"/>
              <a:gd name="connsiteX133" fmla="*/ 1158875 w 1340237"/>
              <a:gd name="connsiteY133" fmla="*/ 678018 h 2335366"/>
              <a:gd name="connsiteX134" fmla="*/ 1155700 w 1340237"/>
              <a:gd name="connsiteY134" fmla="*/ 693893 h 2335366"/>
              <a:gd name="connsiteX135" fmla="*/ 1146175 w 1340237"/>
              <a:gd name="connsiteY135" fmla="*/ 719293 h 2335366"/>
              <a:gd name="connsiteX136" fmla="*/ 1139825 w 1340237"/>
              <a:gd name="connsiteY136" fmla="*/ 741518 h 2335366"/>
              <a:gd name="connsiteX137" fmla="*/ 1127125 w 1340237"/>
              <a:gd name="connsiteY137" fmla="*/ 763743 h 2335366"/>
              <a:gd name="connsiteX138" fmla="*/ 1117600 w 1340237"/>
              <a:gd name="connsiteY138" fmla="*/ 779618 h 2335366"/>
              <a:gd name="connsiteX139" fmla="*/ 1114425 w 1340237"/>
              <a:gd name="connsiteY139" fmla="*/ 789143 h 2335366"/>
              <a:gd name="connsiteX140" fmla="*/ 1108075 w 1340237"/>
              <a:gd name="connsiteY140" fmla="*/ 989168 h 2335366"/>
              <a:gd name="connsiteX141" fmla="*/ 1104900 w 1340237"/>
              <a:gd name="connsiteY141" fmla="*/ 1103468 h 2335366"/>
              <a:gd name="connsiteX142" fmla="*/ 1092200 w 1340237"/>
              <a:gd name="connsiteY142" fmla="*/ 1119343 h 2335366"/>
              <a:gd name="connsiteX143" fmla="*/ 1066800 w 1340237"/>
              <a:gd name="connsiteY143" fmla="*/ 1116168 h 2335366"/>
              <a:gd name="connsiteX144" fmla="*/ 1050925 w 1340237"/>
              <a:gd name="connsiteY144" fmla="*/ 1132043 h 2335366"/>
              <a:gd name="connsiteX145" fmla="*/ 1035050 w 1340237"/>
              <a:gd name="connsiteY145" fmla="*/ 1182843 h 2335366"/>
              <a:gd name="connsiteX146" fmla="*/ 990600 w 1340237"/>
              <a:gd name="connsiteY146" fmla="*/ 1176493 h 2335366"/>
              <a:gd name="connsiteX147" fmla="*/ 977900 w 1340237"/>
              <a:gd name="connsiteY147" fmla="*/ 1249518 h 2335366"/>
              <a:gd name="connsiteX148" fmla="*/ 977900 w 1340237"/>
              <a:gd name="connsiteY148" fmla="*/ 1132043 h 2335366"/>
              <a:gd name="connsiteX149" fmla="*/ 1000125 w 1340237"/>
              <a:gd name="connsiteY149" fmla="*/ 1135218 h 2335366"/>
              <a:gd name="connsiteX150" fmla="*/ 1044575 w 1340237"/>
              <a:gd name="connsiteY150" fmla="*/ 1147918 h 2335366"/>
              <a:gd name="connsiteX151" fmla="*/ 1025525 w 1340237"/>
              <a:gd name="connsiteY151" fmla="*/ 1195543 h 2335366"/>
              <a:gd name="connsiteX152" fmla="*/ 1016000 w 1340237"/>
              <a:gd name="connsiteY152" fmla="*/ 1211418 h 2335366"/>
              <a:gd name="connsiteX153" fmla="*/ 1012825 w 1340237"/>
              <a:gd name="connsiteY153" fmla="*/ 1220943 h 2335366"/>
              <a:gd name="connsiteX154" fmla="*/ 1031875 w 1340237"/>
              <a:gd name="connsiteY154" fmla="*/ 1217768 h 2335366"/>
              <a:gd name="connsiteX155" fmla="*/ 1063625 w 1340237"/>
              <a:gd name="connsiteY155" fmla="*/ 1220943 h 2335366"/>
              <a:gd name="connsiteX156" fmla="*/ 1050925 w 1340237"/>
              <a:gd name="connsiteY156" fmla="*/ 1363818 h 2335366"/>
              <a:gd name="connsiteX157" fmla="*/ 1057275 w 1340237"/>
              <a:gd name="connsiteY157" fmla="*/ 1373343 h 2335366"/>
              <a:gd name="connsiteX158" fmla="*/ 1079500 w 1340237"/>
              <a:gd name="connsiteY158" fmla="*/ 1379693 h 2335366"/>
              <a:gd name="connsiteX159" fmla="*/ 1095375 w 1340237"/>
              <a:gd name="connsiteY159" fmla="*/ 1386043 h 2335366"/>
              <a:gd name="connsiteX160" fmla="*/ 1117600 w 1340237"/>
              <a:gd name="connsiteY160" fmla="*/ 1392393 h 2335366"/>
              <a:gd name="connsiteX161" fmla="*/ 1120775 w 1340237"/>
              <a:gd name="connsiteY161" fmla="*/ 1405093 h 2335366"/>
              <a:gd name="connsiteX162" fmla="*/ 1127125 w 1340237"/>
              <a:gd name="connsiteY162" fmla="*/ 1443193 h 2335366"/>
              <a:gd name="connsiteX163" fmla="*/ 1111250 w 1340237"/>
              <a:gd name="connsiteY163" fmla="*/ 1500343 h 2335366"/>
              <a:gd name="connsiteX164" fmla="*/ 1133475 w 1340237"/>
              <a:gd name="connsiteY164" fmla="*/ 1493993 h 2335366"/>
              <a:gd name="connsiteX165" fmla="*/ 1136650 w 1340237"/>
              <a:gd name="connsiteY165" fmla="*/ 1519393 h 2335366"/>
              <a:gd name="connsiteX166" fmla="*/ 1130300 w 1340237"/>
              <a:gd name="connsiteY166" fmla="*/ 1538443 h 2335366"/>
              <a:gd name="connsiteX167" fmla="*/ 1152525 w 1340237"/>
              <a:gd name="connsiteY167" fmla="*/ 1900393 h 2335366"/>
              <a:gd name="connsiteX168" fmla="*/ 1193800 w 1340237"/>
              <a:gd name="connsiteY168" fmla="*/ 1973418 h 2335366"/>
              <a:gd name="connsiteX169" fmla="*/ 1238250 w 1340237"/>
              <a:gd name="connsiteY169" fmla="*/ 2128992 h 2335366"/>
              <a:gd name="connsiteX170" fmla="*/ 1301750 w 1340237"/>
              <a:gd name="connsiteY170" fmla="*/ 2284566 h 2335366"/>
              <a:gd name="connsiteX171" fmla="*/ 1222374 w 1340237"/>
              <a:gd name="connsiteY171" fmla="*/ 2335366 h 2335366"/>
              <a:gd name="connsiteX172" fmla="*/ 1304924 w 1340237"/>
              <a:gd name="connsiteY172" fmla="*/ 2287741 h 2335366"/>
              <a:gd name="connsiteX173" fmla="*/ 1238249 w 1340237"/>
              <a:gd name="connsiteY173" fmla="*/ 2128991 h 2335366"/>
              <a:gd name="connsiteX174" fmla="*/ 1339849 w 1340237"/>
              <a:gd name="connsiteY174" fmla="*/ 2078191 h 2335366"/>
              <a:gd name="connsiteX175" fmla="*/ 1238249 w 1340237"/>
              <a:gd name="connsiteY175" fmla="*/ 2103591 h 2335366"/>
              <a:gd name="connsiteX176" fmla="*/ 1184274 w 1340237"/>
              <a:gd name="connsiteY176" fmla="*/ 1963891 h 2335366"/>
              <a:gd name="connsiteX177" fmla="*/ 1146174 w 1340237"/>
              <a:gd name="connsiteY177" fmla="*/ 1903566 h 2335366"/>
              <a:gd name="connsiteX178" fmla="*/ 1130299 w 1340237"/>
              <a:gd name="connsiteY178" fmla="*/ 1525741 h 2335366"/>
              <a:gd name="connsiteX179" fmla="*/ 1028700 w 1340237"/>
              <a:gd name="connsiteY179" fmla="*/ 1522568 h 2335366"/>
              <a:gd name="connsiteX180" fmla="*/ 1009650 w 1340237"/>
              <a:gd name="connsiteY180" fmla="*/ 1506693 h 2335366"/>
              <a:gd name="connsiteX181" fmla="*/ 996950 w 1340237"/>
              <a:gd name="connsiteY181" fmla="*/ 1509868 h 2335366"/>
              <a:gd name="connsiteX182" fmla="*/ 990600 w 1340237"/>
              <a:gd name="connsiteY182" fmla="*/ 1528918 h 2335366"/>
              <a:gd name="connsiteX183" fmla="*/ 984250 w 1340237"/>
              <a:gd name="connsiteY183" fmla="*/ 1538443 h 2335366"/>
              <a:gd name="connsiteX184" fmla="*/ 974725 w 1340237"/>
              <a:gd name="connsiteY184" fmla="*/ 1554318 h 2335366"/>
              <a:gd name="connsiteX185" fmla="*/ 965200 w 1340237"/>
              <a:gd name="connsiteY185" fmla="*/ 1563843 h 2335366"/>
              <a:gd name="connsiteX186" fmla="*/ 946150 w 1340237"/>
              <a:gd name="connsiteY186" fmla="*/ 1589243 h 2335366"/>
              <a:gd name="connsiteX187" fmla="*/ 939800 w 1340237"/>
              <a:gd name="connsiteY187" fmla="*/ 1598768 h 2335366"/>
              <a:gd name="connsiteX188" fmla="*/ 930275 w 1340237"/>
              <a:gd name="connsiteY188" fmla="*/ 1605118 h 2335366"/>
              <a:gd name="connsiteX189" fmla="*/ 920750 w 1340237"/>
              <a:gd name="connsiteY189" fmla="*/ 1614643 h 2335366"/>
              <a:gd name="connsiteX190" fmla="*/ 911225 w 1340237"/>
              <a:gd name="connsiteY190" fmla="*/ 1627343 h 2335366"/>
              <a:gd name="connsiteX191" fmla="*/ 889000 w 1340237"/>
              <a:gd name="connsiteY191" fmla="*/ 1630518 h 2335366"/>
              <a:gd name="connsiteX192" fmla="*/ 803275 w 1340237"/>
              <a:gd name="connsiteY192" fmla="*/ 1633693 h 2335366"/>
              <a:gd name="connsiteX193" fmla="*/ 749300 w 1340237"/>
              <a:gd name="connsiteY193" fmla="*/ 1646393 h 2335366"/>
              <a:gd name="connsiteX194" fmla="*/ 736600 w 1340237"/>
              <a:gd name="connsiteY194" fmla="*/ 1649568 h 2335366"/>
              <a:gd name="connsiteX195" fmla="*/ 704850 w 1340237"/>
              <a:gd name="connsiteY195" fmla="*/ 1652743 h 2335366"/>
              <a:gd name="connsiteX196" fmla="*/ 679450 w 1340237"/>
              <a:gd name="connsiteY196" fmla="*/ 1655918 h 2335366"/>
              <a:gd name="connsiteX197" fmla="*/ 657225 w 1340237"/>
              <a:gd name="connsiteY197" fmla="*/ 1659093 h 2335366"/>
              <a:gd name="connsiteX198" fmla="*/ 571500 w 1340237"/>
              <a:gd name="connsiteY198" fmla="*/ 1665443 h 2335366"/>
              <a:gd name="connsiteX199" fmla="*/ 396875 w 1340237"/>
              <a:gd name="connsiteY199" fmla="*/ 1662268 h 2335366"/>
              <a:gd name="connsiteX200" fmla="*/ 384175 w 1340237"/>
              <a:gd name="connsiteY200" fmla="*/ 1655918 h 2335366"/>
              <a:gd name="connsiteX201" fmla="*/ 320675 w 1340237"/>
              <a:gd name="connsiteY201" fmla="*/ 1649568 h 2335366"/>
              <a:gd name="connsiteX202" fmla="*/ 301625 w 1340237"/>
              <a:gd name="connsiteY202" fmla="*/ 1646393 h 2335366"/>
              <a:gd name="connsiteX203" fmla="*/ 221456 w 1340237"/>
              <a:gd name="connsiteY203" fmla="*/ 1653537 h 2335366"/>
              <a:gd name="connsiteX204" fmla="*/ 120650 w 1340237"/>
              <a:gd name="connsiteY204" fmla="*/ 1657506 h 2335366"/>
              <a:gd name="connsiteX205" fmla="*/ 64294 w 1340237"/>
              <a:gd name="connsiteY205" fmla="*/ 1666236 h 2335366"/>
              <a:gd name="connsiteX206" fmla="*/ 41275 w 1340237"/>
              <a:gd name="connsiteY206" fmla="*/ 1663061 h 2335366"/>
              <a:gd name="connsiteX207" fmla="*/ 0 w 1340237"/>
              <a:gd name="connsiteY207" fmla="*/ 1670999 h 2335366"/>
              <a:gd name="connsiteX0" fmla="*/ 31750 w 1340237"/>
              <a:gd name="connsiteY0" fmla="*/ 1643218 h 2335366"/>
              <a:gd name="connsiteX1" fmla="*/ 69850 w 1340237"/>
              <a:gd name="connsiteY1" fmla="*/ 1627343 h 2335366"/>
              <a:gd name="connsiteX2" fmla="*/ 123825 w 1340237"/>
              <a:gd name="connsiteY2" fmla="*/ 1611468 h 2335366"/>
              <a:gd name="connsiteX3" fmla="*/ 203200 w 1340237"/>
              <a:gd name="connsiteY3" fmla="*/ 1608293 h 2335366"/>
              <a:gd name="connsiteX4" fmla="*/ 377825 w 1340237"/>
              <a:gd name="connsiteY4" fmla="*/ 1614643 h 2335366"/>
              <a:gd name="connsiteX5" fmla="*/ 431800 w 1340237"/>
              <a:gd name="connsiteY5" fmla="*/ 1620993 h 2335366"/>
              <a:gd name="connsiteX6" fmla="*/ 457200 w 1340237"/>
              <a:gd name="connsiteY6" fmla="*/ 1627343 h 2335366"/>
              <a:gd name="connsiteX7" fmla="*/ 485775 w 1340237"/>
              <a:gd name="connsiteY7" fmla="*/ 1630518 h 2335366"/>
              <a:gd name="connsiteX8" fmla="*/ 508000 w 1340237"/>
              <a:gd name="connsiteY8" fmla="*/ 1636868 h 2335366"/>
              <a:gd name="connsiteX9" fmla="*/ 511175 w 1340237"/>
              <a:gd name="connsiteY9" fmla="*/ 1617818 h 2335366"/>
              <a:gd name="connsiteX10" fmla="*/ 508000 w 1340237"/>
              <a:gd name="connsiteY10" fmla="*/ 1525743 h 2335366"/>
              <a:gd name="connsiteX11" fmla="*/ 501650 w 1340237"/>
              <a:gd name="connsiteY11" fmla="*/ 1500343 h 2335366"/>
              <a:gd name="connsiteX12" fmla="*/ 508000 w 1340237"/>
              <a:gd name="connsiteY12" fmla="*/ 1424143 h 2335366"/>
              <a:gd name="connsiteX13" fmla="*/ 527050 w 1340237"/>
              <a:gd name="connsiteY13" fmla="*/ 1420968 h 2335366"/>
              <a:gd name="connsiteX14" fmla="*/ 498475 w 1340237"/>
              <a:gd name="connsiteY14" fmla="*/ 1357468 h 2335366"/>
              <a:gd name="connsiteX15" fmla="*/ 469900 w 1340237"/>
              <a:gd name="connsiteY15" fmla="*/ 1354293 h 2335366"/>
              <a:gd name="connsiteX16" fmla="*/ 476250 w 1340237"/>
              <a:gd name="connsiteY16" fmla="*/ 1309843 h 2335366"/>
              <a:gd name="connsiteX17" fmla="*/ 485775 w 1340237"/>
              <a:gd name="connsiteY17" fmla="*/ 1287618 h 2335366"/>
              <a:gd name="connsiteX18" fmla="*/ 492125 w 1340237"/>
              <a:gd name="connsiteY18" fmla="*/ 1268568 h 2335366"/>
              <a:gd name="connsiteX19" fmla="*/ 457200 w 1340237"/>
              <a:gd name="connsiteY19" fmla="*/ 1268568 h 2335366"/>
              <a:gd name="connsiteX20" fmla="*/ 450850 w 1340237"/>
              <a:gd name="connsiteY20" fmla="*/ 1284443 h 2335366"/>
              <a:gd name="connsiteX21" fmla="*/ 434975 w 1340237"/>
              <a:gd name="connsiteY21" fmla="*/ 1357468 h 2335366"/>
              <a:gd name="connsiteX22" fmla="*/ 428625 w 1340237"/>
              <a:gd name="connsiteY22" fmla="*/ 1370168 h 2335366"/>
              <a:gd name="connsiteX23" fmla="*/ 425450 w 1340237"/>
              <a:gd name="connsiteY23" fmla="*/ 1386043 h 2335366"/>
              <a:gd name="connsiteX24" fmla="*/ 406400 w 1340237"/>
              <a:gd name="connsiteY24" fmla="*/ 1382868 h 2335366"/>
              <a:gd name="connsiteX25" fmla="*/ 409575 w 1340237"/>
              <a:gd name="connsiteY25" fmla="*/ 1300318 h 2335366"/>
              <a:gd name="connsiteX26" fmla="*/ 415925 w 1340237"/>
              <a:gd name="connsiteY26" fmla="*/ 1255868 h 2335366"/>
              <a:gd name="connsiteX27" fmla="*/ 419100 w 1340237"/>
              <a:gd name="connsiteY27" fmla="*/ 1246343 h 2335366"/>
              <a:gd name="connsiteX28" fmla="*/ 428625 w 1340237"/>
              <a:gd name="connsiteY28" fmla="*/ 1230468 h 2335366"/>
              <a:gd name="connsiteX29" fmla="*/ 492125 w 1340237"/>
              <a:gd name="connsiteY29" fmla="*/ 1233643 h 2335366"/>
              <a:gd name="connsiteX30" fmla="*/ 479425 w 1340237"/>
              <a:gd name="connsiteY30" fmla="*/ 1186018 h 2335366"/>
              <a:gd name="connsiteX31" fmla="*/ 447675 w 1340237"/>
              <a:gd name="connsiteY31" fmla="*/ 1179668 h 2335366"/>
              <a:gd name="connsiteX32" fmla="*/ 450850 w 1340237"/>
              <a:gd name="connsiteY32" fmla="*/ 1122518 h 2335366"/>
              <a:gd name="connsiteX33" fmla="*/ 517525 w 1340237"/>
              <a:gd name="connsiteY33" fmla="*/ 1128868 h 2335366"/>
              <a:gd name="connsiteX34" fmla="*/ 536575 w 1340237"/>
              <a:gd name="connsiteY34" fmla="*/ 1122518 h 2335366"/>
              <a:gd name="connsiteX35" fmla="*/ 539750 w 1340237"/>
              <a:gd name="connsiteY35" fmla="*/ 1065368 h 2335366"/>
              <a:gd name="connsiteX36" fmla="*/ 546100 w 1340237"/>
              <a:gd name="connsiteY36" fmla="*/ 1055843 h 2335366"/>
              <a:gd name="connsiteX37" fmla="*/ 549275 w 1340237"/>
              <a:gd name="connsiteY37" fmla="*/ 1039968 h 2335366"/>
              <a:gd name="connsiteX38" fmla="*/ 552450 w 1340237"/>
              <a:gd name="connsiteY38" fmla="*/ 1027268 h 2335366"/>
              <a:gd name="connsiteX39" fmla="*/ 558800 w 1340237"/>
              <a:gd name="connsiteY39" fmla="*/ 1014568 h 2335366"/>
              <a:gd name="connsiteX40" fmla="*/ 565150 w 1340237"/>
              <a:gd name="connsiteY40" fmla="*/ 989168 h 2335366"/>
              <a:gd name="connsiteX41" fmla="*/ 568325 w 1340237"/>
              <a:gd name="connsiteY41" fmla="*/ 976468 h 2335366"/>
              <a:gd name="connsiteX42" fmla="*/ 571500 w 1340237"/>
              <a:gd name="connsiteY42" fmla="*/ 966943 h 2335366"/>
              <a:gd name="connsiteX43" fmla="*/ 577850 w 1340237"/>
              <a:gd name="connsiteY43" fmla="*/ 957418 h 2335366"/>
              <a:gd name="connsiteX44" fmla="*/ 581025 w 1340237"/>
              <a:gd name="connsiteY44" fmla="*/ 944718 h 2335366"/>
              <a:gd name="connsiteX45" fmla="*/ 596900 w 1340237"/>
              <a:gd name="connsiteY45" fmla="*/ 922493 h 2335366"/>
              <a:gd name="connsiteX46" fmla="*/ 603250 w 1340237"/>
              <a:gd name="connsiteY46" fmla="*/ 906618 h 2335366"/>
              <a:gd name="connsiteX47" fmla="*/ 609600 w 1340237"/>
              <a:gd name="connsiteY47" fmla="*/ 893918 h 2335366"/>
              <a:gd name="connsiteX48" fmla="*/ 619125 w 1340237"/>
              <a:gd name="connsiteY48" fmla="*/ 871693 h 2335366"/>
              <a:gd name="connsiteX49" fmla="*/ 622300 w 1340237"/>
              <a:gd name="connsiteY49" fmla="*/ 858993 h 2335366"/>
              <a:gd name="connsiteX50" fmla="*/ 628650 w 1340237"/>
              <a:gd name="connsiteY50" fmla="*/ 846293 h 2335366"/>
              <a:gd name="connsiteX51" fmla="*/ 631825 w 1340237"/>
              <a:gd name="connsiteY51" fmla="*/ 827243 h 2335366"/>
              <a:gd name="connsiteX52" fmla="*/ 647700 w 1340237"/>
              <a:gd name="connsiteY52" fmla="*/ 795493 h 2335366"/>
              <a:gd name="connsiteX53" fmla="*/ 654050 w 1340237"/>
              <a:gd name="connsiteY53" fmla="*/ 776443 h 2335366"/>
              <a:gd name="connsiteX54" fmla="*/ 593725 w 1340237"/>
              <a:gd name="connsiteY54" fmla="*/ 744693 h 2335366"/>
              <a:gd name="connsiteX55" fmla="*/ 600075 w 1340237"/>
              <a:gd name="connsiteY55" fmla="*/ 700243 h 2335366"/>
              <a:gd name="connsiteX56" fmla="*/ 673100 w 1340237"/>
              <a:gd name="connsiteY56" fmla="*/ 674843 h 2335366"/>
              <a:gd name="connsiteX57" fmla="*/ 663575 w 1340237"/>
              <a:gd name="connsiteY57" fmla="*/ 573243 h 2335366"/>
              <a:gd name="connsiteX58" fmla="*/ 676275 w 1340237"/>
              <a:gd name="connsiteY58" fmla="*/ 570068 h 2335366"/>
              <a:gd name="connsiteX59" fmla="*/ 695325 w 1340237"/>
              <a:gd name="connsiteY59" fmla="*/ 566893 h 2335366"/>
              <a:gd name="connsiteX60" fmla="*/ 755650 w 1340237"/>
              <a:gd name="connsiteY60" fmla="*/ 573243 h 2335366"/>
              <a:gd name="connsiteX61" fmla="*/ 809625 w 1340237"/>
              <a:gd name="connsiteY61" fmla="*/ 592293 h 2335366"/>
              <a:gd name="connsiteX62" fmla="*/ 819150 w 1340237"/>
              <a:gd name="connsiteY62" fmla="*/ 595468 h 2335366"/>
              <a:gd name="connsiteX63" fmla="*/ 835025 w 1340237"/>
              <a:gd name="connsiteY63" fmla="*/ 601818 h 2335366"/>
              <a:gd name="connsiteX64" fmla="*/ 844550 w 1340237"/>
              <a:gd name="connsiteY64" fmla="*/ 604993 h 2335366"/>
              <a:gd name="connsiteX65" fmla="*/ 860425 w 1340237"/>
              <a:gd name="connsiteY65" fmla="*/ 611343 h 2335366"/>
              <a:gd name="connsiteX66" fmla="*/ 885825 w 1340237"/>
              <a:gd name="connsiteY66" fmla="*/ 617693 h 2335366"/>
              <a:gd name="connsiteX67" fmla="*/ 882650 w 1340237"/>
              <a:gd name="connsiteY67" fmla="*/ 595468 h 2335366"/>
              <a:gd name="connsiteX68" fmla="*/ 885825 w 1340237"/>
              <a:gd name="connsiteY68" fmla="*/ 570068 h 2335366"/>
              <a:gd name="connsiteX69" fmla="*/ 952500 w 1340237"/>
              <a:gd name="connsiteY69" fmla="*/ 579593 h 2335366"/>
              <a:gd name="connsiteX70" fmla="*/ 981075 w 1340237"/>
              <a:gd name="connsiteY70" fmla="*/ 595468 h 2335366"/>
              <a:gd name="connsiteX71" fmla="*/ 990600 w 1340237"/>
              <a:gd name="connsiteY71" fmla="*/ 589118 h 2335366"/>
              <a:gd name="connsiteX72" fmla="*/ 1114425 w 1340237"/>
              <a:gd name="connsiteY72" fmla="*/ 446243 h 2335366"/>
              <a:gd name="connsiteX73" fmla="*/ 1168400 w 1340237"/>
              <a:gd name="connsiteY73" fmla="*/ 439893 h 2335366"/>
              <a:gd name="connsiteX74" fmla="*/ 1165225 w 1340237"/>
              <a:gd name="connsiteY74" fmla="*/ 427193 h 2335366"/>
              <a:gd name="connsiteX75" fmla="*/ 1162050 w 1340237"/>
              <a:gd name="connsiteY75" fmla="*/ 411318 h 2335366"/>
              <a:gd name="connsiteX76" fmla="*/ 1130300 w 1340237"/>
              <a:gd name="connsiteY76" fmla="*/ 379568 h 2335366"/>
              <a:gd name="connsiteX77" fmla="*/ 1111250 w 1340237"/>
              <a:gd name="connsiteY77" fmla="*/ 354168 h 2335366"/>
              <a:gd name="connsiteX78" fmla="*/ 1149350 w 1340237"/>
              <a:gd name="connsiteY78" fmla="*/ 347818 h 2335366"/>
              <a:gd name="connsiteX79" fmla="*/ 1139825 w 1340237"/>
              <a:gd name="connsiteY79" fmla="*/ 331943 h 2335366"/>
              <a:gd name="connsiteX80" fmla="*/ 1127125 w 1340237"/>
              <a:gd name="connsiteY80" fmla="*/ 312893 h 2335366"/>
              <a:gd name="connsiteX81" fmla="*/ 1120775 w 1340237"/>
              <a:gd name="connsiteY81" fmla="*/ 287493 h 2335366"/>
              <a:gd name="connsiteX82" fmla="*/ 1114425 w 1340237"/>
              <a:gd name="connsiteY82" fmla="*/ 268443 h 2335366"/>
              <a:gd name="connsiteX83" fmla="*/ 1111250 w 1340237"/>
              <a:gd name="connsiteY83" fmla="*/ 255743 h 2335366"/>
              <a:gd name="connsiteX84" fmla="*/ 1101725 w 1340237"/>
              <a:gd name="connsiteY84" fmla="*/ 246218 h 2335366"/>
              <a:gd name="connsiteX85" fmla="*/ 1069975 w 1340237"/>
              <a:gd name="connsiteY85" fmla="*/ 230343 h 2335366"/>
              <a:gd name="connsiteX86" fmla="*/ 1054100 w 1340237"/>
              <a:gd name="connsiteY86" fmla="*/ 195418 h 2335366"/>
              <a:gd name="connsiteX87" fmla="*/ 1050925 w 1340237"/>
              <a:gd name="connsiteY87" fmla="*/ 182718 h 2335366"/>
              <a:gd name="connsiteX88" fmla="*/ 1000125 w 1340237"/>
              <a:gd name="connsiteY88" fmla="*/ 179543 h 2335366"/>
              <a:gd name="connsiteX89" fmla="*/ 996950 w 1340237"/>
              <a:gd name="connsiteY89" fmla="*/ 138268 h 2335366"/>
              <a:gd name="connsiteX90" fmla="*/ 993775 w 1340237"/>
              <a:gd name="connsiteY90" fmla="*/ 122393 h 2335366"/>
              <a:gd name="connsiteX91" fmla="*/ 1035050 w 1340237"/>
              <a:gd name="connsiteY91" fmla="*/ 119218 h 2335366"/>
              <a:gd name="connsiteX92" fmla="*/ 1044575 w 1340237"/>
              <a:gd name="connsiteY92" fmla="*/ 116043 h 2335366"/>
              <a:gd name="connsiteX93" fmla="*/ 1028700 w 1340237"/>
              <a:gd name="connsiteY93" fmla="*/ 46193 h 2335366"/>
              <a:gd name="connsiteX94" fmla="*/ 1019175 w 1340237"/>
              <a:gd name="connsiteY94" fmla="*/ 20793 h 2335366"/>
              <a:gd name="connsiteX95" fmla="*/ 1016000 w 1340237"/>
              <a:gd name="connsiteY95" fmla="*/ 11268 h 2335366"/>
              <a:gd name="connsiteX96" fmla="*/ 984250 w 1340237"/>
              <a:gd name="connsiteY96" fmla="*/ 4918 h 2335366"/>
              <a:gd name="connsiteX97" fmla="*/ 971550 w 1340237"/>
              <a:gd name="connsiteY97" fmla="*/ 1743 h 2335366"/>
              <a:gd name="connsiteX98" fmla="*/ 965200 w 1340237"/>
              <a:gd name="connsiteY98" fmla="*/ 20793 h 2335366"/>
              <a:gd name="connsiteX99" fmla="*/ 971550 w 1340237"/>
              <a:gd name="connsiteY99" fmla="*/ 33493 h 2335366"/>
              <a:gd name="connsiteX100" fmla="*/ 987425 w 1340237"/>
              <a:gd name="connsiteY100" fmla="*/ 62068 h 2335366"/>
              <a:gd name="connsiteX101" fmla="*/ 990600 w 1340237"/>
              <a:gd name="connsiteY101" fmla="*/ 71593 h 2335366"/>
              <a:gd name="connsiteX102" fmla="*/ 984250 w 1340237"/>
              <a:gd name="connsiteY102" fmla="*/ 46193 h 2335366"/>
              <a:gd name="connsiteX103" fmla="*/ 977900 w 1340237"/>
              <a:gd name="connsiteY103" fmla="*/ 33493 h 2335366"/>
              <a:gd name="connsiteX104" fmla="*/ 974725 w 1340237"/>
              <a:gd name="connsiteY104" fmla="*/ 23968 h 2335366"/>
              <a:gd name="connsiteX105" fmla="*/ 968375 w 1340237"/>
              <a:gd name="connsiteY105" fmla="*/ 1743 h 2335366"/>
              <a:gd name="connsiteX106" fmla="*/ 1028700 w 1340237"/>
              <a:gd name="connsiteY106" fmla="*/ 8093 h 2335366"/>
              <a:gd name="connsiteX107" fmla="*/ 1047750 w 1340237"/>
              <a:gd name="connsiteY107" fmla="*/ 36668 h 2335366"/>
              <a:gd name="connsiteX108" fmla="*/ 1063625 w 1340237"/>
              <a:gd name="connsiteY108" fmla="*/ 68418 h 2335366"/>
              <a:gd name="connsiteX109" fmla="*/ 1073150 w 1340237"/>
              <a:gd name="connsiteY109" fmla="*/ 100168 h 2335366"/>
              <a:gd name="connsiteX110" fmla="*/ 1076325 w 1340237"/>
              <a:gd name="connsiteY110" fmla="*/ 112868 h 2335366"/>
              <a:gd name="connsiteX111" fmla="*/ 1082675 w 1340237"/>
              <a:gd name="connsiteY111" fmla="*/ 135093 h 2335366"/>
              <a:gd name="connsiteX112" fmla="*/ 1089025 w 1340237"/>
              <a:gd name="connsiteY112" fmla="*/ 163668 h 2335366"/>
              <a:gd name="connsiteX113" fmla="*/ 1098550 w 1340237"/>
              <a:gd name="connsiteY113" fmla="*/ 201768 h 2335366"/>
              <a:gd name="connsiteX114" fmla="*/ 1104900 w 1340237"/>
              <a:gd name="connsiteY114" fmla="*/ 211293 h 2335366"/>
              <a:gd name="connsiteX115" fmla="*/ 1152525 w 1340237"/>
              <a:gd name="connsiteY115" fmla="*/ 227168 h 2335366"/>
              <a:gd name="connsiteX116" fmla="*/ 1209675 w 1340237"/>
              <a:gd name="connsiteY116" fmla="*/ 223993 h 2335366"/>
              <a:gd name="connsiteX117" fmla="*/ 1225550 w 1340237"/>
              <a:gd name="connsiteY117" fmla="*/ 230343 h 2335366"/>
              <a:gd name="connsiteX118" fmla="*/ 1231900 w 1340237"/>
              <a:gd name="connsiteY118" fmla="*/ 249393 h 2335366"/>
              <a:gd name="connsiteX119" fmla="*/ 1235075 w 1340237"/>
              <a:gd name="connsiteY119" fmla="*/ 350993 h 2335366"/>
              <a:gd name="connsiteX120" fmla="*/ 1244600 w 1340237"/>
              <a:gd name="connsiteY120" fmla="*/ 360518 h 2335366"/>
              <a:gd name="connsiteX121" fmla="*/ 1260475 w 1340237"/>
              <a:gd name="connsiteY121" fmla="*/ 382743 h 2335366"/>
              <a:gd name="connsiteX122" fmla="*/ 1266825 w 1340237"/>
              <a:gd name="connsiteY122" fmla="*/ 398618 h 2335366"/>
              <a:gd name="connsiteX123" fmla="*/ 1276350 w 1340237"/>
              <a:gd name="connsiteY123" fmla="*/ 420843 h 2335366"/>
              <a:gd name="connsiteX124" fmla="*/ 1273175 w 1340237"/>
              <a:gd name="connsiteY124" fmla="*/ 439893 h 2335366"/>
              <a:gd name="connsiteX125" fmla="*/ 1260475 w 1340237"/>
              <a:gd name="connsiteY125" fmla="*/ 458943 h 2335366"/>
              <a:gd name="connsiteX126" fmla="*/ 1238250 w 1340237"/>
              <a:gd name="connsiteY126" fmla="*/ 497043 h 2335366"/>
              <a:gd name="connsiteX127" fmla="*/ 1222375 w 1340237"/>
              <a:gd name="connsiteY127" fmla="*/ 522443 h 2335366"/>
              <a:gd name="connsiteX128" fmla="*/ 1212850 w 1340237"/>
              <a:gd name="connsiteY128" fmla="*/ 547843 h 2335366"/>
              <a:gd name="connsiteX129" fmla="*/ 1206500 w 1340237"/>
              <a:gd name="connsiteY129" fmla="*/ 557368 h 2335366"/>
              <a:gd name="connsiteX130" fmla="*/ 1203325 w 1340237"/>
              <a:gd name="connsiteY130" fmla="*/ 573243 h 2335366"/>
              <a:gd name="connsiteX131" fmla="*/ 1181100 w 1340237"/>
              <a:gd name="connsiteY131" fmla="*/ 608168 h 2335366"/>
              <a:gd name="connsiteX132" fmla="*/ 1165225 w 1340237"/>
              <a:gd name="connsiteY132" fmla="*/ 658968 h 2335366"/>
              <a:gd name="connsiteX133" fmla="*/ 1158875 w 1340237"/>
              <a:gd name="connsiteY133" fmla="*/ 678018 h 2335366"/>
              <a:gd name="connsiteX134" fmla="*/ 1155700 w 1340237"/>
              <a:gd name="connsiteY134" fmla="*/ 693893 h 2335366"/>
              <a:gd name="connsiteX135" fmla="*/ 1146175 w 1340237"/>
              <a:gd name="connsiteY135" fmla="*/ 719293 h 2335366"/>
              <a:gd name="connsiteX136" fmla="*/ 1139825 w 1340237"/>
              <a:gd name="connsiteY136" fmla="*/ 741518 h 2335366"/>
              <a:gd name="connsiteX137" fmla="*/ 1127125 w 1340237"/>
              <a:gd name="connsiteY137" fmla="*/ 763743 h 2335366"/>
              <a:gd name="connsiteX138" fmla="*/ 1117600 w 1340237"/>
              <a:gd name="connsiteY138" fmla="*/ 779618 h 2335366"/>
              <a:gd name="connsiteX139" fmla="*/ 1114425 w 1340237"/>
              <a:gd name="connsiteY139" fmla="*/ 789143 h 2335366"/>
              <a:gd name="connsiteX140" fmla="*/ 1108075 w 1340237"/>
              <a:gd name="connsiteY140" fmla="*/ 989168 h 2335366"/>
              <a:gd name="connsiteX141" fmla="*/ 1104900 w 1340237"/>
              <a:gd name="connsiteY141" fmla="*/ 1103468 h 2335366"/>
              <a:gd name="connsiteX142" fmla="*/ 1092200 w 1340237"/>
              <a:gd name="connsiteY142" fmla="*/ 1119343 h 2335366"/>
              <a:gd name="connsiteX143" fmla="*/ 1066800 w 1340237"/>
              <a:gd name="connsiteY143" fmla="*/ 1116168 h 2335366"/>
              <a:gd name="connsiteX144" fmla="*/ 1050925 w 1340237"/>
              <a:gd name="connsiteY144" fmla="*/ 1132043 h 2335366"/>
              <a:gd name="connsiteX145" fmla="*/ 1035050 w 1340237"/>
              <a:gd name="connsiteY145" fmla="*/ 1182843 h 2335366"/>
              <a:gd name="connsiteX146" fmla="*/ 990600 w 1340237"/>
              <a:gd name="connsiteY146" fmla="*/ 1176493 h 2335366"/>
              <a:gd name="connsiteX147" fmla="*/ 977900 w 1340237"/>
              <a:gd name="connsiteY147" fmla="*/ 1249518 h 2335366"/>
              <a:gd name="connsiteX148" fmla="*/ 977900 w 1340237"/>
              <a:gd name="connsiteY148" fmla="*/ 1132043 h 2335366"/>
              <a:gd name="connsiteX149" fmla="*/ 1000125 w 1340237"/>
              <a:gd name="connsiteY149" fmla="*/ 1135218 h 2335366"/>
              <a:gd name="connsiteX150" fmla="*/ 1044575 w 1340237"/>
              <a:gd name="connsiteY150" fmla="*/ 1147918 h 2335366"/>
              <a:gd name="connsiteX151" fmla="*/ 1025525 w 1340237"/>
              <a:gd name="connsiteY151" fmla="*/ 1195543 h 2335366"/>
              <a:gd name="connsiteX152" fmla="*/ 1016000 w 1340237"/>
              <a:gd name="connsiteY152" fmla="*/ 1211418 h 2335366"/>
              <a:gd name="connsiteX153" fmla="*/ 1012825 w 1340237"/>
              <a:gd name="connsiteY153" fmla="*/ 1220943 h 2335366"/>
              <a:gd name="connsiteX154" fmla="*/ 1031875 w 1340237"/>
              <a:gd name="connsiteY154" fmla="*/ 1217768 h 2335366"/>
              <a:gd name="connsiteX155" fmla="*/ 1063625 w 1340237"/>
              <a:gd name="connsiteY155" fmla="*/ 1220943 h 2335366"/>
              <a:gd name="connsiteX156" fmla="*/ 1050925 w 1340237"/>
              <a:gd name="connsiteY156" fmla="*/ 1363818 h 2335366"/>
              <a:gd name="connsiteX157" fmla="*/ 1057275 w 1340237"/>
              <a:gd name="connsiteY157" fmla="*/ 1373343 h 2335366"/>
              <a:gd name="connsiteX158" fmla="*/ 1079500 w 1340237"/>
              <a:gd name="connsiteY158" fmla="*/ 1379693 h 2335366"/>
              <a:gd name="connsiteX159" fmla="*/ 1095375 w 1340237"/>
              <a:gd name="connsiteY159" fmla="*/ 1386043 h 2335366"/>
              <a:gd name="connsiteX160" fmla="*/ 1117600 w 1340237"/>
              <a:gd name="connsiteY160" fmla="*/ 1392393 h 2335366"/>
              <a:gd name="connsiteX161" fmla="*/ 1120775 w 1340237"/>
              <a:gd name="connsiteY161" fmla="*/ 1405093 h 2335366"/>
              <a:gd name="connsiteX162" fmla="*/ 1127125 w 1340237"/>
              <a:gd name="connsiteY162" fmla="*/ 1443193 h 2335366"/>
              <a:gd name="connsiteX163" fmla="*/ 1111250 w 1340237"/>
              <a:gd name="connsiteY163" fmla="*/ 1500343 h 2335366"/>
              <a:gd name="connsiteX164" fmla="*/ 1133475 w 1340237"/>
              <a:gd name="connsiteY164" fmla="*/ 1493993 h 2335366"/>
              <a:gd name="connsiteX165" fmla="*/ 1136650 w 1340237"/>
              <a:gd name="connsiteY165" fmla="*/ 1519393 h 2335366"/>
              <a:gd name="connsiteX166" fmla="*/ 1130300 w 1340237"/>
              <a:gd name="connsiteY166" fmla="*/ 1538443 h 2335366"/>
              <a:gd name="connsiteX167" fmla="*/ 1152525 w 1340237"/>
              <a:gd name="connsiteY167" fmla="*/ 1900393 h 2335366"/>
              <a:gd name="connsiteX168" fmla="*/ 1193800 w 1340237"/>
              <a:gd name="connsiteY168" fmla="*/ 1973418 h 2335366"/>
              <a:gd name="connsiteX169" fmla="*/ 1238250 w 1340237"/>
              <a:gd name="connsiteY169" fmla="*/ 2128992 h 2335366"/>
              <a:gd name="connsiteX170" fmla="*/ 1301750 w 1340237"/>
              <a:gd name="connsiteY170" fmla="*/ 2284566 h 2335366"/>
              <a:gd name="connsiteX171" fmla="*/ 1222374 w 1340237"/>
              <a:gd name="connsiteY171" fmla="*/ 2335366 h 2335366"/>
              <a:gd name="connsiteX172" fmla="*/ 1304924 w 1340237"/>
              <a:gd name="connsiteY172" fmla="*/ 2287741 h 2335366"/>
              <a:gd name="connsiteX173" fmla="*/ 1238249 w 1340237"/>
              <a:gd name="connsiteY173" fmla="*/ 2128991 h 2335366"/>
              <a:gd name="connsiteX174" fmla="*/ 1339849 w 1340237"/>
              <a:gd name="connsiteY174" fmla="*/ 2078191 h 2335366"/>
              <a:gd name="connsiteX175" fmla="*/ 1238249 w 1340237"/>
              <a:gd name="connsiteY175" fmla="*/ 2103591 h 2335366"/>
              <a:gd name="connsiteX176" fmla="*/ 1184274 w 1340237"/>
              <a:gd name="connsiteY176" fmla="*/ 1963891 h 2335366"/>
              <a:gd name="connsiteX177" fmla="*/ 1146174 w 1340237"/>
              <a:gd name="connsiteY177" fmla="*/ 1903566 h 2335366"/>
              <a:gd name="connsiteX178" fmla="*/ 1130299 w 1340237"/>
              <a:gd name="connsiteY178" fmla="*/ 1525741 h 2335366"/>
              <a:gd name="connsiteX179" fmla="*/ 1028700 w 1340237"/>
              <a:gd name="connsiteY179" fmla="*/ 1522568 h 2335366"/>
              <a:gd name="connsiteX180" fmla="*/ 1009650 w 1340237"/>
              <a:gd name="connsiteY180" fmla="*/ 1506693 h 2335366"/>
              <a:gd name="connsiteX181" fmla="*/ 996950 w 1340237"/>
              <a:gd name="connsiteY181" fmla="*/ 1509868 h 2335366"/>
              <a:gd name="connsiteX182" fmla="*/ 990600 w 1340237"/>
              <a:gd name="connsiteY182" fmla="*/ 1528918 h 2335366"/>
              <a:gd name="connsiteX183" fmla="*/ 984250 w 1340237"/>
              <a:gd name="connsiteY183" fmla="*/ 1538443 h 2335366"/>
              <a:gd name="connsiteX184" fmla="*/ 974725 w 1340237"/>
              <a:gd name="connsiteY184" fmla="*/ 1554318 h 2335366"/>
              <a:gd name="connsiteX185" fmla="*/ 965200 w 1340237"/>
              <a:gd name="connsiteY185" fmla="*/ 1563843 h 2335366"/>
              <a:gd name="connsiteX186" fmla="*/ 946150 w 1340237"/>
              <a:gd name="connsiteY186" fmla="*/ 1589243 h 2335366"/>
              <a:gd name="connsiteX187" fmla="*/ 939800 w 1340237"/>
              <a:gd name="connsiteY187" fmla="*/ 1598768 h 2335366"/>
              <a:gd name="connsiteX188" fmla="*/ 930275 w 1340237"/>
              <a:gd name="connsiteY188" fmla="*/ 1605118 h 2335366"/>
              <a:gd name="connsiteX189" fmla="*/ 920750 w 1340237"/>
              <a:gd name="connsiteY189" fmla="*/ 1614643 h 2335366"/>
              <a:gd name="connsiteX190" fmla="*/ 911225 w 1340237"/>
              <a:gd name="connsiteY190" fmla="*/ 1627343 h 2335366"/>
              <a:gd name="connsiteX191" fmla="*/ 889000 w 1340237"/>
              <a:gd name="connsiteY191" fmla="*/ 1630518 h 2335366"/>
              <a:gd name="connsiteX192" fmla="*/ 803275 w 1340237"/>
              <a:gd name="connsiteY192" fmla="*/ 1633693 h 2335366"/>
              <a:gd name="connsiteX193" fmla="*/ 749300 w 1340237"/>
              <a:gd name="connsiteY193" fmla="*/ 1646393 h 2335366"/>
              <a:gd name="connsiteX194" fmla="*/ 736600 w 1340237"/>
              <a:gd name="connsiteY194" fmla="*/ 1649568 h 2335366"/>
              <a:gd name="connsiteX195" fmla="*/ 704850 w 1340237"/>
              <a:gd name="connsiteY195" fmla="*/ 1652743 h 2335366"/>
              <a:gd name="connsiteX196" fmla="*/ 679450 w 1340237"/>
              <a:gd name="connsiteY196" fmla="*/ 1655918 h 2335366"/>
              <a:gd name="connsiteX197" fmla="*/ 657225 w 1340237"/>
              <a:gd name="connsiteY197" fmla="*/ 1659093 h 2335366"/>
              <a:gd name="connsiteX198" fmla="*/ 571500 w 1340237"/>
              <a:gd name="connsiteY198" fmla="*/ 1665443 h 2335366"/>
              <a:gd name="connsiteX199" fmla="*/ 396875 w 1340237"/>
              <a:gd name="connsiteY199" fmla="*/ 1662268 h 2335366"/>
              <a:gd name="connsiteX200" fmla="*/ 384175 w 1340237"/>
              <a:gd name="connsiteY200" fmla="*/ 1655918 h 2335366"/>
              <a:gd name="connsiteX201" fmla="*/ 320675 w 1340237"/>
              <a:gd name="connsiteY201" fmla="*/ 1649568 h 2335366"/>
              <a:gd name="connsiteX202" fmla="*/ 301625 w 1340237"/>
              <a:gd name="connsiteY202" fmla="*/ 1646393 h 2335366"/>
              <a:gd name="connsiteX203" fmla="*/ 221456 w 1340237"/>
              <a:gd name="connsiteY203" fmla="*/ 1653537 h 2335366"/>
              <a:gd name="connsiteX204" fmla="*/ 165894 w 1340237"/>
              <a:gd name="connsiteY204" fmla="*/ 1652743 h 2335366"/>
              <a:gd name="connsiteX205" fmla="*/ 64294 w 1340237"/>
              <a:gd name="connsiteY205" fmla="*/ 1666236 h 2335366"/>
              <a:gd name="connsiteX206" fmla="*/ 41275 w 1340237"/>
              <a:gd name="connsiteY206" fmla="*/ 1663061 h 2335366"/>
              <a:gd name="connsiteX207" fmla="*/ 0 w 1340237"/>
              <a:gd name="connsiteY207" fmla="*/ 1670999 h 2335366"/>
              <a:gd name="connsiteX0" fmla="*/ 31750 w 1340237"/>
              <a:gd name="connsiteY0" fmla="*/ 1643218 h 2335366"/>
              <a:gd name="connsiteX1" fmla="*/ 69850 w 1340237"/>
              <a:gd name="connsiteY1" fmla="*/ 1627343 h 2335366"/>
              <a:gd name="connsiteX2" fmla="*/ 123825 w 1340237"/>
              <a:gd name="connsiteY2" fmla="*/ 1611468 h 2335366"/>
              <a:gd name="connsiteX3" fmla="*/ 203200 w 1340237"/>
              <a:gd name="connsiteY3" fmla="*/ 1608293 h 2335366"/>
              <a:gd name="connsiteX4" fmla="*/ 377825 w 1340237"/>
              <a:gd name="connsiteY4" fmla="*/ 1614643 h 2335366"/>
              <a:gd name="connsiteX5" fmla="*/ 431800 w 1340237"/>
              <a:gd name="connsiteY5" fmla="*/ 1620993 h 2335366"/>
              <a:gd name="connsiteX6" fmla="*/ 457200 w 1340237"/>
              <a:gd name="connsiteY6" fmla="*/ 1627343 h 2335366"/>
              <a:gd name="connsiteX7" fmla="*/ 485775 w 1340237"/>
              <a:gd name="connsiteY7" fmla="*/ 1630518 h 2335366"/>
              <a:gd name="connsiteX8" fmla="*/ 508000 w 1340237"/>
              <a:gd name="connsiteY8" fmla="*/ 1636868 h 2335366"/>
              <a:gd name="connsiteX9" fmla="*/ 511175 w 1340237"/>
              <a:gd name="connsiteY9" fmla="*/ 1617818 h 2335366"/>
              <a:gd name="connsiteX10" fmla="*/ 508000 w 1340237"/>
              <a:gd name="connsiteY10" fmla="*/ 1525743 h 2335366"/>
              <a:gd name="connsiteX11" fmla="*/ 501650 w 1340237"/>
              <a:gd name="connsiteY11" fmla="*/ 1500343 h 2335366"/>
              <a:gd name="connsiteX12" fmla="*/ 508000 w 1340237"/>
              <a:gd name="connsiteY12" fmla="*/ 1424143 h 2335366"/>
              <a:gd name="connsiteX13" fmla="*/ 527050 w 1340237"/>
              <a:gd name="connsiteY13" fmla="*/ 1420968 h 2335366"/>
              <a:gd name="connsiteX14" fmla="*/ 498475 w 1340237"/>
              <a:gd name="connsiteY14" fmla="*/ 1357468 h 2335366"/>
              <a:gd name="connsiteX15" fmla="*/ 469900 w 1340237"/>
              <a:gd name="connsiteY15" fmla="*/ 1354293 h 2335366"/>
              <a:gd name="connsiteX16" fmla="*/ 476250 w 1340237"/>
              <a:gd name="connsiteY16" fmla="*/ 1309843 h 2335366"/>
              <a:gd name="connsiteX17" fmla="*/ 485775 w 1340237"/>
              <a:gd name="connsiteY17" fmla="*/ 1287618 h 2335366"/>
              <a:gd name="connsiteX18" fmla="*/ 492125 w 1340237"/>
              <a:gd name="connsiteY18" fmla="*/ 1268568 h 2335366"/>
              <a:gd name="connsiteX19" fmla="*/ 457200 w 1340237"/>
              <a:gd name="connsiteY19" fmla="*/ 1268568 h 2335366"/>
              <a:gd name="connsiteX20" fmla="*/ 450850 w 1340237"/>
              <a:gd name="connsiteY20" fmla="*/ 1284443 h 2335366"/>
              <a:gd name="connsiteX21" fmla="*/ 434975 w 1340237"/>
              <a:gd name="connsiteY21" fmla="*/ 1357468 h 2335366"/>
              <a:gd name="connsiteX22" fmla="*/ 428625 w 1340237"/>
              <a:gd name="connsiteY22" fmla="*/ 1370168 h 2335366"/>
              <a:gd name="connsiteX23" fmla="*/ 425450 w 1340237"/>
              <a:gd name="connsiteY23" fmla="*/ 1386043 h 2335366"/>
              <a:gd name="connsiteX24" fmla="*/ 406400 w 1340237"/>
              <a:gd name="connsiteY24" fmla="*/ 1382868 h 2335366"/>
              <a:gd name="connsiteX25" fmla="*/ 409575 w 1340237"/>
              <a:gd name="connsiteY25" fmla="*/ 1300318 h 2335366"/>
              <a:gd name="connsiteX26" fmla="*/ 415925 w 1340237"/>
              <a:gd name="connsiteY26" fmla="*/ 1255868 h 2335366"/>
              <a:gd name="connsiteX27" fmla="*/ 419100 w 1340237"/>
              <a:gd name="connsiteY27" fmla="*/ 1246343 h 2335366"/>
              <a:gd name="connsiteX28" fmla="*/ 428625 w 1340237"/>
              <a:gd name="connsiteY28" fmla="*/ 1230468 h 2335366"/>
              <a:gd name="connsiteX29" fmla="*/ 492125 w 1340237"/>
              <a:gd name="connsiteY29" fmla="*/ 1233643 h 2335366"/>
              <a:gd name="connsiteX30" fmla="*/ 479425 w 1340237"/>
              <a:gd name="connsiteY30" fmla="*/ 1186018 h 2335366"/>
              <a:gd name="connsiteX31" fmla="*/ 447675 w 1340237"/>
              <a:gd name="connsiteY31" fmla="*/ 1179668 h 2335366"/>
              <a:gd name="connsiteX32" fmla="*/ 450850 w 1340237"/>
              <a:gd name="connsiteY32" fmla="*/ 1122518 h 2335366"/>
              <a:gd name="connsiteX33" fmla="*/ 517525 w 1340237"/>
              <a:gd name="connsiteY33" fmla="*/ 1128868 h 2335366"/>
              <a:gd name="connsiteX34" fmla="*/ 536575 w 1340237"/>
              <a:gd name="connsiteY34" fmla="*/ 1122518 h 2335366"/>
              <a:gd name="connsiteX35" fmla="*/ 539750 w 1340237"/>
              <a:gd name="connsiteY35" fmla="*/ 1065368 h 2335366"/>
              <a:gd name="connsiteX36" fmla="*/ 546100 w 1340237"/>
              <a:gd name="connsiteY36" fmla="*/ 1055843 h 2335366"/>
              <a:gd name="connsiteX37" fmla="*/ 549275 w 1340237"/>
              <a:gd name="connsiteY37" fmla="*/ 1039968 h 2335366"/>
              <a:gd name="connsiteX38" fmla="*/ 552450 w 1340237"/>
              <a:gd name="connsiteY38" fmla="*/ 1027268 h 2335366"/>
              <a:gd name="connsiteX39" fmla="*/ 558800 w 1340237"/>
              <a:gd name="connsiteY39" fmla="*/ 1014568 h 2335366"/>
              <a:gd name="connsiteX40" fmla="*/ 565150 w 1340237"/>
              <a:gd name="connsiteY40" fmla="*/ 989168 h 2335366"/>
              <a:gd name="connsiteX41" fmla="*/ 568325 w 1340237"/>
              <a:gd name="connsiteY41" fmla="*/ 976468 h 2335366"/>
              <a:gd name="connsiteX42" fmla="*/ 571500 w 1340237"/>
              <a:gd name="connsiteY42" fmla="*/ 966943 h 2335366"/>
              <a:gd name="connsiteX43" fmla="*/ 577850 w 1340237"/>
              <a:gd name="connsiteY43" fmla="*/ 957418 h 2335366"/>
              <a:gd name="connsiteX44" fmla="*/ 581025 w 1340237"/>
              <a:gd name="connsiteY44" fmla="*/ 944718 h 2335366"/>
              <a:gd name="connsiteX45" fmla="*/ 596900 w 1340237"/>
              <a:gd name="connsiteY45" fmla="*/ 922493 h 2335366"/>
              <a:gd name="connsiteX46" fmla="*/ 603250 w 1340237"/>
              <a:gd name="connsiteY46" fmla="*/ 906618 h 2335366"/>
              <a:gd name="connsiteX47" fmla="*/ 609600 w 1340237"/>
              <a:gd name="connsiteY47" fmla="*/ 893918 h 2335366"/>
              <a:gd name="connsiteX48" fmla="*/ 619125 w 1340237"/>
              <a:gd name="connsiteY48" fmla="*/ 871693 h 2335366"/>
              <a:gd name="connsiteX49" fmla="*/ 622300 w 1340237"/>
              <a:gd name="connsiteY49" fmla="*/ 858993 h 2335366"/>
              <a:gd name="connsiteX50" fmla="*/ 628650 w 1340237"/>
              <a:gd name="connsiteY50" fmla="*/ 846293 h 2335366"/>
              <a:gd name="connsiteX51" fmla="*/ 631825 w 1340237"/>
              <a:gd name="connsiteY51" fmla="*/ 827243 h 2335366"/>
              <a:gd name="connsiteX52" fmla="*/ 647700 w 1340237"/>
              <a:gd name="connsiteY52" fmla="*/ 795493 h 2335366"/>
              <a:gd name="connsiteX53" fmla="*/ 654050 w 1340237"/>
              <a:gd name="connsiteY53" fmla="*/ 776443 h 2335366"/>
              <a:gd name="connsiteX54" fmla="*/ 593725 w 1340237"/>
              <a:gd name="connsiteY54" fmla="*/ 744693 h 2335366"/>
              <a:gd name="connsiteX55" fmla="*/ 600075 w 1340237"/>
              <a:gd name="connsiteY55" fmla="*/ 700243 h 2335366"/>
              <a:gd name="connsiteX56" fmla="*/ 673100 w 1340237"/>
              <a:gd name="connsiteY56" fmla="*/ 674843 h 2335366"/>
              <a:gd name="connsiteX57" fmla="*/ 663575 w 1340237"/>
              <a:gd name="connsiteY57" fmla="*/ 573243 h 2335366"/>
              <a:gd name="connsiteX58" fmla="*/ 676275 w 1340237"/>
              <a:gd name="connsiteY58" fmla="*/ 570068 h 2335366"/>
              <a:gd name="connsiteX59" fmla="*/ 695325 w 1340237"/>
              <a:gd name="connsiteY59" fmla="*/ 566893 h 2335366"/>
              <a:gd name="connsiteX60" fmla="*/ 755650 w 1340237"/>
              <a:gd name="connsiteY60" fmla="*/ 573243 h 2335366"/>
              <a:gd name="connsiteX61" fmla="*/ 809625 w 1340237"/>
              <a:gd name="connsiteY61" fmla="*/ 592293 h 2335366"/>
              <a:gd name="connsiteX62" fmla="*/ 819150 w 1340237"/>
              <a:gd name="connsiteY62" fmla="*/ 595468 h 2335366"/>
              <a:gd name="connsiteX63" fmla="*/ 835025 w 1340237"/>
              <a:gd name="connsiteY63" fmla="*/ 601818 h 2335366"/>
              <a:gd name="connsiteX64" fmla="*/ 844550 w 1340237"/>
              <a:gd name="connsiteY64" fmla="*/ 604993 h 2335366"/>
              <a:gd name="connsiteX65" fmla="*/ 860425 w 1340237"/>
              <a:gd name="connsiteY65" fmla="*/ 611343 h 2335366"/>
              <a:gd name="connsiteX66" fmla="*/ 885825 w 1340237"/>
              <a:gd name="connsiteY66" fmla="*/ 617693 h 2335366"/>
              <a:gd name="connsiteX67" fmla="*/ 882650 w 1340237"/>
              <a:gd name="connsiteY67" fmla="*/ 595468 h 2335366"/>
              <a:gd name="connsiteX68" fmla="*/ 885825 w 1340237"/>
              <a:gd name="connsiteY68" fmla="*/ 570068 h 2335366"/>
              <a:gd name="connsiteX69" fmla="*/ 952500 w 1340237"/>
              <a:gd name="connsiteY69" fmla="*/ 579593 h 2335366"/>
              <a:gd name="connsiteX70" fmla="*/ 981075 w 1340237"/>
              <a:gd name="connsiteY70" fmla="*/ 595468 h 2335366"/>
              <a:gd name="connsiteX71" fmla="*/ 990600 w 1340237"/>
              <a:gd name="connsiteY71" fmla="*/ 589118 h 2335366"/>
              <a:gd name="connsiteX72" fmla="*/ 1114425 w 1340237"/>
              <a:gd name="connsiteY72" fmla="*/ 446243 h 2335366"/>
              <a:gd name="connsiteX73" fmla="*/ 1168400 w 1340237"/>
              <a:gd name="connsiteY73" fmla="*/ 439893 h 2335366"/>
              <a:gd name="connsiteX74" fmla="*/ 1165225 w 1340237"/>
              <a:gd name="connsiteY74" fmla="*/ 427193 h 2335366"/>
              <a:gd name="connsiteX75" fmla="*/ 1162050 w 1340237"/>
              <a:gd name="connsiteY75" fmla="*/ 411318 h 2335366"/>
              <a:gd name="connsiteX76" fmla="*/ 1130300 w 1340237"/>
              <a:gd name="connsiteY76" fmla="*/ 379568 h 2335366"/>
              <a:gd name="connsiteX77" fmla="*/ 1111250 w 1340237"/>
              <a:gd name="connsiteY77" fmla="*/ 354168 h 2335366"/>
              <a:gd name="connsiteX78" fmla="*/ 1149350 w 1340237"/>
              <a:gd name="connsiteY78" fmla="*/ 347818 h 2335366"/>
              <a:gd name="connsiteX79" fmla="*/ 1139825 w 1340237"/>
              <a:gd name="connsiteY79" fmla="*/ 331943 h 2335366"/>
              <a:gd name="connsiteX80" fmla="*/ 1127125 w 1340237"/>
              <a:gd name="connsiteY80" fmla="*/ 312893 h 2335366"/>
              <a:gd name="connsiteX81" fmla="*/ 1120775 w 1340237"/>
              <a:gd name="connsiteY81" fmla="*/ 287493 h 2335366"/>
              <a:gd name="connsiteX82" fmla="*/ 1114425 w 1340237"/>
              <a:gd name="connsiteY82" fmla="*/ 268443 h 2335366"/>
              <a:gd name="connsiteX83" fmla="*/ 1111250 w 1340237"/>
              <a:gd name="connsiteY83" fmla="*/ 255743 h 2335366"/>
              <a:gd name="connsiteX84" fmla="*/ 1101725 w 1340237"/>
              <a:gd name="connsiteY84" fmla="*/ 246218 h 2335366"/>
              <a:gd name="connsiteX85" fmla="*/ 1069975 w 1340237"/>
              <a:gd name="connsiteY85" fmla="*/ 230343 h 2335366"/>
              <a:gd name="connsiteX86" fmla="*/ 1054100 w 1340237"/>
              <a:gd name="connsiteY86" fmla="*/ 195418 h 2335366"/>
              <a:gd name="connsiteX87" fmla="*/ 1050925 w 1340237"/>
              <a:gd name="connsiteY87" fmla="*/ 182718 h 2335366"/>
              <a:gd name="connsiteX88" fmla="*/ 1000125 w 1340237"/>
              <a:gd name="connsiteY88" fmla="*/ 179543 h 2335366"/>
              <a:gd name="connsiteX89" fmla="*/ 996950 w 1340237"/>
              <a:gd name="connsiteY89" fmla="*/ 138268 h 2335366"/>
              <a:gd name="connsiteX90" fmla="*/ 993775 w 1340237"/>
              <a:gd name="connsiteY90" fmla="*/ 122393 h 2335366"/>
              <a:gd name="connsiteX91" fmla="*/ 1035050 w 1340237"/>
              <a:gd name="connsiteY91" fmla="*/ 119218 h 2335366"/>
              <a:gd name="connsiteX92" fmla="*/ 1044575 w 1340237"/>
              <a:gd name="connsiteY92" fmla="*/ 116043 h 2335366"/>
              <a:gd name="connsiteX93" fmla="*/ 1028700 w 1340237"/>
              <a:gd name="connsiteY93" fmla="*/ 46193 h 2335366"/>
              <a:gd name="connsiteX94" fmla="*/ 1019175 w 1340237"/>
              <a:gd name="connsiteY94" fmla="*/ 20793 h 2335366"/>
              <a:gd name="connsiteX95" fmla="*/ 1016000 w 1340237"/>
              <a:gd name="connsiteY95" fmla="*/ 11268 h 2335366"/>
              <a:gd name="connsiteX96" fmla="*/ 984250 w 1340237"/>
              <a:gd name="connsiteY96" fmla="*/ 4918 h 2335366"/>
              <a:gd name="connsiteX97" fmla="*/ 971550 w 1340237"/>
              <a:gd name="connsiteY97" fmla="*/ 1743 h 2335366"/>
              <a:gd name="connsiteX98" fmla="*/ 965200 w 1340237"/>
              <a:gd name="connsiteY98" fmla="*/ 20793 h 2335366"/>
              <a:gd name="connsiteX99" fmla="*/ 971550 w 1340237"/>
              <a:gd name="connsiteY99" fmla="*/ 33493 h 2335366"/>
              <a:gd name="connsiteX100" fmla="*/ 987425 w 1340237"/>
              <a:gd name="connsiteY100" fmla="*/ 62068 h 2335366"/>
              <a:gd name="connsiteX101" fmla="*/ 990600 w 1340237"/>
              <a:gd name="connsiteY101" fmla="*/ 71593 h 2335366"/>
              <a:gd name="connsiteX102" fmla="*/ 984250 w 1340237"/>
              <a:gd name="connsiteY102" fmla="*/ 46193 h 2335366"/>
              <a:gd name="connsiteX103" fmla="*/ 977900 w 1340237"/>
              <a:gd name="connsiteY103" fmla="*/ 33493 h 2335366"/>
              <a:gd name="connsiteX104" fmla="*/ 974725 w 1340237"/>
              <a:gd name="connsiteY104" fmla="*/ 23968 h 2335366"/>
              <a:gd name="connsiteX105" fmla="*/ 968375 w 1340237"/>
              <a:gd name="connsiteY105" fmla="*/ 1743 h 2335366"/>
              <a:gd name="connsiteX106" fmla="*/ 1028700 w 1340237"/>
              <a:gd name="connsiteY106" fmla="*/ 8093 h 2335366"/>
              <a:gd name="connsiteX107" fmla="*/ 1047750 w 1340237"/>
              <a:gd name="connsiteY107" fmla="*/ 36668 h 2335366"/>
              <a:gd name="connsiteX108" fmla="*/ 1063625 w 1340237"/>
              <a:gd name="connsiteY108" fmla="*/ 68418 h 2335366"/>
              <a:gd name="connsiteX109" fmla="*/ 1073150 w 1340237"/>
              <a:gd name="connsiteY109" fmla="*/ 100168 h 2335366"/>
              <a:gd name="connsiteX110" fmla="*/ 1076325 w 1340237"/>
              <a:gd name="connsiteY110" fmla="*/ 112868 h 2335366"/>
              <a:gd name="connsiteX111" fmla="*/ 1082675 w 1340237"/>
              <a:gd name="connsiteY111" fmla="*/ 135093 h 2335366"/>
              <a:gd name="connsiteX112" fmla="*/ 1089025 w 1340237"/>
              <a:gd name="connsiteY112" fmla="*/ 163668 h 2335366"/>
              <a:gd name="connsiteX113" fmla="*/ 1098550 w 1340237"/>
              <a:gd name="connsiteY113" fmla="*/ 201768 h 2335366"/>
              <a:gd name="connsiteX114" fmla="*/ 1104900 w 1340237"/>
              <a:gd name="connsiteY114" fmla="*/ 211293 h 2335366"/>
              <a:gd name="connsiteX115" fmla="*/ 1152525 w 1340237"/>
              <a:gd name="connsiteY115" fmla="*/ 227168 h 2335366"/>
              <a:gd name="connsiteX116" fmla="*/ 1209675 w 1340237"/>
              <a:gd name="connsiteY116" fmla="*/ 223993 h 2335366"/>
              <a:gd name="connsiteX117" fmla="*/ 1225550 w 1340237"/>
              <a:gd name="connsiteY117" fmla="*/ 230343 h 2335366"/>
              <a:gd name="connsiteX118" fmla="*/ 1231900 w 1340237"/>
              <a:gd name="connsiteY118" fmla="*/ 249393 h 2335366"/>
              <a:gd name="connsiteX119" fmla="*/ 1235075 w 1340237"/>
              <a:gd name="connsiteY119" fmla="*/ 350993 h 2335366"/>
              <a:gd name="connsiteX120" fmla="*/ 1244600 w 1340237"/>
              <a:gd name="connsiteY120" fmla="*/ 360518 h 2335366"/>
              <a:gd name="connsiteX121" fmla="*/ 1260475 w 1340237"/>
              <a:gd name="connsiteY121" fmla="*/ 382743 h 2335366"/>
              <a:gd name="connsiteX122" fmla="*/ 1266825 w 1340237"/>
              <a:gd name="connsiteY122" fmla="*/ 398618 h 2335366"/>
              <a:gd name="connsiteX123" fmla="*/ 1276350 w 1340237"/>
              <a:gd name="connsiteY123" fmla="*/ 420843 h 2335366"/>
              <a:gd name="connsiteX124" fmla="*/ 1273175 w 1340237"/>
              <a:gd name="connsiteY124" fmla="*/ 439893 h 2335366"/>
              <a:gd name="connsiteX125" fmla="*/ 1260475 w 1340237"/>
              <a:gd name="connsiteY125" fmla="*/ 458943 h 2335366"/>
              <a:gd name="connsiteX126" fmla="*/ 1238250 w 1340237"/>
              <a:gd name="connsiteY126" fmla="*/ 497043 h 2335366"/>
              <a:gd name="connsiteX127" fmla="*/ 1222375 w 1340237"/>
              <a:gd name="connsiteY127" fmla="*/ 522443 h 2335366"/>
              <a:gd name="connsiteX128" fmla="*/ 1212850 w 1340237"/>
              <a:gd name="connsiteY128" fmla="*/ 547843 h 2335366"/>
              <a:gd name="connsiteX129" fmla="*/ 1206500 w 1340237"/>
              <a:gd name="connsiteY129" fmla="*/ 557368 h 2335366"/>
              <a:gd name="connsiteX130" fmla="*/ 1203325 w 1340237"/>
              <a:gd name="connsiteY130" fmla="*/ 573243 h 2335366"/>
              <a:gd name="connsiteX131" fmla="*/ 1181100 w 1340237"/>
              <a:gd name="connsiteY131" fmla="*/ 608168 h 2335366"/>
              <a:gd name="connsiteX132" fmla="*/ 1165225 w 1340237"/>
              <a:gd name="connsiteY132" fmla="*/ 658968 h 2335366"/>
              <a:gd name="connsiteX133" fmla="*/ 1158875 w 1340237"/>
              <a:gd name="connsiteY133" fmla="*/ 678018 h 2335366"/>
              <a:gd name="connsiteX134" fmla="*/ 1155700 w 1340237"/>
              <a:gd name="connsiteY134" fmla="*/ 693893 h 2335366"/>
              <a:gd name="connsiteX135" fmla="*/ 1146175 w 1340237"/>
              <a:gd name="connsiteY135" fmla="*/ 719293 h 2335366"/>
              <a:gd name="connsiteX136" fmla="*/ 1139825 w 1340237"/>
              <a:gd name="connsiteY136" fmla="*/ 741518 h 2335366"/>
              <a:gd name="connsiteX137" fmla="*/ 1127125 w 1340237"/>
              <a:gd name="connsiteY137" fmla="*/ 763743 h 2335366"/>
              <a:gd name="connsiteX138" fmla="*/ 1117600 w 1340237"/>
              <a:gd name="connsiteY138" fmla="*/ 779618 h 2335366"/>
              <a:gd name="connsiteX139" fmla="*/ 1114425 w 1340237"/>
              <a:gd name="connsiteY139" fmla="*/ 789143 h 2335366"/>
              <a:gd name="connsiteX140" fmla="*/ 1108075 w 1340237"/>
              <a:gd name="connsiteY140" fmla="*/ 989168 h 2335366"/>
              <a:gd name="connsiteX141" fmla="*/ 1104900 w 1340237"/>
              <a:gd name="connsiteY141" fmla="*/ 1103468 h 2335366"/>
              <a:gd name="connsiteX142" fmla="*/ 1092200 w 1340237"/>
              <a:gd name="connsiteY142" fmla="*/ 1119343 h 2335366"/>
              <a:gd name="connsiteX143" fmla="*/ 1066800 w 1340237"/>
              <a:gd name="connsiteY143" fmla="*/ 1116168 h 2335366"/>
              <a:gd name="connsiteX144" fmla="*/ 1050925 w 1340237"/>
              <a:gd name="connsiteY144" fmla="*/ 1132043 h 2335366"/>
              <a:gd name="connsiteX145" fmla="*/ 1035050 w 1340237"/>
              <a:gd name="connsiteY145" fmla="*/ 1182843 h 2335366"/>
              <a:gd name="connsiteX146" fmla="*/ 990600 w 1340237"/>
              <a:gd name="connsiteY146" fmla="*/ 1176493 h 2335366"/>
              <a:gd name="connsiteX147" fmla="*/ 977900 w 1340237"/>
              <a:gd name="connsiteY147" fmla="*/ 1249518 h 2335366"/>
              <a:gd name="connsiteX148" fmla="*/ 977900 w 1340237"/>
              <a:gd name="connsiteY148" fmla="*/ 1132043 h 2335366"/>
              <a:gd name="connsiteX149" fmla="*/ 1000125 w 1340237"/>
              <a:gd name="connsiteY149" fmla="*/ 1135218 h 2335366"/>
              <a:gd name="connsiteX150" fmla="*/ 1044575 w 1340237"/>
              <a:gd name="connsiteY150" fmla="*/ 1147918 h 2335366"/>
              <a:gd name="connsiteX151" fmla="*/ 1025525 w 1340237"/>
              <a:gd name="connsiteY151" fmla="*/ 1195543 h 2335366"/>
              <a:gd name="connsiteX152" fmla="*/ 1016000 w 1340237"/>
              <a:gd name="connsiteY152" fmla="*/ 1211418 h 2335366"/>
              <a:gd name="connsiteX153" fmla="*/ 1012825 w 1340237"/>
              <a:gd name="connsiteY153" fmla="*/ 1220943 h 2335366"/>
              <a:gd name="connsiteX154" fmla="*/ 1031875 w 1340237"/>
              <a:gd name="connsiteY154" fmla="*/ 1217768 h 2335366"/>
              <a:gd name="connsiteX155" fmla="*/ 1063625 w 1340237"/>
              <a:gd name="connsiteY155" fmla="*/ 1220943 h 2335366"/>
              <a:gd name="connsiteX156" fmla="*/ 1050925 w 1340237"/>
              <a:gd name="connsiteY156" fmla="*/ 1363818 h 2335366"/>
              <a:gd name="connsiteX157" fmla="*/ 1057275 w 1340237"/>
              <a:gd name="connsiteY157" fmla="*/ 1373343 h 2335366"/>
              <a:gd name="connsiteX158" fmla="*/ 1079500 w 1340237"/>
              <a:gd name="connsiteY158" fmla="*/ 1379693 h 2335366"/>
              <a:gd name="connsiteX159" fmla="*/ 1095375 w 1340237"/>
              <a:gd name="connsiteY159" fmla="*/ 1386043 h 2335366"/>
              <a:gd name="connsiteX160" fmla="*/ 1117600 w 1340237"/>
              <a:gd name="connsiteY160" fmla="*/ 1392393 h 2335366"/>
              <a:gd name="connsiteX161" fmla="*/ 1120775 w 1340237"/>
              <a:gd name="connsiteY161" fmla="*/ 1405093 h 2335366"/>
              <a:gd name="connsiteX162" fmla="*/ 1127125 w 1340237"/>
              <a:gd name="connsiteY162" fmla="*/ 1443193 h 2335366"/>
              <a:gd name="connsiteX163" fmla="*/ 1111250 w 1340237"/>
              <a:gd name="connsiteY163" fmla="*/ 1500343 h 2335366"/>
              <a:gd name="connsiteX164" fmla="*/ 1133475 w 1340237"/>
              <a:gd name="connsiteY164" fmla="*/ 1493993 h 2335366"/>
              <a:gd name="connsiteX165" fmla="*/ 1136650 w 1340237"/>
              <a:gd name="connsiteY165" fmla="*/ 1519393 h 2335366"/>
              <a:gd name="connsiteX166" fmla="*/ 1130300 w 1340237"/>
              <a:gd name="connsiteY166" fmla="*/ 1538443 h 2335366"/>
              <a:gd name="connsiteX167" fmla="*/ 1152525 w 1340237"/>
              <a:gd name="connsiteY167" fmla="*/ 1900393 h 2335366"/>
              <a:gd name="connsiteX168" fmla="*/ 1193800 w 1340237"/>
              <a:gd name="connsiteY168" fmla="*/ 1973418 h 2335366"/>
              <a:gd name="connsiteX169" fmla="*/ 1238250 w 1340237"/>
              <a:gd name="connsiteY169" fmla="*/ 2128992 h 2335366"/>
              <a:gd name="connsiteX170" fmla="*/ 1301750 w 1340237"/>
              <a:gd name="connsiteY170" fmla="*/ 2284566 h 2335366"/>
              <a:gd name="connsiteX171" fmla="*/ 1222374 w 1340237"/>
              <a:gd name="connsiteY171" fmla="*/ 2335366 h 2335366"/>
              <a:gd name="connsiteX172" fmla="*/ 1304924 w 1340237"/>
              <a:gd name="connsiteY172" fmla="*/ 2287741 h 2335366"/>
              <a:gd name="connsiteX173" fmla="*/ 1238249 w 1340237"/>
              <a:gd name="connsiteY173" fmla="*/ 2128991 h 2335366"/>
              <a:gd name="connsiteX174" fmla="*/ 1339849 w 1340237"/>
              <a:gd name="connsiteY174" fmla="*/ 2078191 h 2335366"/>
              <a:gd name="connsiteX175" fmla="*/ 1238249 w 1340237"/>
              <a:gd name="connsiteY175" fmla="*/ 2103591 h 2335366"/>
              <a:gd name="connsiteX176" fmla="*/ 1184274 w 1340237"/>
              <a:gd name="connsiteY176" fmla="*/ 1963891 h 2335366"/>
              <a:gd name="connsiteX177" fmla="*/ 1146174 w 1340237"/>
              <a:gd name="connsiteY177" fmla="*/ 1903566 h 2335366"/>
              <a:gd name="connsiteX178" fmla="*/ 1130299 w 1340237"/>
              <a:gd name="connsiteY178" fmla="*/ 1525741 h 2335366"/>
              <a:gd name="connsiteX179" fmla="*/ 1028700 w 1340237"/>
              <a:gd name="connsiteY179" fmla="*/ 1522568 h 2335366"/>
              <a:gd name="connsiteX180" fmla="*/ 1009650 w 1340237"/>
              <a:gd name="connsiteY180" fmla="*/ 1506693 h 2335366"/>
              <a:gd name="connsiteX181" fmla="*/ 996950 w 1340237"/>
              <a:gd name="connsiteY181" fmla="*/ 1509868 h 2335366"/>
              <a:gd name="connsiteX182" fmla="*/ 990600 w 1340237"/>
              <a:gd name="connsiteY182" fmla="*/ 1528918 h 2335366"/>
              <a:gd name="connsiteX183" fmla="*/ 984250 w 1340237"/>
              <a:gd name="connsiteY183" fmla="*/ 1538443 h 2335366"/>
              <a:gd name="connsiteX184" fmla="*/ 974725 w 1340237"/>
              <a:gd name="connsiteY184" fmla="*/ 1554318 h 2335366"/>
              <a:gd name="connsiteX185" fmla="*/ 965200 w 1340237"/>
              <a:gd name="connsiteY185" fmla="*/ 1563843 h 2335366"/>
              <a:gd name="connsiteX186" fmla="*/ 946150 w 1340237"/>
              <a:gd name="connsiteY186" fmla="*/ 1589243 h 2335366"/>
              <a:gd name="connsiteX187" fmla="*/ 939800 w 1340237"/>
              <a:gd name="connsiteY187" fmla="*/ 1598768 h 2335366"/>
              <a:gd name="connsiteX188" fmla="*/ 930275 w 1340237"/>
              <a:gd name="connsiteY188" fmla="*/ 1605118 h 2335366"/>
              <a:gd name="connsiteX189" fmla="*/ 920750 w 1340237"/>
              <a:gd name="connsiteY189" fmla="*/ 1614643 h 2335366"/>
              <a:gd name="connsiteX190" fmla="*/ 911225 w 1340237"/>
              <a:gd name="connsiteY190" fmla="*/ 1627343 h 2335366"/>
              <a:gd name="connsiteX191" fmla="*/ 889000 w 1340237"/>
              <a:gd name="connsiteY191" fmla="*/ 1630518 h 2335366"/>
              <a:gd name="connsiteX192" fmla="*/ 803275 w 1340237"/>
              <a:gd name="connsiteY192" fmla="*/ 1633693 h 2335366"/>
              <a:gd name="connsiteX193" fmla="*/ 749300 w 1340237"/>
              <a:gd name="connsiteY193" fmla="*/ 1646393 h 2335366"/>
              <a:gd name="connsiteX194" fmla="*/ 736600 w 1340237"/>
              <a:gd name="connsiteY194" fmla="*/ 1649568 h 2335366"/>
              <a:gd name="connsiteX195" fmla="*/ 704850 w 1340237"/>
              <a:gd name="connsiteY195" fmla="*/ 1652743 h 2335366"/>
              <a:gd name="connsiteX196" fmla="*/ 679450 w 1340237"/>
              <a:gd name="connsiteY196" fmla="*/ 1655918 h 2335366"/>
              <a:gd name="connsiteX197" fmla="*/ 657225 w 1340237"/>
              <a:gd name="connsiteY197" fmla="*/ 1659093 h 2335366"/>
              <a:gd name="connsiteX198" fmla="*/ 571500 w 1340237"/>
              <a:gd name="connsiteY198" fmla="*/ 1665443 h 2335366"/>
              <a:gd name="connsiteX199" fmla="*/ 396875 w 1340237"/>
              <a:gd name="connsiteY199" fmla="*/ 1662268 h 2335366"/>
              <a:gd name="connsiteX200" fmla="*/ 384175 w 1340237"/>
              <a:gd name="connsiteY200" fmla="*/ 1655918 h 2335366"/>
              <a:gd name="connsiteX201" fmla="*/ 320675 w 1340237"/>
              <a:gd name="connsiteY201" fmla="*/ 1649568 h 2335366"/>
              <a:gd name="connsiteX202" fmla="*/ 301625 w 1340237"/>
              <a:gd name="connsiteY202" fmla="*/ 1646393 h 2335366"/>
              <a:gd name="connsiteX203" fmla="*/ 221456 w 1340237"/>
              <a:gd name="connsiteY203" fmla="*/ 1653537 h 2335366"/>
              <a:gd name="connsiteX204" fmla="*/ 165894 w 1340237"/>
              <a:gd name="connsiteY204" fmla="*/ 1652743 h 2335366"/>
              <a:gd name="connsiteX205" fmla="*/ 104776 w 1340237"/>
              <a:gd name="connsiteY205" fmla="*/ 1649568 h 2335366"/>
              <a:gd name="connsiteX206" fmla="*/ 41275 w 1340237"/>
              <a:gd name="connsiteY206" fmla="*/ 1663061 h 2335366"/>
              <a:gd name="connsiteX207" fmla="*/ 0 w 1340237"/>
              <a:gd name="connsiteY207" fmla="*/ 1670999 h 2335366"/>
              <a:gd name="connsiteX0" fmla="*/ 31750 w 1340237"/>
              <a:gd name="connsiteY0" fmla="*/ 1643218 h 2335366"/>
              <a:gd name="connsiteX1" fmla="*/ 69850 w 1340237"/>
              <a:gd name="connsiteY1" fmla="*/ 1627343 h 2335366"/>
              <a:gd name="connsiteX2" fmla="*/ 123825 w 1340237"/>
              <a:gd name="connsiteY2" fmla="*/ 1611468 h 2335366"/>
              <a:gd name="connsiteX3" fmla="*/ 203200 w 1340237"/>
              <a:gd name="connsiteY3" fmla="*/ 1608293 h 2335366"/>
              <a:gd name="connsiteX4" fmla="*/ 377825 w 1340237"/>
              <a:gd name="connsiteY4" fmla="*/ 1614643 h 2335366"/>
              <a:gd name="connsiteX5" fmla="*/ 431800 w 1340237"/>
              <a:gd name="connsiteY5" fmla="*/ 1620993 h 2335366"/>
              <a:gd name="connsiteX6" fmla="*/ 457200 w 1340237"/>
              <a:gd name="connsiteY6" fmla="*/ 1627343 h 2335366"/>
              <a:gd name="connsiteX7" fmla="*/ 485775 w 1340237"/>
              <a:gd name="connsiteY7" fmla="*/ 1630518 h 2335366"/>
              <a:gd name="connsiteX8" fmla="*/ 508000 w 1340237"/>
              <a:gd name="connsiteY8" fmla="*/ 1636868 h 2335366"/>
              <a:gd name="connsiteX9" fmla="*/ 511175 w 1340237"/>
              <a:gd name="connsiteY9" fmla="*/ 1617818 h 2335366"/>
              <a:gd name="connsiteX10" fmla="*/ 508000 w 1340237"/>
              <a:gd name="connsiteY10" fmla="*/ 1525743 h 2335366"/>
              <a:gd name="connsiteX11" fmla="*/ 501650 w 1340237"/>
              <a:gd name="connsiteY11" fmla="*/ 1500343 h 2335366"/>
              <a:gd name="connsiteX12" fmla="*/ 508000 w 1340237"/>
              <a:gd name="connsiteY12" fmla="*/ 1424143 h 2335366"/>
              <a:gd name="connsiteX13" fmla="*/ 527050 w 1340237"/>
              <a:gd name="connsiteY13" fmla="*/ 1420968 h 2335366"/>
              <a:gd name="connsiteX14" fmla="*/ 498475 w 1340237"/>
              <a:gd name="connsiteY14" fmla="*/ 1357468 h 2335366"/>
              <a:gd name="connsiteX15" fmla="*/ 469900 w 1340237"/>
              <a:gd name="connsiteY15" fmla="*/ 1354293 h 2335366"/>
              <a:gd name="connsiteX16" fmla="*/ 476250 w 1340237"/>
              <a:gd name="connsiteY16" fmla="*/ 1309843 h 2335366"/>
              <a:gd name="connsiteX17" fmla="*/ 485775 w 1340237"/>
              <a:gd name="connsiteY17" fmla="*/ 1287618 h 2335366"/>
              <a:gd name="connsiteX18" fmla="*/ 492125 w 1340237"/>
              <a:gd name="connsiteY18" fmla="*/ 1268568 h 2335366"/>
              <a:gd name="connsiteX19" fmla="*/ 457200 w 1340237"/>
              <a:gd name="connsiteY19" fmla="*/ 1268568 h 2335366"/>
              <a:gd name="connsiteX20" fmla="*/ 450850 w 1340237"/>
              <a:gd name="connsiteY20" fmla="*/ 1284443 h 2335366"/>
              <a:gd name="connsiteX21" fmla="*/ 434975 w 1340237"/>
              <a:gd name="connsiteY21" fmla="*/ 1357468 h 2335366"/>
              <a:gd name="connsiteX22" fmla="*/ 428625 w 1340237"/>
              <a:gd name="connsiteY22" fmla="*/ 1370168 h 2335366"/>
              <a:gd name="connsiteX23" fmla="*/ 425450 w 1340237"/>
              <a:gd name="connsiteY23" fmla="*/ 1386043 h 2335366"/>
              <a:gd name="connsiteX24" fmla="*/ 406400 w 1340237"/>
              <a:gd name="connsiteY24" fmla="*/ 1382868 h 2335366"/>
              <a:gd name="connsiteX25" fmla="*/ 409575 w 1340237"/>
              <a:gd name="connsiteY25" fmla="*/ 1300318 h 2335366"/>
              <a:gd name="connsiteX26" fmla="*/ 415925 w 1340237"/>
              <a:gd name="connsiteY26" fmla="*/ 1255868 h 2335366"/>
              <a:gd name="connsiteX27" fmla="*/ 419100 w 1340237"/>
              <a:gd name="connsiteY27" fmla="*/ 1246343 h 2335366"/>
              <a:gd name="connsiteX28" fmla="*/ 428625 w 1340237"/>
              <a:gd name="connsiteY28" fmla="*/ 1230468 h 2335366"/>
              <a:gd name="connsiteX29" fmla="*/ 492125 w 1340237"/>
              <a:gd name="connsiteY29" fmla="*/ 1233643 h 2335366"/>
              <a:gd name="connsiteX30" fmla="*/ 479425 w 1340237"/>
              <a:gd name="connsiteY30" fmla="*/ 1186018 h 2335366"/>
              <a:gd name="connsiteX31" fmla="*/ 447675 w 1340237"/>
              <a:gd name="connsiteY31" fmla="*/ 1179668 h 2335366"/>
              <a:gd name="connsiteX32" fmla="*/ 450850 w 1340237"/>
              <a:gd name="connsiteY32" fmla="*/ 1122518 h 2335366"/>
              <a:gd name="connsiteX33" fmla="*/ 517525 w 1340237"/>
              <a:gd name="connsiteY33" fmla="*/ 1128868 h 2335366"/>
              <a:gd name="connsiteX34" fmla="*/ 536575 w 1340237"/>
              <a:gd name="connsiteY34" fmla="*/ 1122518 h 2335366"/>
              <a:gd name="connsiteX35" fmla="*/ 539750 w 1340237"/>
              <a:gd name="connsiteY35" fmla="*/ 1065368 h 2335366"/>
              <a:gd name="connsiteX36" fmla="*/ 546100 w 1340237"/>
              <a:gd name="connsiteY36" fmla="*/ 1055843 h 2335366"/>
              <a:gd name="connsiteX37" fmla="*/ 549275 w 1340237"/>
              <a:gd name="connsiteY37" fmla="*/ 1039968 h 2335366"/>
              <a:gd name="connsiteX38" fmla="*/ 552450 w 1340237"/>
              <a:gd name="connsiteY38" fmla="*/ 1027268 h 2335366"/>
              <a:gd name="connsiteX39" fmla="*/ 558800 w 1340237"/>
              <a:gd name="connsiteY39" fmla="*/ 1014568 h 2335366"/>
              <a:gd name="connsiteX40" fmla="*/ 565150 w 1340237"/>
              <a:gd name="connsiteY40" fmla="*/ 989168 h 2335366"/>
              <a:gd name="connsiteX41" fmla="*/ 568325 w 1340237"/>
              <a:gd name="connsiteY41" fmla="*/ 976468 h 2335366"/>
              <a:gd name="connsiteX42" fmla="*/ 571500 w 1340237"/>
              <a:gd name="connsiteY42" fmla="*/ 966943 h 2335366"/>
              <a:gd name="connsiteX43" fmla="*/ 577850 w 1340237"/>
              <a:gd name="connsiteY43" fmla="*/ 957418 h 2335366"/>
              <a:gd name="connsiteX44" fmla="*/ 581025 w 1340237"/>
              <a:gd name="connsiteY44" fmla="*/ 944718 h 2335366"/>
              <a:gd name="connsiteX45" fmla="*/ 596900 w 1340237"/>
              <a:gd name="connsiteY45" fmla="*/ 922493 h 2335366"/>
              <a:gd name="connsiteX46" fmla="*/ 603250 w 1340237"/>
              <a:gd name="connsiteY46" fmla="*/ 906618 h 2335366"/>
              <a:gd name="connsiteX47" fmla="*/ 609600 w 1340237"/>
              <a:gd name="connsiteY47" fmla="*/ 893918 h 2335366"/>
              <a:gd name="connsiteX48" fmla="*/ 619125 w 1340237"/>
              <a:gd name="connsiteY48" fmla="*/ 871693 h 2335366"/>
              <a:gd name="connsiteX49" fmla="*/ 622300 w 1340237"/>
              <a:gd name="connsiteY49" fmla="*/ 858993 h 2335366"/>
              <a:gd name="connsiteX50" fmla="*/ 628650 w 1340237"/>
              <a:gd name="connsiteY50" fmla="*/ 846293 h 2335366"/>
              <a:gd name="connsiteX51" fmla="*/ 631825 w 1340237"/>
              <a:gd name="connsiteY51" fmla="*/ 827243 h 2335366"/>
              <a:gd name="connsiteX52" fmla="*/ 647700 w 1340237"/>
              <a:gd name="connsiteY52" fmla="*/ 795493 h 2335366"/>
              <a:gd name="connsiteX53" fmla="*/ 654050 w 1340237"/>
              <a:gd name="connsiteY53" fmla="*/ 776443 h 2335366"/>
              <a:gd name="connsiteX54" fmla="*/ 593725 w 1340237"/>
              <a:gd name="connsiteY54" fmla="*/ 744693 h 2335366"/>
              <a:gd name="connsiteX55" fmla="*/ 600075 w 1340237"/>
              <a:gd name="connsiteY55" fmla="*/ 700243 h 2335366"/>
              <a:gd name="connsiteX56" fmla="*/ 673100 w 1340237"/>
              <a:gd name="connsiteY56" fmla="*/ 674843 h 2335366"/>
              <a:gd name="connsiteX57" fmla="*/ 663575 w 1340237"/>
              <a:gd name="connsiteY57" fmla="*/ 573243 h 2335366"/>
              <a:gd name="connsiteX58" fmla="*/ 676275 w 1340237"/>
              <a:gd name="connsiteY58" fmla="*/ 570068 h 2335366"/>
              <a:gd name="connsiteX59" fmla="*/ 695325 w 1340237"/>
              <a:gd name="connsiteY59" fmla="*/ 566893 h 2335366"/>
              <a:gd name="connsiteX60" fmla="*/ 755650 w 1340237"/>
              <a:gd name="connsiteY60" fmla="*/ 573243 h 2335366"/>
              <a:gd name="connsiteX61" fmla="*/ 809625 w 1340237"/>
              <a:gd name="connsiteY61" fmla="*/ 592293 h 2335366"/>
              <a:gd name="connsiteX62" fmla="*/ 819150 w 1340237"/>
              <a:gd name="connsiteY62" fmla="*/ 595468 h 2335366"/>
              <a:gd name="connsiteX63" fmla="*/ 835025 w 1340237"/>
              <a:gd name="connsiteY63" fmla="*/ 601818 h 2335366"/>
              <a:gd name="connsiteX64" fmla="*/ 844550 w 1340237"/>
              <a:gd name="connsiteY64" fmla="*/ 604993 h 2335366"/>
              <a:gd name="connsiteX65" fmla="*/ 860425 w 1340237"/>
              <a:gd name="connsiteY65" fmla="*/ 611343 h 2335366"/>
              <a:gd name="connsiteX66" fmla="*/ 885825 w 1340237"/>
              <a:gd name="connsiteY66" fmla="*/ 617693 h 2335366"/>
              <a:gd name="connsiteX67" fmla="*/ 882650 w 1340237"/>
              <a:gd name="connsiteY67" fmla="*/ 595468 h 2335366"/>
              <a:gd name="connsiteX68" fmla="*/ 885825 w 1340237"/>
              <a:gd name="connsiteY68" fmla="*/ 570068 h 2335366"/>
              <a:gd name="connsiteX69" fmla="*/ 952500 w 1340237"/>
              <a:gd name="connsiteY69" fmla="*/ 579593 h 2335366"/>
              <a:gd name="connsiteX70" fmla="*/ 981075 w 1340237"/>
              <a:gd name="connsiteY70" fmla="*/ 595468 h 2335366"/>
              <a:gd name="connsiteX71" fmla="*/ 990600 w 1340237"/>
              <a:gd name="connsiteY71" fmla="*/ 589118 h 2335366"/>
              <a:gd name="connsiteX72" fmla="*/ 1114425 w 1340237"/>
              <a:gd name="connsiteY72" fmla="*/ 446243 h 2335366"/>
              <a:gd name="connsiteX73" fmla="*/ 1168400 w 1340237"/>
              <a:gd name="connsiteY73" fmla="*/ 439893 h 2335366"/>
              <a:gd name="connsiteX74" fmla="*/ 1165225 w 1340237"/>
              <a:gd name="connsiteY74" fmla="*/ 427193 h 2335366"/>
              <a:gd name="connsiteX75" fmla="*/ 1162050 w 1340237"/>
              <a:gd name="connsiteY75" fmla="*/ 411318 h 2335366"/>
              <a:gd name="connsiteX76" fmla="*/ 1130300 w 1340237"/>
              <a:gd name="connsiteY76" fmla="*/ 379568 h 2335366"/>
              <a:gd name="connsiteX77" fmla="*/ 1111250 w 1340237"/>
              <a:gd name="connsiteY77" fmla="*/ 354168 h 2335366"/>
              <a:gd name="connsiteX78" fmla="*/ 1149350 w 1340237"/>
              <a:gd name="connsiteY78" fmla="*/ 347818 h 2335366"/>
              <a:gd name="connsiteX79" fmla="*/ 1139825 w 1340237"/>
              <a:gd name="connsiteY79" fmla="*/ 331943 h 2335366"/>
              <a:gd name="connsiteX80" fmla="*/ 1127125 w 1340237"/>
              <a:gd name="connsiteY80" fmla="*/ 312893 h 2335366"/>
              <a:gd name="connsiteX81" fmla="*/ 1120775 w 1340237"/>
              <a:gd name="connsiteY81" fmla="*/ 287493 h 2335366"/>
              <a:gd name="connsiteX82" fmla="*/ 1114425 w 1340237"/>
              <a:gd name="connsiteY82" fmla="*/ 268443 h 2335366"/>
              <a:gd name="connsiteX83" fmla="*/ 1111250 w 1340237"/>
              <a:gd name="connsiteY83" fmla="*/ 255743 h 2335366"/>
              <a:gd name="connsiteX84" fmla="*/ 1101725 w 1340237"/>
              <a:gd name="connsiteY84" fmla="*/ 246218 h 2335366"/>
              <a:gd name="connsiteX85" fmla="*/ 1069975 w 1340237"/>
              <a:gd name="connsiteY85" fmla="*/ 230343 h 2335366"/>
              <a:gd name="connsiteX86" fmla="*/ 1054100 w 1340237"/>
              <a:gd name="connsiteY86" fmla="*/ 195418 h 2335366"/>
              <a:gd name="connsiteX87" fmla="*/ 1050925 w 1340237"/>
              <a:gd name="connsiteY87" fmla="*/ 182718 h 2335366"/>
              <a:gd name="connsiteX88" fmla="*/ 1000125 w 1340237"/>
              <a:gd name="connsiteY88" fmla="*/ 179543 h 2335366"/>
              <a:gd name="connsiteX89" fmla="*/ 996950 w 1340237"/>
              <a:gd name="connsiteY89" fmla="*/ 138268 h 2335366"/>
              <a:gd name="connsiteX90" fmla="*/ 993775 w 1340237"/>
              <a:gd name="connsiteY90" fmla="*/ 122393 h 2335366"/>
              <a:gd name="connsiteX91" fmla="*/ 1035050 w 1340237"/>
              <a:gd name="connsiteY91" fmla="*/ 119218 h 2335366"/>
              <a:gd name="connsiteX92" fmla="*/ 1044575 w 1340237"/>
              <a:gd name="connsiteY92" fmla="*/ 116043 h 2335366"/>
              <a:gd name="connsiteX93" fmla="*/ 1028700 w 1340237"/>
              <a:gd name="connsiteY93" fmla="*/ 46193 h 2335366"/>
              <a:gd name="connsiteX94" fmla="*/ 1019175 w 1340237"/>
              <a:gd name="connsiteY94" fmla="*/ 20793 h 2335366"/>
              <a:gd name="connsiteX95" fmla="*/ 1016000 w 1340237"/>
              <a:gd name="connsiteY95" fmla="*/ 11268 h 2335366"/>
              <a:gd name="connsiteX96" fmla="*/ 984250 w 1340237"/>
              <a:gd name="connsiteY96" fmla="*/ 4918 h 2335366"/>
              <a:gd name="connsiteX97" fmla="*/ 971550 w 1340237"/>
              <a:gd name="connsiteY97" fmla="*/ 1743 h 2335366"/>
              <a:gd name="connsiteX98" fmla="*/ 965200 w 1340237"/>
              <a:gd name="connsiteY98" fmla="*/ 20793 h 2335366"/>
              <a:gd name="connsiteX99" fmla="*/ 971550 w 1340237"/>
              <a:gd name="connsiteY99" fmla="*/ 33493 h 2335366"/>
              <a:gd name="connsiteX100" fmla="*/ 987425 w 1340237"/>
              <a:gd name="connsiteY100" fmla="*/ 62068 h 2335366"/>
              <a:gd name="connsiteX101" fmla="*/ 990600 w 1340237"/>
              <a:gd name="connsiteY101" fmla="*/ 71593 h 2335366"/>
              <a:gd name="connsiteX102" fmla="*/ 984250 w 1340237"/>
              <a:gd name="connsiteY102" fmla="*/ 46193 h 2335366"/>
              <a:gd name="connsiteX103" fmla="*/ 977900 w 1340237"/>
              <a:gd name="connsiteY103" fmla="*/ 33493 h 2335366"/>
              <a:gd name="connsiteX104" fmla="*/ 974725 w 1340237"/>
              <a:gd name="connsiteY104" fmla="*/ 23968 h 2335366"/>
              <a:gd name="connsiteX105" fmla="*/ 968375 w 1340237"/>
              <a:gd name="connsiteY105" fmla="*/ 1743 h 2335366"/>
              <a:gd name="connsiteX106" fmla="*/ 1028700 w 1340237"/>
              <a:gd name="connsiteY106" fmla="*/ 8093 h 2335366"/>
              <a:gd name="connsiteX107" fmla="*/ 1047750 w 1340237"/>
              <a:gd name="connsiteY107" fmla="*/ 36668 h 2335366"/>
              <a:gd name="connsiteX108" fmla="*/ 1063625 w 1340237"/>
              <a:gd name="connsiteY108" fmla="*/ 68418 h 2335366"/>
              <a:gd name="connsiteX109" fmla="*/ 1073150 w 1340237"/>
              <a:gd name="connsiteY109" fmla="*/ 100168 h 2335366"/>
              <a:gd name="connsiteX110" fmla="*/ 1076325 w 1340237"/>
              <a:gd name="connsiteY110" fmla="*/ 112868 h 2335366"/>
              <a:gd name="connsiteX111" fmla="*/ 1082675 w 1340237"/>
              <a:gd name="connsiteY111" fmla="*/ 135093 h 2335366"/>
              <a:gd name="connsiteX112" fmla="*/ 1089025 w 1340237"/>
              <a:gd name="connsiteY112" fmla="*/ 163668 h 2335366"/>
              <a:gd name="connsiteX113" fmla="*/ 1098550 w 1340237"/>
              <a:gd name="connsiteY113" fmla="*/ 201768 h 2335366"/>
              <a:gd name="connsiteX114" fmla="*/ 1104900 w 1340237"/>
              <a:gd name="connsiteY114" fmla="*/ 211293 h 2335366"/>
              <a:gd name="connsiteX115" fmla="*/ 1152525 w 1340237"/>
              <a:gd name="connsiteY115" fmla="*/ 227168 h 2335366"/>
              <a:gd name="connsiteX116" fmla="*/ 1209675 w 1340237"/>
              <a:gd name="connsiteY116" fmla="*/ 223993 h 2335366"/>
              <a:gd name="connsiteX117" fmla="*/ 1225550 w 1340237"/>
              <a:gd name="connsiteY117" fmla="*/ 230343 h 2335366"/>
              <a:gd name="connsiteX118" fmla="*/ 1231900 w 1340237"/>
              <a:gd name="connsiteY118" fmla="*/ 249393 h 2335366"/>
              <a:gd name="connsiteX119" fmla="*/ 1235075 w 1340237"/>
              <a:gd name="connsiteY119" fmla="*/ 350993 h 2335366"/>
              <a:gd name="connsiteX120" fmla="*/ 1244600 w 1340237"/>
              <a:gd name="connsiteY120" fmla="*/ 360518 h 2335366"/>
              <a:gd name="connsiteX121" fmla="*/ 1260475 w 1340237"/>
              <a:gd name="connsiteY121" fmla="*/ 382743 h 2335366"/>
              <a:gd name="connsiteX122" fmla="*/ 1266825 w 1340237"/>
              <a:gd name="connsiteY122" fmla="*/ 398618 h 2335366"/>
              <a:gd name="connsiteX123" fmla="*/ 1276350 w 1340237"/>
              <a:gd name="connsiteY123" fmla="*/ 420843 h 2335366"/>
              <a:gd name="connsiteX124" fmla="*/ 1273175 w 1340237"/>
              <a:gd name="connsiteY124" fmla="*/ 439893 h 2335366"/>
              <a:gd name="connsiteX125" fmla="*/ 1260475 w 1340237"/>
              <a:gd name="connsiteY125" fmla="*/ 458943 h 2335366"/>
              <a:gd name="connsiteX126" fmla="*/ 1238250 w 1340237"/>
              <a:gd name="connsiteY126" fmla="*/ 497043 h 2335366"/>
              <a:gd name="connsiteX127" fmla="*/ 1222375 w 1340237"/>
              <a:gd name="connsiteY127" fmla="*/ 522443 h 2335366"/>
              <a:gd name="connsiteX128" fmla="*/ 1212850 w 1340237"/>
              <a:gd name="connsiteY128" fmla="*/ 547843 h 2335366"/>
              <a:gd name="connsiteX129" fmla="*/ 1206500 w 1340237"/>
              <a:gd name="connsiteY129" fmla="*/ 557368 h 2335366"/>
              <a:gd name="connsiteX130" fmla="*/ 1203325 w 1340237"/>
              <a:gd name="connsiteY130" fmla="*/ 573243 h 2335366"/>
              <a:gd name="connsiteX131" fmla="*/ 1181100 w 1340237"/>
              <a:gd name="connsiteY131" fmla="*/ 608168 h 2335366"/>
              <a:gd name="connsiteX132" fmla="*/ 1165225 w 1340237"/>
              <a:gd name="connsiteY132" fmla="*/ 658968 h 2335366"/>
              <a:gd name="connsiteX133" fmla="*/ 1158875 w 1340237"/>
              <a:gd name="connsiteY133" fmla="*/ 678018 h 2335366"/>
              <a:gd name="connsiteX134" fmla="*/ 1155700 w 1340237"/>
              <a:gd name="connsiteY134" fmla="*/ 693893 h 2335366"/>
              <a:gd name="connsiteX135" fmla="*/ 1146175 w 1340237"/>
              <a:gd name="connsiteY135" fmla="*/ 719293 h 2335366"/>
              <a:gd name="connsiteX136" fmla="*/ 1139825 w 1340237"/>
              <a:gd name="connsiteY136" fmla="*/ 741518 h 2335366"/>
              <a:gd name="connsiteX137" fmla="*/ 1127125 w 1340237"/>
              <a:gd name="connsiteY137" fmla="*/ 763743 h 2335366"/>
              <a:gd name="connsiteX138" fmla="*/ 1117600 w 1340237"/>
              <a:gd name="connsiteY138" fmla="*/ 779618 h 2335366"/>
              <a:gd name="connsiteX139" fmla="*/ 1114425 w 1340237"/>
              <a:gd name="connsiteY139" fmla="*/ 789143 h 2335366"/>
              <a:gd name="connsiteX140" fmla="*/ 1108075 w 1340237"/>
              <a:gd name="connsiteY140" fmla="*/ 989168 h 2335366"/>
              <a:gd name="connsiteX141" fmla="*/ 1104900 w 1340237"/>
              <a:gd name="connsiteY141" fmla="*/ 1103468 h 2335366"/>
              <a:gd name="connsiteX142" fmla="*/ 1092200 w 1340237"/>
              <a:gd name="connsiteY142" fmla="*/ 1119343 h 2335366"/>
              <a:gd name="connsiteX143" fmla="*/ 1066800 w 1340237"/>
              <a:gd name="connsiteY143" fmla="*/ 1116168 h 2335366"/>
              <a:gd name="connsiteX144" fmla="*/ 1050925 w 1340237"/>
              <a:gd name="connsiteY144" fmla="*/ 1132043 h 2335366"/>
              <a:gd name="connsiteX145" fmla="*/ 1035050 w 1340237"/>
              <a:gd name="connsiteY145" fmla="*/ 1182843 h 2335366"/>
              <a:gd name="connsiteX146" fmla="*/ 990600 w 1340237"/>
              <a:gd name="connsiteY146" fmla="*/ 1176493 h 2335366"/>
              <a:gd name="connsiteX147" fmla="*/ 977900 w 1340237"/>
              <a:gd name="connsiteY147" fmla="*/ 1249518 h 2335366"/>
              <a:gd name="connsiteX148" fmla="*/ 977900 w 1340237"/>
              <a:gd name="connsiteY148" fmla="*/ 1132043 h 2335366"/>
              <a:gd name="connsiteX149" fmla="*/ 1000125 w 1340237"/>
              <a:gd name="connsiteY149" fmla="*/ 1135218 h 2335366"/>
              <a:gd name="connsiteX150" fmla="*/ 1044575 w 1340237"/>
              <a:gd name="connsiteY150" fmla="*/ 1147918 h 2335366"/>
              <a:gd name="connsiteX151" fmla="*/ 1025525 w 1340237"/>
              <a:gd name="connsiteY151" fmla="*/ 1195543 h 2335366"/>
              <a:gd name="connsiteX152" fmla="*/ 1016000 w 1340237"/>
              <a:gd name="connsiteY152" fmla="*/ 1211418 h 2335366"/>
              <a:gd name="connsiteX153" fmla="*/ 1012825 w 1340237"/>
              <a:gd name="connsiteY153" fmla="*/ 1220943 h 2335366"/>
              <a:gd name="connsiteX154" fmla="*/ 1031875 w 1340237"/>
              <a:gd name="connsiteY154" fmla="*/ 1217768 h 2335366"/>
              <a:gd name="connsiteX155" fmla="*/ 1063625 w 1340237"/>
              <a:gd name="connsiteY155" fmla="*/ 1220943 h 2335366"/>
              <a:gd name="connsiteX156" fmla="*/ 1050925 w 1340237"/>
              <a:gd name="connsiteY156" fmla="*/ 1363818 h 2335366"/>
              <a:gd name="connsiteX157" fmla="*/ 1057275 w 1340237"/>
              <a:gd name="connsiteY157" fmla="*/ 1373343 h 2335366"/>
              <a:gd name="connsiteX158" fmla="*/ 1079500 w 1340237"/>
              <a:gd name="connsiteY158" fmla="*/ 1379693 h 2335366"/>
              <a:gd name="connsiteX159" fmla="*/ 1095375 w 1340237"/>
              <a:gd name="connsiteY159" fmla="*/ 1386043 h 2335366"/>
              <a:gd name="connsiteX160" fmla="*/ 1117600 w 1340237"/>
              <a:gd name="connsiteY160" fmla="*/ 1392393 h 2335366"/>
              <a:gd name="connsiteX161" fmla="*/ 1120775 w 1340237"/>
              <a:gd name="connsiteY161" fmla="*/ 1405093 h 2335366"/>
              <a:gd name="connsiteX162" fmla="*/ 1127125 w 1340237"/>
              <a:gd name="connsiteY162" fmla="*/ 1443193 h 2335366"/>
              <a:gd name="connsiteX163" fmla="*/ 1111250 w 1340237"/>
              <a:gd name="connsiteY163" fmla="*/ 1500343 h 2335366"/>
              <a:gd name="connsiteX164" fmla="*/ 1133475 w 1340237"/>
              <a:gd name="connsiteY164" fmla="*/ 1493993 h 2335366"/>
              <a:gd name="connsiteX165" fmla="*/ 1136650 w 1340237"/>
              <a:gd name="connsiteY165" fmla="*/ 1519393 h 2335366"/>
              <a:gd name="connsiteX166" fmla="*/ 1130300 w 1340237"/>
              <a:gd name="connsiteY166" fmla="*/ 1538443 h 2335366"/>
              <a:gd name="connsiteX167" fmla="*/ 1152525 w 1340237"/>
              <a:gd name="connsiteY167" fmla="*/ 1900393 h 2335366"/>
              <a:gd name="connsiteX168" fmla="*/ 1193800 w 1340237"/>
              <a:gd name="connsiteY168" fmla="*/ 1973418 h 2335366"/>
              <a:gd name="connsiteX169" fmla="*/ 1238250 w 1340237"/>
              <a:gd name="connsiteY169" fmla="*/ 2128992 h 2335366"/>
              <a:gd name="connsiteX170" fmla="*/ 1301750 w 1340237"/>
              <a:gd name="connsiteY170" fmla="*/ 2284566 h 2335366"/>
              <a:gd name="connsiteX171" fmla="*/ 1222374 w 1340237"/>
              <a:gd name="connsiteY171" fmla="*/ 2335366 h 2335366"/>
              <a:gd name="connsiteX172" fmla="*/ 1304924 w 1340237"/>
              <a:gd name="connsiteY172" fmla="*/ 2287741 h 2335366"/>
              <a:gd name="connsiteX173" fmla="*/ 1238249 w 1340237"/>
              <a:gd name="connsiteY173" fmla="*/ 2128991 h 2335366"/>
              <a:gd name="connsiteX174" fmla="*/ 1339849 w 1340237"/>
              <a:gd name="connsiteY174" fmla="*/ 2078191 h 2335366"/>
              <a:gd name="connsiteX175" fmla="*/ 1238249 w 1340237"/>
              <a:gd name="connsiteY175" fmla="*/ 2103591 h 2335366"/>
              <a:gd name="connsiteX176" fmla="*/ 1184274 w 1340237"/>
              <a:gd name="connsiteY176" fmla="*/ 1963891 h 2335366"/>
              <a:gd name="connsiteX177" fmla="*/ 1146174 w 1340237"/>
              <a:gd name="connsiteY177" fmla="*/ 1903566 h 2335366"/>
              <a:gd name="connsiteX178" fmla="*/ 1130299 w 1340237"/>
              <a:gd name="connsiteY178" fmla="*/ 1525741 h 2335366"/>
              <a:gd name="connsiteX179" fmla="*/ 1028700 w 1340237"/>
              <a:gd name="connsiteY179" fmla="*/ 1522568 h 2335366"/>
              <a:gd name="connsiteX180" fmla="*/ 1009650 w 1340237"/>
              <a:gd name="connsiteY180" fmla="*/ 1506693 h 2335366"/>
              <a:gd name="connsiteX181" fmla="*/ 996950 w 1340237"/>
              <a:gd name="connsiteY181" fmla="*/ 1509868 h 2335366"/>
              <a:gd name="connsiteX182" fmla="*/ 990600 w 1340237"/>
              <a:gd name="connsiteY182" fmla="*/ 1528918 h 2335366"/>
              <a:gd name="connsiteX183" fmla="*/ 984250 w 1340237"/>
              <a:gd name="connsiteY183" fmla="*/ 1538443 h 2335366"/>
              <a:gd name="connsiteX184" fmla="*/ 974725 w 1340237"/>
              <a:gd name="connsiteY184" fmla="*/ 1554318 h 2335366"/>
              <a:gd name="connsiteX185" fmla="*/ 965200 w 1340237"/>
              <a:gd name="connsiteY185" fmla="*/ 1563843 h 2335366"/>
              <a:gd name="connsiteX186" fmla="*/ 946150 w 1340237"/>
              <a:gd name="connsiteY186" fmla="*/ 1589243 h 2335366"/>
              <a:gd name="connsiteX187" fmla="*/ 939800 w 1340237"/>
              <a:gd name="connsiteY187" fmla="*/ 1598768 h 2335366"/>
              <a:gd name="connsiteX188" fmla="*/ 930275 w 1340237"/>
              <a:gd name="connsiteY188" fmla="*/ 1605118 h 2335366"/>
              <a:gd name="connsiteX189" fmla="*/ 920750 w 1340237"/>
              <a:gd name="connsiteY189" fmla="*/ 1614643 h 2335366"/>
              <a:gd name="connsiteX190" fmla="*/ 911225 w 1340237"/>
              <a:gd name="connsiteY190" fmla="*/ 1627343 h 2335366"/>
              <a:gd name="connsiteX191" fmla="*/ 889000 w 1340237"/>
              <a:gd name="connsiteY191" fmla="*/ 1630518 h 2335366"/>
              <a:gd name="connsiteX192" fmla="*/ 803275 w 1340237"/>
              <a:gd name="connsiteY192" fmla="*/ 1633693 h 2335366"/>
              <a:gd name="connsiteX193" fmla="*/ 749300 w 1340237"/>
              <a:gd name="connsiteY193" fmla="*/ 1646393 h 2335366"/>
              <a:gd name="connsiteX194" fmla="*/ 736600 w 1340237"/>
              <a:gd name="connsiteY194" fmla="*/ 1649568 h 2335366"/>
              <a:gd name="connsiteX195" fmla="*/ 704850 w 1340237"/>
              <a:gd name="connsiteY195" fmla="*/ 1652743 h 2335366"/>
              <a:gd name="connsiteX196" fmla="*/ 679450 w 1340237"/>
              <a:gd name="connsiteY196" fmla="*/ 1655918 h 2335366"/>
              <a:gd name="connsiteX197" fmla="*/ 657225 w 1340237"/>
              <a:gd name="connsiteY197" fmla="*/ 1659093 h 2335366"/>
              <a:gd name="connsiteX198" fmla="*/ 571500 w 1340237"/>
              <a:gd name="connsiteY198" fmla="*/ 1665443 h 2335366"/>
              <a:gd name="connsiteX199" fmla="*/ 396875 w 1340237"/>
              <a:gd name="connsiteY199" fmla="*/ 1662268 h 2335366"/>
              <a:gd name="connsiteX200" fmla="*/ 384175 w 1340237"/>
              <a:gd name="connsiteY200" fmla="*/ 1655918 h 2335366"/>
              <a:gd name="connsiteX201" fmla="*/ 320675 w 1340237"/>
              <a:gd name="connsiteY201" fmla="*/ 1649568 h 2335366"/>
              <a:gd name="connsiteX202" fmla="*/ 301625 w 1340237"/>
              <a:gd name="connsiteY202" fmla="*/ 1646393 h 2335366"/>
              <a:gd name="connsiteX203" fmla="*/ 221456 w 1340237"/>
              <a:gd name="connsiteY203" fmla="*/ 1653537 h 2335366"/>
              <a:gd name="connsiteX204" fmla="*/ 165894 w 1340237"/>
              <a:gd name="connsiteY204" fmla="*/ 1652743 h 2335366"/>
              <a:gd name="connsiteX205" fmla="*/ 104776 w 1340237"/>
              <a:gd name="connsiteY205" fmla="*/ 1649568 h 2335366"/>
              <a:gd name="connsiteX206" fmla="*/ 41275 w 1340237"/>
              <a:gd name="connsiteY206" fmla="*/ 1663061 h 2335366"/>
              <a:gd name="connsiteX207" fmla="*/ 0 w 1340237"/>
              <a:gd name="connsiteY207" fmla="*/ 1670999 h 2335366"/>
              <a:gd name="connsiteX0" fmla="*/ 31750 w 1340237"/>
              <a:gd name="connsiteY0" fmla="*/ 1643218 h 2335366"/>
              <a:gd name="connsiteX1" fmla="*/ 69850 w 1340237"/>
              <a:gd name="connsiteY1" fmla="*/ 1627343 h 2335366"/>
              <a:gd name="connsiteX2" fmla="*/ 123825 w 1340237"/>
              <a:gd name="connsiteY2" fmla="*/ 1611468 h 2335366"/>
              <a:gd name="connsiteX3" fmla="*/ 203200 w 1340237"/>
              <a:gd name="connsiteY3" fmla="*/ 1608293 h 2335366"/>
              <a:gd name="connsiteX4" fmla="*/ 377825 w 1340237"/>
              <a:gd name="connsiteY4" fmla="*/ 1614643 h 2335366"/>
              <a:gd name="connsiteX5" fmla="*/ 431800 w 1340237"/>
              <a:gd name="connsiteY5" fmla="*/ 1620993 h 2335366"/>
              <a:gd name="connsiteX6" fmla="*/ 457200 w 1340237"/>
              <a:gd name="connsiteY6" fmla="*/ 1627343 h 2335366"/>
              <a:gd name="connsiteX7" fmla="*/ 485775 w 1340237"/>
              <a:gd name="connsiteY7" fmla="*/ 1630518 h 2335366"/>
              <a:gd name="connsiteX8" fmla="*/ 508000 w 1340237"/>
              <a:gd name="connsiteY8" fmla="*/ 1636868 h 2335366"/>
              <a:gd name="connsiteX9" fmla="*/ 511175 w 1340237"/>
              <a:gd name="connsiteY9" fmla="*/ 1617818 h 2335366"/>
              <a:gd name="connsiteX10" fmla="*/ 508000 w 1340237"/>
              <a:gd name="connsiteY10" fmla="*/ 1525743 h 2335366"/>
              <a:gd name="connsiteX11" fmla="*/ 501650 w 1340237"/>
              <a:gd name="connsiteY11" fmla="*/ 1500343 h 2335366"/>
              <a:gd name="connsiteX12" fmla="*/ 508000 w 1340237"/>
              <a:gd name="connsiteY12" fmla="*/ 1424143 h 2335366"/>
              <a:gd name="connsiteX13" fmla="*/ 527050 w 1340237"/>
              <a:gd name="connsiteY13" fmla="*/ 1420968 h 2335366"/>
              <a:gd name="connsiteX14" fmla="*/ 498475 w 1340237"/>
              <a:gd name="connsiteY14" fmla="*/ 1357468 h 2335366"/>
              <a:gd name="connsiteX15" fmla="*/ 469900 w 1340237"/>
              <a:gd name="connsiteY15" fmla="*/ 1354293 h 2335366"/>
              <a:gd name="connsiteX16" fmla="*/ 476250 w 1340237"/>
              <a:gd name="connsiteY16" fmla="*/ 1309843 h 2335366"/>
              <a:gd name="connsiteX17" fmla="*/ 485775 w 1340237"/>
              <a:gd name="connsiteY17" fmla="*/ 1287618 h 2335366"/>
              <a:gd name="connsiteX18" fmla="*/ 492125 w 1340237"/>
              <a:gd name="connsiteY18" fmla="*/ 1268568 h 2335366"/>
              <a:gd name="connsiteX19" fmla="*/ 457200 w 1340237"/>
              <a:gd name="connsiteY19" fmla="*/ 1268568 h 2335366"/>
              <a:gd name="connsiteX20" fmla="*/ 450850 w 1340237"/>
              <a:gd name="connsiteY20" fmla="*/ 1284443 h 2335366"/>
              <a:gd name="connsiteX21" fmla="*/ 434975 w 1340237"/>
              <a:gd name="connsiteY21" fmla="*/ 1357468 h 2335366"/>
              <a:gd name="connsiteX22" fmla="*/ 428625 w 1340237"/>
              <a:gd name="connsiteY22" fmla="*/ 1370168 h 2335366"/>
              <a:gd name="connsiteX23" fmla="*/ 425450 w 1340237"/>
              <a:gd name="connsiteY23" fmla="*/ 1386043 h 2335366"/>
              <a:gd name="connsiteX24" fmla="*/ 406400 w 1340237"/>
              <a:gd name="connsiteY24" fmla="*/ 1382868 h 2335366"/>
              <a:gd name="connsiteX25" fmla="*/ 409575 w 1340237"/>
              <a:gd name="connsiteY25" fmla="*/ 1300318 h 2335366"/>
              <a:gd name="connsiteX26" fmla="*/ 415925 w 1340237"/>
              <a:gd name="connsiteY26" fmla="*/ 1255868 h 2335366"/>
              <a:gd name="connsiteX27" fmla="*/ 419100 w 1340237"/>
              <a:gd name="connsiteY27" fmla="*/ 1246343 h 2335366"/>
              <a:gd name="connsiteX28" fmla="*/ 428625 w 1340237"/>
              <a:gd name="connsiteY28" fmla="*/ 1230468 h 2335366"/>
              <a:gd name="connsiteX29" fmla="*/ 492125 w 1340237"/>
              <a:gd name="connsiteY29" fmla="*/ 1233643 h 2335366"/>
              <a:gd name="connsiteX30" fmla="*/ 479425 w 1340237"/>
              <a:gd name="connsiteY30" fmla="*/ 1186018 h 2335366"/>
              <a:gd name="connsiteX31" fmla="*/ 447675 w 1340237"/>
              <a:gd name="connsiteY31" fmla="*/ 1179668 h 2335366"/>
              <a:gd name="connsiteX32" fmla="*/ 450850 w 1340237"/>
              <a:gd name="connsiteY32" fmla="*/ 1122518 h 2335366"/>
              <a:gd name="connsiteX33" fmla="*/ 517525 w 1340237"/>
              <a:gd name="connsiteY33" fmla="*/ 1128868 h 2335366"/>
              <a:gd name="connsiteX34" fmla="*/ 536575 w 1340237"/>
              <a:gd name="connsiteY34" fmla="*/ 1122518 h 2335366"/>
              <a:gd name="connsiteX35" fmla="*/ 539750 w 1340237"/>
              <a:gd name="connsiteY35" fmla="*/ 1065368 h 2335366"/>
              <a:gd name="connsiteX36" fmla="*/ 546100 w 1340237"/>
              <a:gd name="connsiteY36" fmla="*/ 1055843 h 2335366"/>
              <a:gd name="connsiteX37" fmla="*/ 549275 w 1340237"/>
              <a:gd name="connsiteY37" fmla="*/ 1039968 h 2335366"/>
              <a:gd name="connsiteX38" fmla="*/ 552450 w 1340237"/>
              <a:gd name="connsiteY38" fmla="*/ 1027268 h 2335366"/>
              <a:gd name="connsiteX39" fmla="*/ 558800 w 1340237"/>
              <a:gd name="connsiteY39" fmla="*/ 1014568 h 2335366"/>
              <a:gd name="connsiteX40" fmla="*/ 565150 w 1340237"/>
              <a:gd name="connsiteY40" fmla="*/ 989168 h 2335366"/>
              <a:gd name="connsiteX41" fmla="*/ 568325 w 1340237"/>
              <a:gd name="connsiteY41" fmla="*/ 976468 h 2335366"/>
              <a:gd name="connsiteX42" fmla="*/ 571500 w 1340237"/>
              <a:gd name="connsiteY42" fmla="*/ 966943 h 2335366"/>
              <a:gd name="connsiteX43" fmla="*/ 577850 w 1340237"/>
              <a:gd name="connsiteY43" fmla="*/ 957418 h 2335366"/>
              <a:gd name="connsiteX44" fmla="*/ 581025 w 1340237"/>
              <a:gd name="connsiteY44" fmla="*/ 944718 h 2335366"/>
              <a:gd name="connsiteX45" fmla="*/ 596900 w 1340237"/>
              <a:gd name="connsiteY45" fmla="*/ 922493 h 2335366"/>
              <a:gd name="connsiteX46" fmla="*/ 603250 w 1340237"/>
              <a:gd name="connsiteY46" fmla="*/ 906618 h 2335366"/>
              <a:gd name="connsiteX47" fmla="*/ 609600 w 1340237"/>
              <a:gd name="connsiteY47" fmla="*/ 893918 h 2335366"/>
              <a:gd name="connsiteX48" fmla="*/ 619125 w 1340237"/>
              <a:gd name="connsiteY48" fmla="*/ 871693 h 2335366"/>
              <a:gd name="connsiteX49" fmla="*/ 622300 w 1340237"/>
              <a:gd name="connsiteY49" fmla="*/ 858993 h 2335366"/>
              <a:gd name="connsiteX50" fmla="*/ 628650 w 1340237"/>
              <a:gd name="connsiteY50" fmla="*/ 846293 h 2335366"/>
              <a:gd name="connsiteX51" fmla="*/ 631825 w 1340237"/>
              <a:gd name="connsiteY51" fmla="*/ 827243 h 2335366"/>
              <a:gd name="connsiteX52" fmla="*/ 647700 w 1340237"/>
              <a:gd name="connsiteY52" fmla="*/ 795493 h 2335366"/>
              <a:gd name="connsiteX53" fmla="*/ 654050 w 1340237"/>
              <a:gd name="connsiteY53" fmla="*/ 776443 h 2335366"/>
              <a:gd name="connsiteX54" fmla="*/ 593725 w 1340237"/>
              <a:gd name="connsiteY54" fmla="*/ 744693 h 2335366"/>
              <a:gd name="connsiteX55" fmla="*/ 600075 w 1340237"/>
              <a:gd name="connsiteY55" fmla="*/ 700243 h 2335366"/>
              <a:gd name="connsiteX56" fmla="*/ 673100 w 1340237"/>
              <a:gd name="connsiteY56" fmla="*/ 674843 h 2335366"/>
              <a:gd name="connsiteX57" fmla="*/ 663575 w 1340237"/>
              <a:gd name="connsiteY57" fmla="*/ 573243 h 2335366"/>
              <a:gd name="connsiteX58" fmla="*/ 676275 w 1340237"/>
              <a:gd name="connsiteY58" fmla="*/ 570068 h 2335366"/>
              <a:gd name="connsiteX59" fmla="*/ 695325 w 1340237"/>
              <a:gd name="connsiteY59" fmla="*/ 566893 h 2335366"/>
              <a:gd name="connsiteX60" fmla="*/ 755650 w 1340237"/>
              <a:gd name="connsiteY60" fmla="*/ 573243 h 2335366"/>
              <a:gd name="connsiteX61" fmla="*/ 809625 w 1340237"/>
              <a:gd name="connsiteY61" fmla="*/ 592293 h 2335366"/>
              <a:gd name="connsiteX62" fmla="*/ 819150 w 1340237"/>
              <a:gd name="connsiteY62" fmla="*/ 595468 h 2335366"/>
              <a:gd name="connsiteX63" fmla="*/ 835025 w 1340237"/>
              <a:gd name="connsiteY63" fmla="*/ 601818 h 2335366"/>
              <a:gd name="connsiteX64" fmla="*/ 844550 w 1340237"/>
              <a:gd name="connsiteY64" fmla="*/ 604993 h 2335366"/>
              <a:gd name="connsiteX65" fmla="*/ 860425 w 1340237"/>
              <a:gd name="connsiteY65" fmla="*/ 611343 h 2335366"/>
              <a:gd name="connsiteX66" fmla="*/ 885825 w 1340237"/>
              <a:gd name="connsiteY66" fmla="*/ 617693 h 2335366"/>
              <a:gd name="connsiteX67" fmla="*/ 882650 w 1340237"/>
              <a:gd name="connsiteY67" fmla="*/ 595468 h 2335366"/>
              <a:gd name="connsiteX68" fmla="*/ 885825 w 1340237"/>
              <a:gd name="connsiteY68" fmla="*/ 570068 h 2335366"/>
              <a:gd name="connsiteX69" fmla="*/ 952500 w 1340237"/>
              <a:gd name="connsiteY69" fmla="*/ 579593 h 2335366"/>
              <a:gd name="connsiteX70" fmla="*/ 981075 w 1340237"/>
              <a:gd name="connsiteY70" fmla="*/ 595468 h 2335366"/>
              <a:gd name="connsiteX71" fmla="*/ 990600 w 1340237"/>
              <a:gd name="connsiteY71" fmla="*/ 589118 h 2335366"/>
              <a:gd name="connsiteX72" fmla="*/ 1114425 w 1340237"/>
              <a:gd name="connsiteY72" fmla="*/ 446243 h 2335366"/>
              <a:gd name="connsiteX73" fmla="*/ 1168400 w 1340237"/>
              <a:gd name="connsiteY73" fmla="*/ 439893 h 2335366"/>
              <a:gd name="connsiteX74" fmla="*/ 1165225 w 1340237"/>
              <a:gd name="connsiteY74" fmla="*/ 427193 h 2335366"/>
              <a:gd name="connsiteX75" fmla="*/ 1162050 w 1340237"/>
              <a:gd name="connsiteY75" fmla="*/ 411318 h 2335366"/>
              <a:gd name="connsiteX76" fmla="*/ 1130300 w 1340237"/>
              <a:gd name="connsiteY76" fmla="*/ 379568 h 2335366"/>
              <a:gd name="connsiteX77" fmla="*/ 1111250 w 1340237"/>
              <a:gd name="connsiteY77" fmla="*/ 354168 h 2335366"/>
              <a:gd name="connsiteX78" fmla="*/ 1149350 w 1340237"/>
              <a:gd name="connsiteY78" fmla="*/ 347818 h 2335366"/>
              <a:gd name="connsiteX79" fmla="*/ 1139825 w 1340237"/>
              <a:gd name="connsiteY79" fmla="*/ 331943 h 2335366"/>
              <a:gd name="connsiteX80" fmla="*/ 1127125 w 1340237"/>
              <a:gd name="connsiteY80" fmla="*/ 312893 h 2335366"/>
              <a:gd name="connsiteX81" fmla="*/ 1120775 w 1340237"/>
              <a:gd name="connsiteY81" fmla="*/ 287493 h 2335366"/>
              <a:gd name="connsiteX82" fmla="*/ 1114425 w 1340237"/>
              <a:gd name="connsiteY82" fmla="*/ 268443 h 2335366"/>
              <a:gd name="connsiteX83" fmla="*/ 1111250 w 1340237"/>
              <a:gd name="connsiteY83" fmla="*/ 255743 h 2335366"/>
              <a:gd name="connsiteX84" fmla="*/ 1101725 w 1340237"/>
              <a:gd name="connsiteY84" fmla="*/ 246218 h 2335366"/>
              <a:gd name="connsiteX85" fmla="*/ 1069975 w 1340237"/>
              <a:gd name="connsiteY85" fmla="*/ 230343 h 2335366"/>
              <a:gd name="connsiteX86" fmla="*/ 1054100 w 1340237"/>
              <a:gd name="connsiteY86" fmla="*/ 195418 h 2335366"/>
              <a:gd name="connsiteX87" fmla="*/ 1050925 w 1340237"/>
              <a:gd name="connsiteY87" fmla="*/ 182718 h 2335366"/>
              <a:gd name="connsiteX88" fmla="*/ 1000125 w 1340237"/>
              <a:gd name="connsiteY88" fmla="*/ 179543 h 2335366"/>
              <a:gd name="connsiteX89" fmla="*/ 996950 w 1340237"/>
              <a:gd name="connsiteY89" fmla="*/ 138268 h 2335366"/>
              <a:gd name="connsiteX90" fmla="*/ 993775 w 1340237"/>
              <a:gd name="connsiteY90" fmla="*/ 122393 h 2335366"/>
              <a:gd name="connsiteX91" fmla="*/ 1035050 w 1340237"/>
              <a:gd name="connsiteY91" fmla="*/ 119218 h 2335366"/>
              <a:gd name="connsiteX92" fmla="*/ 1044575 w 1340237"/>
              <a:gd name="connsiteY92" fmla="*/ 116043 h 2335366"/>
              <a:gd name="connsiteX93" fmla="*/ 1028700 w 1340237"/>
              <a:gd name="connsiteY93" fmla="*/ 46193 h 2335366"/>
              <a:gd name="connsiteX94" fmla="*/ 1019175 w 1340237"/>
              <a:gd name="connsiteY94" fmla="*/ 20793 h 2335366"/>
              <a:gd name="connsiteX95" fmla="*/ 1016000 w 1340237"/>
              <a:gd name="connsiteY95" fmla="*/ 11268 h 2335366"/>
              <a:gd name="connsiteX96" fmla="*/ 984250 w 1340237"/>
              <a:gd name="connsiteY96" fmla="*/ 4918 h 2335366"/>
              <a:gd name="connsiteX97" fmla="*/ 971550 w 1340237"/>
              <a:gd name="connsiteY97" fmla="*/ 1743 h 2335366"/>
              <a:gd name="connsiteX98" fmla="*/ 965200 w 1340237"/>
              <a:gd name="connsiteY98" fmla="*/ 20793 h 2335366"/>
              <a:gd name="connsiteX99" fmla="*/ 971550 w 1340237"/>
              <a:gd name="connsiteY99" fmla="*/ 33493 h 2335366"/>
              <a:gd name="connsiteX100" fmla="*/ 987425 w 1340237"/>
              <a:gd name="connsiteY100" fmla="*/ 62068 h 2335366"/>
              <a:gd name="connsiteX101" fmla="*/ 990600 w 1340237"/>
              <a:gd name="connsiteY101" fmla="*/ 71593 h 2335366"/>
              <a:gd name="connsiteX102" fmla="*/ 984250 w 1340237"/>
              <a:gd name="connsiteY102" fmla="*/ 46193 h 2335366"/>
              <a:gd name="connsiteX103" fmla="*/ 977900 w 1340237"/>
              <a:gd name="connsiteY103" fmla="*/ 33493 h 2335366"/>
              <a:gd name="connsiteX104" fmla="*/ 974725 w 1340237"/>
              <a:gd name="connsiteY104" fmla="*/ 23968 h 2335366"/>
              <a:gd name="connsiteX105" fmla="*/ 968375 w 1340237"/>
              <a:gd name="connsiteY105" fmla="*/ 1743 h 2335366"/>
              <a:gd name="connsiteX106" fmla="*/ 1028700 w 1340237"/>
              <a:gd name="connsiteY106" fmla="*/ 8093 h 2335366"/>
              <a:gd name="connsiteX107" fmla="*/ 1047750 w 1340237"/>
              <a:gd name="connsiteY107" fmla="*/ 36668 h 2335366"/>
              <a:gd name="connsiteX108" fmla="*/ 1063625 w 1340237"/>
              <a:gd name="connsiteY108" fmla="*/ 68418 h 2335366"/>
              <a:gd name="connsiteX109" fmla="*/ 1073150 w 1340237"/>
              <a:gd name="connsiteY109" fmla="*/ 100168 h 2335366"/>
              <a:gd name="connsiteX110" fmla="*/ 1076325 w 1340237"/>
              <a:gd name="connsiteY110" fmla="*/ 112868 h 2335366"/>
              <a:gd name="connsiteX111" fmla="*/ 1082675 w 1340237"/>
              <a:gd name="connsiteY111" fmla="*/ 135093 h 2335366"/>
              <a:gd name="connsiteX112" fmla="*/ 1089025 w 1340237"/>
              <a:gd name="connsiteY112" fmla="*/ 163668 h 2335366"/>
              <a:gd name="connsiteX113" fmla="*/ 1098550 w 1340237"/>
              <a:gd name="connsiteY113" fmla="*/ 201768 h 2335366"/>
              <a:gd name="connsiteX114" fmla="*/ 1104900 w 1340237"/>
              <a:gd name="connsiteY114" fmla="*/ 211293 h 2335366"/>
              <a:gd name="connsiteX115" fmla="*/ 1152525 w 1340237"/>
              <a:gd name="connsiteY115" fmla="*/ 227168 h 2335366"/>
              <a:gd name="connsiteX116" fmla="*/ 1209675 w 1340237"/>
              <a:gd name="connsiteY116" fmla="*/ 223993 h 2335366"/>
              <a:gd name="connsiteX117" fmla="*/ 1225550 w 1340237"/>
              <a:gd name="connsiteY117" fmla="*/ 230343 h 2335366"/>
              <a:gd name="connsiteX118" fmla="*/ 1231900 w 1340237"/>
              <a:gd name="connsiteY118" fmla="*/ 249393 h 2335366"/>
              <a:gd name="connsiteX119" fmla="*/ 1235075 w 1340237"/>
              <a:gd name="connsiteY119" fmla="*/ 350993 h 2335366"/>
              <a:gd name="connsiteX120" fmla="*/ 1244600 w 1340237"/>
              <a:gd name="connsiteY120" fmla="*/ 360518 h 2335366"/>
              <a:gd name="connsiteX121" fmla="*/ 1260475 w 1340237"/>
              <a:gd name="connsiteY121" fmla="*/ 382743 h 2335366"/>
              <a:gd name="connsiteX122" fmla="*/ 1266825 w 1340237"/>
              <a:gd name="connsiteY122" fmla="*/ 398618 h 2335366"/>
              <a:gd name="connsiteX123" fmla="*/ 1276350 w 1340237"/>
              <a:gd name="connsiteY123" fmla="*/ 420843 h 2335366"/>
              <a:gd name="connsiteX124" fmla="*/ 1273175 w 1340237"/>
              <a:gd name="connsiteY124" fmla="*/ 439893 h 2335366"/>
              <a:gd name="connsiteX125" fmla="*/ 1260475 w 1340237"/>
              <a:gd name="connsiteY125" fmla="*/ 458943 h 2335366"/>
              <a:gd name="connsiteX126" fmla="*/ 1238250 w 1340237"/>
              <a:gd name="connsiteY126" fmla="*/ 497043 h 2335366"/>
              <a:gd name="connsiteX127" fmla="*/ 1222375 w 1340237"/>
              <a:gd name="connsiteY127" fmla="*/ 522443 h 2335366"/>
              <a:gd name="connsiteX128" fmla="*/ 1212850 w 1340237"/>
              <a:gd name="connsiteY128" fmla="*/ 547843 h 2335366"/>
              <a:gd name="connsiteX129" fmla="*/ 1206500 w 1340237"/>
              <a:gd name="connsiteY129" fmla="*/ 557368 h 2335366"/>
              <a:gd name="connsiteX130" fmla="*/ 1203325 w 1340237"/>
              <a:gd name="connsiteY130" fmla="*/ 573243 h 2335366"/>
              <a:gd name="connsiteX131" fmla="*/ 1181100 w 1340237"/>
              <a:gd name="connsiteY131" fmla="*/ 608168 h 2335366"/>
              <a:gd name="connsiteX132" fmla="*/ 1165225 w 1340237"/>
              <a:gd name="connsiteY132" fmla="*/ 658968 h 2335366"/>
              <a:gd name="connsiteX133" fmla="*/ 1158875 w 1340237"/>
              <a:gd name="connsiteY133" fmla="*/ 678018 h 2335366"/>
              <a:gd name="connsiteX134" fmla="*/ 1155700 w 1340237"/>
              <a:gd name="connsiteY134" fmla="*/ 693893 h 2335366"/>
              <a:gd name="connsiteX135" fmla="*/ 1146175 w 1340237"/>
              <a:gd name="connsiteY135" fmla="*/ 719293 h 2335366"/>
              <a:gd name="connsiteX136" fmla="*/ 1139825 w 1340237"/>
              <a:gd name="connsiteY136" fmla="*/ 741518 h 2335366"/>
              <a:gd name="connsiteX137" fmla="*/ 1127125 w 1340237"/>
              <a:gd name="connsiteY137" fmla="*/ 763743 h 2335366"/>
              <a:gd name="connsiteX138" fmla="*/ 1117600 w 1340237"/>
              <a:gd name="connsiteY138" fmla="*/ 779618 h 2335366"/>
              <a:gd name="connsiteX139" fmla="*/ 1114425 w 1340237"/>
              <a:gd name="connsiteY139" fmla="*/ 789143 h 2335366"/>
              <a:gd name="connsiteX140" fmla="*/ 1108075 w 1340237"/>
              <a:gd name="connsiteY140" fmla="*/ 989168 h 2335366"/>
              <a:gd name="connsiteX141" fmla="*/ 1104900 w 1340237"/>
              <a:gd name="connsiteY141" fmla="*/ 1103468 h 2335366"/>
              <a:gd name="connsiteX142" fmla="*/ 1092200 w 1340237"/>
              <a:gd name="connsiteY142" fmla="*/ 1119343 h 2335366"/>
              <a:gd name="connsiteX143" fmla="*/ 1066800 w 1340237"/>
              <a:gd name="connsiteY143" fmla="*/ 1116168 h 2335366"/>
              <a:gd name="connsiteX144" fmla="*/ 1050925 w 1340237"/>
              <a:gd name="connsiteY144" fmla="*/ 1132043 h 2335366"/>
              <a:gd name="connsiteX145" fmla="*/ 1035050 w 1340237"/>
              <a:gd name="connsiteY145" fmla="*/ 1182843 h 2335366"/>
              <a:gd name="connsiteX146" fmla="*/ 990600 w 1340237"/>
              <a:gd name="connsiteY146" fmla="*/ 1176493 h 2335366"/>
              <a:gd name="connsiteX147" fmla="*/ 977900 w 1340237"/>
              <a:gd name="connsiteY147" fmla="*/ 1249518 h 2335366"/>
              <a:gd name="connsiteX148" fmla="*/ 977900 w 1340237"/>
              <a:gd name="connsiteY148" fmla="*/ 1132043 h 2335366"/>
              <a:gd name="connsiteX149" fmla="*/ 1000125 w 1340237"/>
              <a:gd name="connsiteY149" fmla="*/ 1135218 h 2335366"/>
              <a:gd name="connsiteX150" fmla="*/ 1044575 w 1340237"/>
              <a:gd name="connsiteY150" fmla="*/ 1147918 h 2335366"/>
              <a:gd name="connsiteX151" fmla="*/ 1025525 w 1340237"/>
              <a:gd name="connsiteY151" fmla="*/ 1195543 h 2335366"/>
              <a:gd name="connsiteX152" fmla="*/ 1016000 w 1340237"/>
              <a:gd name="connsiteY152" fmla="*/ 1211418 h 2335366"/>
              <a:gd name="connsiteX153" fmla="*/ 1012825 w 1340237"/>
              <a:gd name="connsiteY153" fmla="*/ 1220943 h 2335366"/>
              <a:gd name="connsiteX154" fmla="*/ 1031875 w 1340237"/>
              <a:gd name="connsiteY154" fmla="*/ 1217768 h 2335366"/>
              <a:gd name="connsiteX155" fmla="*/ 1063625 w 1340237"/>
              <a:gd name="connsiteY155" fmla="*/ 1220943 h 2335366"/>
              <a:gd name="connsiteX156" fmla="*/ 1050925 w 1340237"/>
              <a:gd name="connsiteY156" fmla="*/ 1363818 h 2335366"/>
              <a:gd name="connsiteX157" fmla="*/ 1057275 w 1340237"/>
              <a:gd name="connsiteY157" fmla="*/ 1373343 h 2335366"/>
              <a:gd name="connsiteX158" fmla="*/ 1079500 w 1340237"/>
              <a:gd name="connsiteY158" fmla="*/ 1379693 h 2335366"/>
              <a:gd name="connsiteX159" fmla="*/ 1095375 w 1340237"/>
              <a:gd name="connsiteY159" fmla="*/ 1386043 h 2335366"/>
              <a:gd name="connsiteX160" fmla="*/ 1117600 w 1340237"/>
              <a:gd name="connsiteY160" fmla="*/ 1392393 h 2335366"/>
              <a:gd name="connsiteX161" fmla="*/ 1120775 w 1340237"/>
              <a:gd name="connsiteY161" fmla="*/ 1405093 h 2335366"/>
              <a:gd name="connsiteX162" fmla="*/ 1127125 w 1340237"/>
              <a:gd name="connsiteY162" fmla="*/ 1443193 h 2335366"/>
              <a:gd name="connsiteX163" fmla="*/ 1111250 w 1340237"/>
              <a:gd name="connsiteY163" fmla="*/ 1500343 h 2335366"/>
              <a:gd name="connsiteX164" fmla="*/ 1133475 w 1340237"/>
              <a:gd name="connsiteY164" fmla="*/ 1493993 h 2335366"/>
              <a:gd name="connsiteX165" fmla="*/ 1136650 w 1340237"/>
              <a:gd name="connsiteY165" fmla="*/ 1519393 h 2335366"/>
              <a:gd name="connsiteX166" fmla="*/ 1130300 w 1340237"/>
              <a:gd name="connsiteY166" fmla="*/ 1538443 h 2335366"/>
              <a:gd name="connsiteX167" fmla="*/ 1152525 w 1340237"/>
              <a:gd name="connsiteY167" fmla="*/ 1900393 h 2335366"/>
              <a:gd name="connsiteX168" fmla="*/ 1193800 w 1340237"/>
              <a:gd name="connsiteY168" fmla="*/ 1973418 h 2335366"/>
              <a:gd name="connsiteX169" fmla="*/ 1238250 w 1340237"/>
              <a:gd name="connsiteY169" fmla="*/ 2128992 h 2335366"/>
              <a:gd name="connsiteX170" fmla="*/ 1301750 w 1340237"/>
              <a:gd name="connsiteY170" fmla="*/ 2284566 h 2335366"/>
              <a:gd name="connsiteX171" fmla="*/ 1222374 w 1340237"/>
              <a:gd name="connsiteY171" fmla="*/ 2335366 h 2335366"/>
              <a:gd name="connsiteX172" fmla="*/ 1304924 w 1340237"/>
              <a:gd name="connsiteY172" fmla="*/ 2287741 h 2335366"/>
              <a:gd name="connsiteX173" fmla="*/ 1238249 w 1340237"/>
              <a:gd name="connsiteY173" fmla="*/ 2128991 h 2335366"/>
              <a:gd name="connsiteX174" fmla="*/ 1339849 w 1340237"/>
              <a:gd name="connsiteY174" fmla="*/ 2078191 h 2335366"/>
              <a:gd name="connsiteX175" fmla="*/ 1238249 w 1340237"/>
              <a:gd name="connsiteY175" fmla="*/ 2103591 h 2335366"/>
              <a:gd name="connsiteX176" fmla="*/ 1184274 w 1340237"/>
              <a:gd name="connsiteY176" fmla="*/ 1963891 h 2335366"/>
              <a:gd name="connsiteX177" fmla="*/ 1146174 w 1340237"/>
              <a:gd name="connsiteY177" fmla="*/ 1903566 h 2335366"/>
              <a:gd name="connsiteX178" fmla="*/ 1130299 w 1340237"/>
              <a:gd name="connsiteY178" fmla="*/ 1525741 h 2335366"/>
              <a:gd name="connsiteX179" fmla="*/ 1028700 w 1340237"/>
              <a:gd name="connsiteY179" fmla="*/ 1522568 h 2335366"/>
              <a:gd name="connsiteX180" fmla="*/ 1009650 w 1340237"/>
              <a:gd name="connsiteY180" fmla="*/ 1506693 h 2335366"/>
              <a:gd name="connsiteX181" fmla="*/ 996950 w 1340237"/>
              <a:gd name="connsiteY181" fmla="*/ 1509868 h 2335366"/>
              <a:gd name="connsiteX182" fmla="*/ 990600 w 1340237"/>
              <a:gd name="connsiteY182" fmla="*/ 1528918 h 2335366"/>
              <a:gd name="connsiteX183" fmla="*/ 984250 w 1340237"/>
              <a:gd name="connsiteY183" fmla="*/ 1538443 h 2335366"/>
              <a:gd name="connsiteX184" fmla="*/ 974725 w 1340237"/>
              <a:gd name="connsiteY184" fmla="*/ 1554318 h 2335366"/>
              <a:gd name="connsiteX185" fmla="*/ 965200 w 1340237"/>
              <a:gd name="connsiteY185" fmla="*/ 1563843 h 2335366"/>
              <a:gd name="connsiteX186" fmla="*/ 946150 w 1340237"/>
              <a:gd name="connsiteY186" fmla="*/ 1589243 h 2335366"/>
              <a:gd name="connsiteX187" fmla="*/ 939800 w 1340237"/>
              <a:gd name="connsiteY187" fmla="*/ 1598768 h 2335366"/>
              <a:gd name="connsiteX188" fmla="*/ 930275 w 1340237"/>
              <a:gd name="connsiteY188" fmla="*/ 1605118 h 2335366"/>
              <a:gd name="connsiteX189" fmla="*/ 920750 w 1340237"/>
              <a:gd name="connsiteY189" fmla="*/ 1614643 h 2335366"/>
              <a:gd name="connsiteX190" fmla="*/ 911225 w 1340237"/>
              <a:gd name="connsiteY190" fmla="*/ 1627343 h 2335366"/>
              <a:gd name="connsiteX191" fmla="*/ 889000 w 1340237"/>
              <a:gd name="connsiteY191" fmla="*/ 1630518 h 2335366"/>
              <a:gd name="connsiteX192" fmla="*/ 803275 w 1340237"/>
              <a:gd name="connsiteY192" fmla="*/ 1633693 h 2335366"/>
              <a:gd name="connsiteX193" fmla="*/ 749300 w 1340237"/>
              <a:gd name="connsiteY193" fmla="*/ 1646393 h 2335366"/>
              <a:gd name="connsiteX194" fmla="*/ 736600 w 1340237"/>
              <a:gd name="connsiteY194" fmla="*/ 1649568 h 2335366"/>
              <a:gd name="connsiteX195" fmla="*/ 704850 w 1340237"/>
              <a:gd name="connsiteY195" fmla="*/ 1652743 h 2335366"/>
              <a:gd name="connsiteX196" fmla="*/ 679450 w 1340237"/>
              <a:gd name="connsiteY196" fmla="*/ 1655918 h 2335366"/>
              <a:gd name="connsiteX197" fmla="*/ 657225 w 1340237"/>
              <a:gd name="connsiteY197" fmla="*/ 1659093 h 2335366"/>
              <a:gd name="connsiteX198" fmla="*/ 571500 w 1340237"/>
              <a:gd name="connsiteY198" fmla="*/ 1665443 h 2335366"/>
              <a:gd name="connsiteX199" fmla="*/ 396875 w 1340237"/>
              <a:gd name="connsiteY199" fmla="*/ 1662268 h 2335366"/>
              <a:gd name="connsiteX200" fmla="*/ 384175 w 1340237"/>
              <a:gd name="connsiteY200" fmla="*/ 1655918 h 2335366"/>
              <a:gd name="connsiteX201" fmla="*/ 320675 w 1340237"/>
              <a:gd name="connsiteY201" fmla="*/ 1649568 h 2335366"/>
              <a:gd name="connsiteX202" fmla="*/ 301625 w 1340237"/>
              <a:gd name="connsiteY202" fmla="*/ 1646393 h 2335366"/>
              <a:gd name="connsiteX203" fmla="*/ 221456 w 1340237"/>
              <a:gd name="connsiteY203" fmla="*/ 1653537 h 2335366"/>
              <a:gd name="connsiteX204" fmla="*/ 165894 w 1340237"/>
              <a:gd name="connsiteY204" fmla="*/ 1652743 h 2335366"/>
              <a:gd name="connsiteX205" fmla="*/ 97632 w 1340237"/>
              <a:gd name="connsiteY205" fmla="*/ 1651949 h 2335366"/>
              <a:gd name="connsiteX206" fmla="*/ 41275 w 1340237"/>
              <a:gd name="connsiteY206" fmla="*/ 1663061 h 2335366"/>
              <a:gd name="connsiteX207" fmla="*/ 0 w 1340237"/>
              <a:gd name="connsiteY207" fmla="*/ 1670999 h 2335366"/>
              <a:gd name="connsiteX0" fmla="*/ 31750 w 1340237"/>
              <a:gd name="connsiteY0" fmla="*/ 1643218 h 2335366"/>
              <a:gd name="connsiteX1" fmla="*/ 69850 w 1340237"/>
              <a:gd name="connsiteY1" fmla="*/ 1627343 h 2335366"/>
              <a:gd name="connsiteX2" fmla="*/ 123825 w 1340237"/>
              <a:gd name="connsiteY2" fmla="*/ 1611468 h 2335366"/>
              <a:gd name="connsiteX3" fmla="*/ 203200 w 1340237"/>
              <a:gd name="connsiteY3" fmla="*/ 1608293 h 2335366"/>
              <a:gd name="connsiteX4" fmla="*/ 377825 w 1340237"/>
              <a:gd name="connsiteY4" fmla="*/ 1614643 h 2335366"/>
              <a:gd name="connsiteX5" fmla="*/ 431800 w 1340237"/>
              <a:gd name="connsiteY5" fmla="*/ 1620993 h 2335366"/>
              <a:gd name="connsiteX6" fmla="*/ 457200 w 1340237"/>
              <a:gd name="connsiteY6" fmla="*/ 1627343 h 2335366"/>
              <a:gd name="connsiteX7" fmla="*/ 485775 w 1340237"/>
              <a:gd name="connsiteY7" fmla="*/ 1630518 h 2335366"/>
              <a:gd name="connsiteX8" fmla="*/ 508000 w 1340237"/>
              <a:gd name="connsiteY8" fmla="*/ 1636868 h 2335366"/>
              <a:gd name="connsiteX9" fmla="*/ 511175 w 1340237"/>
              <a:gd name="connsiteY9" fmla="*/ 1617818 h 2335366"/>
              <a:gd name="connsiteX10" fmla="*/ 508000 w 1340237"/>
              <a:gd name="connsiteY10" fmla="*/ 1525743 h 2335366"/>
              <a:gd name="connsiteX11" fmla="*/ 501650 w 1340237"/>
              <a:gd name="connsiteY11" fmla="*/ 1500343 h 2335366"/>
              <a:gd name="connsiteX12" fmla="*/ 508000 w 1340237"/>
              <a:gd name="connsiteY12" fmla="*/ 1424143 h 2335366"/>
              <a:gd name="connsiteX13" fmla="*/ 527050 w 1340237"/>
              <a:gd name="connsiteY13" fmla="*/ 1420968 h 2335366"/>
              <a:gd name="connsiteX14" fmla="*/ 498475 w 1340237"/>
              <a:gd name="connsiteY14" fmla="*/ 1357468 h 2335366"/>
              <a:gd name="connsiteX15" fmla="*/ 469900 w 1340237"/>
              <a:gd name="connsiteY15" fmla="*/ 1354293 h 2335366"/>
              <a:gd name="connsiteX16" fmla="*/ 476250 w 1340237"/>
              <a:gd name="connsiteY16" fmla="*/ 1309843 h 2335366"/>
              <a:gd name="connsiteX17" fmla="*/ 485775 w 1340237"/>
              <a:gd name="connsiteY17" fmla="*/ 1287618 h 2335366"/>
              <a:gd name="connsiteX18" fmla="*/ 492125 w 1340237"/>
              <a:gd name="connsiteY18" fmla="*/ 1268568 h 2335366"/>
              <a:gd name="connsiteX19" fmla="*/ 457200 w 1340237"/>
              <a:gd name="connsiteY19" fmla="*/ 1268568 h 2335366"/>
              <a:gd name="connsiteX20" fmla="*/ 450850 w 1340237"/>
              <a:gd name="connsiteY20" fmla="*/ 1284443 h 2335366"/>
              <a:gd name="connsiteX21" fmla="*/ 434975 w 1340237"/>
              <a:gd name="connsiteY21" fmla="*/ 1357468 h 2335366"/>
              <a:gd name="connsiteX22" fmla="*/ 428625 w 1340237"/>
              <a:gd name="connsiteY22" fmla="*/ 1370168 h 2335366"/>
              <a:gd name="connsiteX23" fmla="*/ 425450 w 1340237"/>
              <a:gd name="connsiteY23" fmla="*/ 1386043 h 2335366"/>
              <a:gd name="connsiteX24" fmla="*/ 406400 w 1340237"/>
              <a:gd name="connsiteY24" fmla="*/ 1382868 h 2335366"/>
              <a:gd name="connsiteX25" fmla="*/ 409575 w 1340237"/>
              <a:gd name="connsiteY25" fmla="*/ 1300318 h 2335366"/>
              <a:gd name="connsiteX26" fmla="*/ 415925 w 1340237"/>
              <a:gd name="connsiteY26" fmla="*/ 1255868 h 2335366"/>
              <a:gd name="connsiteX27" fmla="*/ 419100 w 1340237"/>
              <a:gd name="connsiteY27" fmla="*/ 1246343 h 2335366"/>
              <a:gd name="connsiteX28" fmla="*/ 428625 w 1340237"/>
              <a:gd name="connsiteY28" fmla="*/ 1230468 h 2335366"/>
              <a:gd name="connsiteX29" fmla="*/ 492125 w 1340237"/>
              <a:gd name="connsiteY29" fmla="*/ 1233643 h 2335366"/>
              <a:gd name="connsiteX30" fmla="*/ 479425 w 1340237"/>
              <a:gd name="connsiteY30" fmla="*/ 1186018 h 2335366"/>
              <a:gd name="connsiteX31" fmla="*/ 447675 w 1340237"/>
              <a:gd name="connsiteY31" fmla="*/ 1179668 h 2335366"/>
              <a:gd name="connsiteX32" fmla="*/ 450850 w 1340237"/>
              <a:gd name="connsiteY32" fmla="*/ 1122518 h 2335366"/>
              <a:gd name="connsiteX33" fmla="*/ 517525 w 1340237"/>
              <a:gd name="connsiteY33" fmla="*/ 1128868 h 2335366"/>
              <a:gd name="connsiteX34" fmla="*/ 536575 w 1340237"/>
              <a:gd name="connsiteY34" fmla="*/ 1122518 h 2335366"/>
              <a:gd name="connsiteX35" fmla="*/ 539750 w 1340237"/>
              <a:gd name="connsiteY35" fmla="*/ 1065368 h 2335366"/>
              <a:gd name="connsiteX36" fmla="*/ 546100 w 1340237"/>
              <a:gd name="connsiteY36" fmla="*/ 1055843 h 2335366"/>
              <a:gd name="connsiteX37" fmla="*/ 549275 w 1340237"/>
              <a:gd name="connsiteY37" fmla="*/ 1039968 h 2335366"/>
              <a:gd name="connsiteX38" fmla="*/ 552450 w 1340237"/>
              <a:gd name="connsiteY38" fmla="*/ 1027268 h 2335366"/>
              <a:gd name="connsiteX39" fmla="*/ 558800 w 1340237"/>
              <a:gd name="connsiteY39" fmla="*/ 1014568 h 2335366"/>
              <a:gd name="connsiteX40" fmla="*/ 565150 w 1340237"/>
              <a:gd name="connsiteY40" fmla="*/ 989168 h 2335366"/>
              <a:gd name="connsiteX41" fmla="*/ 568325 w 1340237"/>
              <a:gd name="connsiteY41" fmla="*/ 976468 h 2335366"/>
              <a:gd name="connsiteX42" fmla="*/ 571500 w 1340237"/>
              <a:gd name="connsiteY42" fmla="*/ 966943 h 2335366"/>
              <a:gd name="connsiteX43" fmla="*/ 577850 w 1340237"/>
              <a:gd name="connsiteY43" fmla="*/ 957418 h 2335366"/>
              <a:gd name="connsiteX44" fmla="*/ 581025 w 1340237"/>
              <a:gd name="connsiteY44" fmla="*/ 944718 h 2335366"/>
              <a:gd name="connsiteX45" fmla="*/ 596900 w 1340237"/>
              <a:gd name="connsiteY45" fmla="*/ 922493 h 2335366"/>
              <a:gd name="connsiteX46" fmla="*/ 603250 w 1340237"/>
              <a:gd name="connsiteY46" fmla="*/ 906618 h 2335366"/>
              <a:gd name="connsiteX47" fmla="*/ 609600 w 1340237"/>
              <a:gd name="connsiteY47" fmla="*/ 893918 h 2335366"/>
              <a:gd name="connsiteX48" fmla="*/ 619125 w 1340237"/>
              <a:gd name="connsiteY48" fmla="*/ 871693 h 2335366"/>
              <a:gd name="connsiteX49" fmla="*/ 622300 w 1340237"/>
              <a:gd name="connsiteY49" fmla="*/ 858993 h 2335366"/>
              <a:gd name="connsiteX50" fmla="*/ 628650 w 1340237"/>
              <a:gd name="connsiteY50" fmla="*/ 846293 h 2335366"/>
              <a:gd name="connsiteX51" fmla="*/ 631825 w 1340237"/>
              <a:gd name="connsiteY51" fmla="*/ 827243 h 2335366"/>
              <a:gd name="connsiteX52" fmla="*/ 647700 w 1340237"/>
              <a:gd name="connsiteY52" fmla="*/ 795493 h 2335366"/>
              <a:gd name="connsiteX53" fmla="*/ 654050 w 1340237"/>
              <a:gd name="connsiteY53" fmla="*/ 776443 h 2335366"/>
              <a:gd name="connsiteX54" fmla="*/ 593725 w 1340237"/>
              <a:gd name="connsiteY54" fmla="*/ 744693 h 2335366"/>
              <a:gd name="connsiteX55" fmla="*/ 600075 w 1340237"/>
              <a:gd name="connsiteY55" fmla="*/ 700243 h 2335366"/>
              <a:gd name="connsiteX56" fmla="*/ 673100 w 1340237"/>
              <a:gd name="connsiteY56" fmla="*/ 674843 h 2335366"/>
              <a:gd name="connsiteX57" fmla="*/ 663575 w 1340237"/>
              <a:gd name="connsiteY57" fmla="*/ 573243 h 2335366"/>
              <a:gd name="connsiteX58" fmla="*/ 676275 w 1340237"/>
              <a:gd name="connsiteY58" fmla="*/ 570068 h 2335366"/>
              <a:gd name="connsiteX59" fmla="*/ 695325 w 1340237"/>
              <a:gd name="connsiteY59" fmla="*/ 566893 h 2335366"/>
              <a:gd name="connsiteX60" fmla="*/ 755650 w 1340237"/>
              <a:gd name="connsiteY60" fmla="*/ 573243 h 2335366"/>
              <a:gd name="connsiteX61" fmla="*/ 809625 w 1340237"/>
              <a:gd name="connsiteY61" fmla="*/ 592293 h 2335366"/>
              <a:gd name="connsiteX62" fmla="*/ 819150 w 1340237"/>
              <a:gd name="connsiteY62" fmla="*/ 595468 h 2335366"/>
              <a:gd name="connsiteX63" fmla="*/ 835025 w 1340237"/>
              <a:gd name="connsiteY63" fmla="*/ 601818 h 2335366"/>
              <a:gd name="connsiteX64" fmla="*/ 844550 w 1340237"/>
              <a:gd name="connsiteY64" fmla="*/ 604993 h 2335366"/>
              <a:gd name="connsiteX65" fmla="*/ 860425 w 1340237"/>
              <a:gd name="connsiteY65" fmla="*/ 611343 h 2335366"/>
              <a:gd name="connsiteX66" fmla="*/ 885825 w 1340237"/>
              <a:gd name="connsiteY66" fmla="*/ 617693 h 2335366"/>
              <a:gd name="connsiteX67" fmla="*/ 882650 w 1340237"/>
              <a:gd name="connsiteY67" fmla="*/ 595468 h 2335366"/>
              <a:gd name="connsiteX68" fmla="*/ 885825 w 1340237"/>
              <a:gd name="connsiteY68" fmla="*/ 570068 h 2335366"/>
              <a:gd name="connsiteX69" fmla="*/ 952500 w 1340237"/>
              <a:gd name="connsiteY69" fmla="*/ 579593 h 2335366"/>
              <a:gd name="connsiteX70" fmla="*/ 981075 w 1340237"/>
              <a:gd name="connsiteY70" fmla="*/ 595468 h 2335366"/>
              <a:gd name="connsiteX71" fmla="*/ 990600 w 1340237"/>
              <a:gd name="connsiteY71" fmla="*/ 589118 h 2335366"/>
              <a:gd name="connsiteX72" fmla="*/ 1114425 w 1340237"/>
              <a:gd name="connsiteY72" fmla="*/ 446243 h 2335366"/>
              <a:gd name="connsiteX73" fmla="*/ 1168400 w 1340237"/>
              <a:gd name="connsiteY73" fmla="*/ 439893 h 2335366"/>
              <a:gd name="connsiteX74" fmla="*/ 1165225 w 1340237"/>
              <a:gd name="connsiteY74" fmla="*/ 427193 h 2335366"/>
              <a:gd name="connsiteX75" fmla="*/ 1162050 w 1340237"/>
              <a:gd name="connsiteY75" fmla="*/ 411318 h 2335366"/>
              <a:gd name="connsiteX76" fmla="*/ 1130300 w 1340237"/>
              <a:gd name="connsiteY76" fmla="*/ 379568 h 2335366"/>
              <a:gd name="connsiteX77" fmla="*/ 1111250 w 1340237"/>
              <a:gd name="connsiteY77" fmla="*/ 354168 h 2335366"/>
              <a:gd name="connsiteX78" fmla="*/ 1149350 w 1340237"/>
              <a:gd name="connsiteY78" fmla="*/ 347818 h 2335366"/>
              <a:gd name="connsiteX79" fmla="*/ 1139825 w 1340237"/>
              <a:gd name="connsiteY79" fmla="*/ 331943 h 2335366"/>
              <a:gd name="connsiteX80" fmla="*/ 1127125 w 1340237"/>
              <a:gd name="connsiteY80" fmla="*/ 312893 h 2335366"/>
              <a:gd name="connsiteX81" fmla="*/ 1120775 w 1340237"/>
              <a:gd name="connsiteY81" fmla="*/ 287493 h 2335366"/>
              <a:gd name="connsiteX82" fmla="*/ 1114425 w 1340237"/>
              <a:gd name="connsiteY82" fmla="*/ 268443 h 2335366"/>
              <a:gd name="connsiteX83" fmla="*/ 1111250 w 1340237"/>
              <a:gd name="connsiteY83" fmla="*/ 255743 h 2335366"/>
              <a:gd name="connsiteX84" fmla="*/ 1101725 w 1340237"/>
              <a:gd name="connsiteY84" fmla="*/ 246218 h 2335366"/>
              <a:gd name="connsiteX85" fmla="*/ 1069975 w 1340237"/>
              <a:gd name="connsiteY85" fmla="*/ 230343 h 2335366"/>
              <a:gd name="connsiteX86" fmla="*/ 1054100 w 1340237"/>
              <a:gd name="connsiteY86" fmla="*/ 195418 h 2335366"/>
              <a:gd name="connsiteX87" fmla="*/ 1050925 w 1340237"/>
              <a:gd name="connsiteY87" fmla="*/ 182718 h 2335366"/>
              <a:gd name="connsiteX88" fmla="*/ 1000125 w 1340237"/>
              <a:gd name="connsiteY88" fmla="*/ 179543 h 2335366"/>
              <a:gd name="connsiteX89" fmla="*/ 996950 w 1340237"/>
              <a:gd name="connsiteY89" fmla="*/ 138268 h 2335366"/>
              <a:gd name="connsiteX90" fmla="*/ 993775 w 1340237"/>
              <a:gd name="connsiteY90" fmla="*/ 122393 h 2335366"/>
              <a:gd name="connsiteX91" fmla="*/ 1035050 w 1340237"/>
              <a:gd name="connsiteY91" fmla="*/ 119218 h 2335366"/>
              <a:gd name="connsiteX92" fmla="*/ 1044575 w 1340237"/>
              <a:gd name="connsiteY92" fmla="*/ 116043 h 2335366"/>
              <a:gd name="connsiteX93" fmla="*/ 1028700 w 1340237"/>
              <a:gd name="connsiteY93" fmla="*/ 46193 h 2335366"/>
              <a:gd name="connsiteX94" fmla="*/ 1019175 w 1340237"/>
              <a:gd name="connsiteY94" fmla="*/ 20793 h 2335366"/>
              <a:gd name="connsiteX95" fmla="*/ 1016000 w 1340237"/>
              <a:gd name="connsiteY95" fmla="*/ 11268 h 2335366"/>
              <a:gd name="connsiteX96" fmla="*/ 984250 w 1340237"/>
              <a:gd name="connsiteY96" fmla="*/ 4918 h 2335366"/>
              <a:gd name="connsiteX97" fmla="*/ 971550 w 1340237"/>
              <a:gd name="connsiteY97" fmla="*/ 1743 h 2335366"/>
              <a:gd name="connsiteX98" fmla="*/ 965200 w 1340237"/>
              <a:gd name="connsiteY98" fmla="*/ 20793 h 2335366"/>
              <a:gd name="connsiteX99" fmla="*/ 971550 w 1340237"/>
              <a:gd name="connsiteY99" fmla="*/ 33493 h 2335366"/>
              <a:gd name="connsiteX100" fmla="*/ 987425 w 1340237"/>
              <a:gd name="connsiteY100" fmla="*/ 62068 h 2335366"/>
              <a:gd name="connsiteX101" fmla="*/ 990600 w 1340237"/>
              <a:gd name="connsiteY101" fmla="*/ 71593 h 2335366"/>
              <a:gd name="connsiteX102" fmla="*/ 984250 w 1340237"/>
              <a:gd name="connsiteY102" fmla="*/ 46193 h 2335366"/>
              <a:gd name="connsiteX103" fmla="*/ 977900 w 1340237"/>
              <a:gd name="connsiteY103" fmla="*/ 33493 h 2335366"/>
              <a:gd name="connsiteX104" fmla="*/ 974725 w 1340237"/>
              <a:gd name="connsiteY104" fmla="*/ 23968 h 2335366"/>
              <a:gd name="connsiteX105" fmla="*/ 968375 w 1340237"/>
              <a:gd name="connsiteY105" fmla="*/ 1743 h 2335366"/>
              <a:gd name="connsiteX106" fmla="*/ 1028700 w 1340237"/>
              <a:gd name="connsiteY106" fmla="*/ 8093 h 2335366"/>
              <a:gd name="connsiteX107" fmla="*/ 1047750 w 1340237"/>
              <a:gd name="connsiteY107" fmla="*/ 36668 h 2335366"/>
              <a:gd name="connsiteX108" fmla="*/ 1063625 w 1340237"/>
              <a:gd name="connsiteY108" fmla="*/ 68418 h 2335366"/>
              <a:gd name="connsiteX109" fmla="*/ 1073150 w 1340237"/>
              <a:gd name="connsiteY109" fmla="*/ 100168 h 2335366"/>
              <a:gd name="connsiteX110" fmla="*/ 1076325 w 1340237"/>
              <a:gd name="connsiteY110" fmla="*/ 112868 h 2335366"/>
              <a:gd name="connsiteX111" fmla="*/ 1082675 w 1340237"/>
              <a:gd name="connsiteY111" fmla="*/ 135093 h 2335366"/>
              <a:gd name="connsiteX112" fmla="*/ 1089025 w 1340237"/>
              <a:gd name="connsiteY112" fmla="*/ 163668 h 2335366"/>
              <a:gd name="connsiteX113" fmla="*/ 1098550 w 1340237"/>
              <a:gd name="connsiteY113" fmla="*/ 201768 h 2335366"/>
              <a:gd name="connsiteX114" fmla="*/ 1104900 w 1340237"/>
              <a:gd name="connsiteY114" fmla="*/ 211293 h 2335366"/>
              <a:gd name="connsiteX115" fmla="*/ 1152525 w 1340237"/>
              <a:gd name="connsiteY115" fmla="*/ 227168 h 2335366"/>
              <a:gd name="connsiteX116" fmla="*/ 1209675 w 1340237"/>
              <a:gd name="connsiteY116" fmla="*/ 223993 h 2335366"/>
              <a:gd name="connsiteX117" fmla="*/ 1225550 w 1340237"/>
              <a:gd name="connsiteY117" fmla="*/ 230343 h 2335366"/>
              <a:gd name="connsiteX118" fmla="*/ 1231900 w 1340237"/>
              <a:gd name="connsiteY118" fmla="*/ 249393 h 2335366"/>
              <a:gd name="connsiteX119" fmla="*/ 1235075 w 1340237"/>
              <a:gd name="connsiteY119" fmla="*/ 350993 h 2335366"/>
              <a:gd name="connsiteX120" fmla="*/ 1244600 w 1340237"/>
              <a:gd name="connsiteY120" fmla="*/ 360518 h 2335366"/>
              <a:gd name="connsiteX121" fmla="*/ 1260475 w 1340237"/>
              <a:gd name="connsiteY121" fmla="*/ 382743 h 2335366"/>
              <a:gd name="connsiteX122" fmla="*/ 1266825 w 1340237"/>
              <a:gd name="connsiteY122" fmla="*/ 398618 h 2335366"/>
              <a:gd name="connsiteX123" fmla="*/ 1276350 w 1340237"/>
              <a:gd name="connsiteY123" fmla="*/ 420843 h 2335366"/>
              <a:gd name="connsiteX124" fmla="*/ 1273175 w 1340237"/>
              <a:gd name="connsiteY124" fmla="*/ 439893 h 2335366"/>
              <a:gd name="connsiteX125" fmla="*/ 1260475 w 1340237"/>
              <a:gd name="connsiteY125" fmla="*/ 458943 h 2335366"/>
              <a:gd name="connsiteX126" fmla="*/ 1238250 w 1340237"/>
              <a:gd name="connsiteY126" fmla="*/ 497043 h 2335366"/>
              <a:gd name="connsiteX127" fmla="*/ 1222375 w 1340237"/>
              <a:gd name="connsiteY127" fmla="*/ 522443 h 2335366"/>
              <a:gd name="connsiteX128" fmla="*/ 1212850 w 1340237"/>
              <a:gd name="connsiteY128" fmla="*/ 547843 h 2335366"/>
              <a:gd name="connsiteX129" fmla="*/ 1206500 w 1340237"/>
              <a:gd name="connsiteY129" fmla="*/ 557368 h 2335366"/>
              <a:gd name="connsiteX130" fmla="*/ 1203325 w 1340237"/>
              <a:gd name="connsiteY130" fmla="*/ 573243 h 2335366"/>
              <a:gd name="connsiteX131" fmla="*/ 1181100 w 1340237"/>
              <a:gd name="connsiteY131" fmla="*/ 608168 h 2335366"/>
              <a:gd name="connsiteX132" fmla="*/ 1165225 w 1340237"/>
              <a:gd name="connsiteY132" fmla="*/ 658968 h 2335366"/>
              <a:gd name="connsiteX133" fmla="*/ 1158875 w 1340237"/>
              <a:gd name="connsiteY133" fmla="*/ 678018 h 2335366"/>
              <a:gd name="connsiteX134" fmla="*/ 1155700 w 1340237"/>
              <a:gd name="connsiteY134" fmla="*/ 693893 h 2335366"/>
              <a:gd name="connsiteX135" fmla="*/ 1146175 w 1340237"/>
              <a:gd name="connsiteY135" fmla="*/ 719293 h 2335366"/>
              <a:gd name="connsiteX136" fmla="*/ 1139825 w 1340237"/>
              <a:gd name="connsiteY136" fmla="*/ 741518 h 2335366"/>
              <a:gd name="connsiteX137" fmla="*/ 1127125 w 1340237"/>
              <a:gd name="connsiteY137" fmla="*/ 763743 h 2335366"/>
              <a:gd name="connsiteX138" fmla="*/ 1117600 w 1340237"/>
              <a:gd name="connsiteY138" fmla="*/ 779618 h 2335366"/>
              <a:gd name="connsiteX139" fmla="*/ 1114425 w 1340237"/>
              <a:gd name="connsiteY139" fmla="*/ 789143 h 2335366"/>
              <a:gd name="connsiteX140" fmla="*/ 1108075 w 1340237"/>
              <a:gd name="connsiteY140" fmla="*/ 989168 h 2335366"/>
              <a:gd name="connsiteX141" fmla="*/ 1104900 w 1340237"/>
              <a:gd name="connsiteY141" fmla="*/ 1103468 h 2335366"/>
              <a:gd name="connsiteX142" fmla="*/ 1092200 w 1340237"/>
              <a:gd name="connsiteY142" fmla="*/ 1119343 h 2335366"/>
              <a:gd name="connsiteX143" fmla="*/ 1066800 w 1340237"/>
              <a:gd name="connsiteY143" fmla="*/ 1116168 h 2335366"/>
              <a:gd name="connsiteX144" fmla="*/ 1050925 w 1340237"/>
              <a:gd name="connsiteY144" fmla="*/ 1132043 h 2335366"/>
              <a:gd name="connsiteX145" fmla="*/ 1035050 w 1340237"/>
              <a:gd name="connsiteY145" fmla="*/ 1182843 h 2335366"/>
              <a:gd name="connsiteX146" fmla="*/ 990600 w 1340237"/>
              <a:gd name="connsiteY146" fmla="*/ 1176493 h 2335366"/>
              <a:gd name="connsiteX147" fmla="*/ 977900 w 1340237"/>
              <a:gd name="connsiteY147" fmla="*/ 1249518 h 2335366"/>
              <a:gd name="connsiteX148" fmla="*/ 977900 w 1340237"/>
              <a:gd name="connsiteY148" fmla="*/ 1132043 h 2335366"/>
              <a:gd name="connsiteX149" fmla="*/ 1000125 w 1340237"/>
              <a:gd name="connsiteY149" fmla="*/ 1135218 h 2335366"/>
              <a:gd name="connsiteX150" fmla="*/ 1044575 w 1340237"/>
              <a:gd name="connsiteY150" fmla="*/ 1147918 h 2335366"/>
              <a:gd name="connsiteX151" fmla="*/ 1025525 w 1340237"/>
              <a:gd name="connsiteY151" fmla="*/ 1195543 h 2335366"/>
              <a:gd name="connsiteX152" fmla="*/ 1016000 w 1340237"/>
              <a:gd name="connsiteY152" fmla="*/ 1211418 h 2335366"/>
              <a:gd name="connsiteX153" fmla="*/ 1012825 w 1340237"/>
              <a:gd name="connsiteY153" fmla="*/ 1220943 h 2335366"/>
              <a:gd name="connsiteX154" fmla="*/ 1031875 w 1340237"/>
              <a:gd name="connsiteY154" fmla="*/ 1217768 h 2335366"/>
              <a:gd name="connsiteX155" fmla="*/ 1063625 w 1340237"/>
              <a:gd name="connsiteY155" fmla="*/ 1220943 h 2335366"/>
              <a:gd name="connsiteX156" fmla="*/ 1050925 w 1340237"/>
              <a:gd name="connsiteY156" fmla="*/ 1363818 h 2335366"/>
              <a:gd name="connsiteX157" fmla="*/ 1057275 w 1340237"/>
              <a:gd name="connsiteY157" fmla="*/ 1373343 h 2335366"/>
              <a:gd name="connsiteX158" fmla="*/ 1079500 w 1340237"/>
              <a:gd name="connsiteY158" fmla="*/ 1379693 h 2335366"/>
              <a:gd name="connsiteX159" fmla="*/ 1095375 w 1340237"/>
              <a:gd name="connsiteY159" fmla="*/ 1386043 h 2335366"/>
              <a:gd name="connsiteX160" fmla="*/ 1117600 w 1340237"/>
              <a:gd name="connsiteY160" fmla="*/ 1392393 h 2335366"/>
              <a:gd name="connsiteX161" fmla="*/ 1120775 w 1340237"/>
              <a:gd name="connsiteY161" fmla="*/ 1405093 h 2335366"/>
              <a:gd name="connsiteX162" fmla="*/ 1127125 w 1340237"/>
              <a:gd name="connsiteY162" fmla="*/ 1443193 h 2335366"/>
              <a:gd name="connsiteX163" fmla="*/ 1111250 w 1340237"/>
              <a:gd name="connsiteY163" fmla="*/ 1500343 h 2335366"/>
              <a:gd name="connsiteX164" fmla="*/ 1133475 w 1340237"/>
              <a:gd name="connsiteY164" fmla="*/ 1493993 h 2335366"/>
              <a:gd name="connsiteX165" fmla="*/ 1136650 w 1340237"/>
              <a:gd name="connsiteY165" fmla="*/ 1519393 h 2335366"/>
              <a:gd name="connsiteX166" fmla="*/ 1130300 w 1340237"/>
              <a:gd name="connsiteY166" fmla="*/ 1538443 h 2335366"/>
              <a:gd name="connsiteX167" fmla="*/ 1152525 w 1340237"/>
              <a:gd name="connsiteY167" fmla="*/ 1900393 h 2335366"/>
              <a:gd name="connsiteX168" fmla="*/ 1193800 w 1340237"/>
              <a:gd name="connsiteY168" fmla="*/ 1973418 h 2335366"/>
              <a:gd name="connsiteX169" fmla="*/ 1238250 w 1340237"/>
              <a:gd name="connsiteY169" fmla="*/ 2128992 h 2335366"/>
              <a:gd name="connsiteX170" fmla="*/ 1301750 w 1340237"/>
              <a:gd name="connsiteY170" fmla="*/ 2284566 h 2335366"/>
              <a:gd name="connsiteX171" fmla="*/ 1222374 w 1340237"/>
              <a:gd name="connsiteY171" fmla="*/ 2335366 h 2335366"/>
              <a:gd name="connsiteX172" fmla="*/ 1304924 w 1340237"/>
              <a:gd name="connsiteY172" fmla="*/ 2287741 h 2335366"/>
              <a:gd name="connsiteX173" fmla="*/ 1238249 w 1340237"/>
              <a:gd name="connsiteY173" fmla="*/ 2128991 h 2335366"/>
              <a:gd name="connsiteX174" fmla="*/ 1339849 w 1340237"/>
              <a:gd name="connsiteY174" fmla="*/ 2078191 h 2335366"/>
              <a:gd name="connsiteX175" fmla="*/ 1238249 w 1340237"/>
              <a:gd name="connsiteY175" fmla="*/ 2103591 h 2335366"/>
              <a:gd name="connsiteX176" fmla="*/ 1184274 w 1340237"/>
              <a:gd name="connsiteY176" fmla="*/ 1963891 h 2335366"/>
              <a:gd name="connsiteX177" fmla="*/ 1146174 w 1340237"/>
              <a:gd name="connsiteY177" fmla="*/ 1903566 h 2335366"/>
              <a:gd name="connsiteX178" fmla="*/ 1130299 w 1340237"/>
              <a:gd name="connsiteY178" fmla="*/ 1525741 h 2335366"/>
              <a:gd name="connsiteX179" fmla="*/ 1028700 w 1340237"/>
              <a:gd name="connsiteY179" fmla="*/ 1522568 h 2335366"/>
              <a:gd name="connsiteX180" fmla="*/ 1009650 w 1340237"/>
              <a:gd name="connsiteY180" fmla="*/ 1506693 h 2335366"/>
              <a:gd name="connsiteX181" fmla="*/ 996950 w 1340237"/>
              <a:gd name="connsiteY181" fmla="*/ 1509868 h 2335366"/>
              <a:gd name="connsiteX182" fmla="*/ 990600 w 1340237"/>
              <a:gd name="connsiteY182" fmla="*/ 1528918 h 2335366"/>
              <a:gd name="connsiteX183" fmla="*/ 984250 w 1340237"/>
              <a:gd name="connsiteY183" fmla="*/ 1538443 h 2335366"/>
              <a:gd name="connsiteX184" fmla="*/ 974725 w 1340237"/>
              <a:gd name="connsiteY184" fmla="*/ 1554318 h 2335366"/>
              <a:gd name="connsiteX185" fmla="*/ 965200 w 1340237"/>
              <a:gd name="connsiteY185" fmla="*/ 1563843 h 2335366"/>
              <a:gd name="connsiteX186" fmla="*/ 946150 w 1340237"/>
              <a:gd name="connsiteY186" fmla="*/ 1589243 h 2335366"/>
              <a:gd name="connsiteX187" fmla="*/ 939800 w 1340237"/>
              <a:gd name="connsiteY187" fmla="*/ 1598768 h 2335366"/>
              <a:gd name="connsiteX188" fmla="*/ 930275 w 1340237"/>
              <a:gd name="connsiteY188" fmla="*/ 1605118 h 2335366"/>
              <a:gd name="connsiteX189" fmla="*/ 920750 w 1340237"/>
              <a:gd name="connsiteY189" fmla="*/ 1614643 h 2335366"/>
              <a:gd name="connsiteX190" fmla="*/ 911225 w 1340237"/>
              <a:gd name="connsiteY190" fmla="*/ 1627343 h 2335366"/>
              <a:gd name="connsiteX191" fmla="*/ 889000 w 1340237"/>
              <a:gd name="connsiteY191" fmla="*/ 1630518 h 2335366"/>
              <a:gd name="connsiteX192" fmla="*/ 803275 w 1340237"/>
              <a:gd name="connsiteY192" fmla="*/ 1633693 h 2335366"/>
              <a:gd name="connsiteX193" fmla="*/ 749300 w 1340237"/>
              <a:gd name="connsiteY193" fmla="*/ 1646393 h 2335366"/>
              <a:gd name="connsiteX194" fmla="*/ 736600 w 1340237"/>
              <a:gd name="connsiteY194" fmla="*/ 1649568 h 2335366"/>
              <a:gd name="connsiteX195" fmla="*/ 704850 w 1340237"/>
              <a:gd name="connsiteY195" fmla="*/ 1652743 h 2335366"/>
              <a:gd name="connsiteX196" fmla="*/ 679450 w 1340237"/>
              <a:gd name="connsiteY196" fmla="*/ 1655918 h 2335366"/>
              <a:gd name="connsiteX197" fmla="*/ 657225 w 1340237"/>
              <a:gd name="connsiteY197" fmla="*/ 1659093 h 2335366"/>
              <a:gd name="connsiteX198" fmla="*/ 571500 w 1340237"/>
              <a:gd name="connsiteY198" fmla="*/ 1665443 h 2335366"/>
              <a:gd name="connsiteX199" fmla="*/ 396875 w 1340237"/>
              <a:gd name="connsiteY199" fmla="*/ 1662268 h 2335366"/>
              <a:gd name="connsiteX200" fmla="*/ 384175 w 1340237"/>
              <a:gd name="connsiteY200" fmla="*/ 1655918 h 2335366"/>
              <a:gd name="connsiteX201" fmla="*/ 320675 w 1340237"/>
              <a:gd name="connsiteY201" fmla="*/ 1649568 h 2335366"/>
              <a:gd name="connsiteX202" fmla="*/ 301625 w 1340237"/>
              <a:gd name="connsiteY202" fmla="*/ 1646393 h 2335366"/>
              <a:gd name="connsiteX203" fmla="*/ 221456 w 1340237"/>
              <a:gd name="connsiteY203" fmla="*/ 1653537 h 2335366"/>
              <a:gd name="connsiteX204" fmla="*/ 165894 w 1340237"/>
              <a:gd name="connsiteY204" fmla="*/ 1652743 h 2335366"/>
              <a:gd name="connsiteX205" fmla="*/ 97632 w 1340237"/>
              <a:gd name="connsiteY205" fmla="*/ 1651949 h 2335366"/>
              <a:gd name="connsiteX206" fmla="*/ 50800 w 1340237"/>
              <a:gd name="connsiteY206" fmla="*/ 1655917 h 2335366"/>
              <a:gd name="connsiteX207" fmla="*/ 0 w 1340237"/>
              <a:gd name="connsiteY207" fmla="*/ 1670999 h 2335366"/>
              <a:gd name="connsiteX0" fmla="*/ 57156 w 1365643"/>
              <a:gd name="connsiteY0" fmla="*/ 1643218 h 2335366"/>
              <a:gd name="connsiteX1" fmla="*/ 95256 w 1365643"/>
              <a:gd name="connsiteY1" fmla="*/ 1627343 h 2335366"/>
              <a:gd name="connsiteX2" fmla="*/ 149231 w 1365643"/>
              <a:gd name="connsiteY2" fmla="*/ 1611468 h 2335366"/>
              <a:gd name="connsiteX3" fmla="*/ 228606 w 1365643"/>
              <a:gd name="connsiteY3" fmla="*/ 1608293 h 2335366"/>
              <a:gd name="connsiteX4" fmla="*/ 403231 w 1365643"/>
              <a:gd name="connsiteY4" fmla="*/ 1614643 h 2335366"/>
              <a:gd name="connsiteX5" fmla="*/ 457206 w 1365643"/>
              <a:gd name="connsiteY5" fmla="*/ 1620993 h 2335366"/>
              <a:gd name="connsiteX6" fmla="*/ 482606 w 1365643"/>
              <a:gd name="connsiteY6" fmla="*/ 1627343 h 2335366"/>
              <a:gd name="connsiteX7" fmla="*/ 511181 w 1365643"/>
              <a:gd name="connsiteY7" fmla="*/ 1630518 h 2335366"/>
              <a:gd name="connsiteX8" fmla="*/ 533406 w 1365643"/>
              <a:gd name="connsiteY8" fmla="*/ 1636868 h 2335366"/>
              <a:gd name="connsiteX9" fmla="*/ 536581 w 1365643"/>
              <a:gd name="connsiteY9" fmla="*/ 1617818 h 2335366"/>
              <a:gd name="connsiteX10" fmla="*/ 533406 w 1365643"/>
              <a:gd name="connsiteY10" fmla="*/ 1525743 h 2335366"/>
              <a:gd name="connsiteX11" fmla="*/ 527056 w 1365643"/>
              <a:gd name="connsiteY11" fmla="*/ 1500343 h 2335366"/>
              <a:gd name="connsiteX12" fmla="*/ 533406 w 1365643"/>
              <a:gd name="connsiteY12" fmla="*/ 1424143 h 2335366"/>
              <a:gd name="connsiteX13" fmla="*/ 552456 w 1365643"/>
              <a:gd name="connsiteY13" fmla="*/ 1420968 h 2335366"/>
              <a:gd name="connsiteX14" fmla="*/ 523881 w 1365643"/>
              <a:gd name="connsiteY14" fmla="*/ 1357468 h 2335366"/>
              <a:gd name="connsiteX15" fmla="*/ 495306 w 1365643"/>
              <a:gd name="connsiteY15" fmla="*/ 1354293 h 2335366"/>
              <a:gd name="connsiteX16" fmla="*/ 501656 w 1365643"/>
              <a:gd name="connsiteY16" fmla="*/ 1309843 h 2335366"/>
              <a:gd name="connsiteX17" fmla="*/ 511181 w 1365643"/>
              <a:gd name="connsiteY17" fmla="*/ 1287618 h 2335366"/>
              <a:gd name="connsiteX18" fmla="*/ 517531 w 1365643"/>
              <a:gd name="connsiteY18" fmla="*/ 1268568 h 2335366"/>
              <a:gd name="connsiteX19" fmla="*/ 482606 w 1365643"/>
              <a:gd name="connsiteY19" fmla="*/ 1268568 h 2335366"/>
              <a:gd name="connsiteX20" fmla="*/ 476256 w 1365643"/>
              <a:gd name="connsiteY20" fmla="*/ 1284443 h 2335366"/>
              <a:gd name="connsiteX21" fmla="*/ 460381 w 1365643"/>
              <a:gd name="connsiteY21" fmla="*/ 1357468 h 2335366"/>
              <a:gd name="connsiteX22" fmla="*/ 454031 w 1365643"/>
              <a:gd name="connsiteY22" fmla="*/ 1370168 h 2335366"/>
              <a:gd name="connsiteX23" fmla="*/ 450856 w 1365643"/>
              <a:gd name="connsiteY23" fmla="*/ 1386043 h 2335366"/>
              <a:gd name="connsiteX24" fmla="*/ 431806 w 1365643"/>
              <a:gd name="connsiteY24" fmla="*/ 1382868 h 2335366"/>
              <a:gd name="connsiteX25" fmla="*/ 434981 w 1365643"/>
              <a:gd name="connsiteY25" fmla="*/ 1300318 h 2335366"/>
              <a:gd name="connsiteX26" fmla="*/ 441331 w 1365643"/>
              <a:gd name="connsiteY26" fmla="*/ 1255868 h 2335366"/>
              <a:gd name="connsiteX27" fmla="*/ 444506 w 1365643"/>
              <a:gd name="connsiteY27" fmla="*/ 1246343 h 2335366"/>
              <a:gd name="connsiteX28" fmla="*/ 454031 w 1365643"/>
              <a:gd name="connsiteY28" fmla="*/ 1230468 h 2335366"/>
              <a:gd name="connsiteX29" fmla="*/ 517531 w 1365643"/>
              <a:gd name="connsiteY29" fmla="*/ 1233643 h 2335366"/>
              <a:gd name="connsiteX30" fmla="*/ 504831 w 1365643"/>
              <a:gd name="connsiteY30" fmla="*/ 1186018 h 2335366"/>
              <a:gd name="connsiteX31" fmla="*/ 473081 w 1365643"/>
              <a:gd name="connsiteY31" fmla="*/ 1179668 h 2335366"/>
              <a:gd name="connsiteX32" fmla="*/ 476256 w 1365643"/>
              <a:gd name="connsiteY32" fmla="*/ 1122518 h 2335366"/>
              <a:gd name="connsiteX33" fmla="*/ 542931 w 1365643"/>
              <a:gd name="connsiteY33" fmla="*/ 1128868 h 2335366"/>
              <a:gd name="connsiteX34" fmla="*/ 561981 w 1365643"/>
              <a:gd name="connsiteY34" fmla="*/ 1122518 h 2335366"/>
              <a:gd name="connsiteX35" fmla="*/ 565156 w 1365643"/>
              <a:gd name="connsiteY35" fmla="*/ 1065368 h 2335366"/>
              <a:gd name="connsiteX36" fmla="*/ 571506 w 1365643"/>
              <a:gd name="connsiteY36" fmla="*/ 1055843 h 2335366"/>
              <a:gd name="connsiteX37" fmla="*/ 574681 w 1365643"/>
              <a:gd name="connsiteY37" fmla="*/ 1039968 h 2335366"/>
              <a:gd name="connsiteX38" fmla="*/ 577856 w 1365643"/>
              <a:gd name="connsiteY38" fmla="*/ 1027268 h 2335366"/>
              <a:gd name="connsiteX39" fmla="*/ 584206 w 1365643"/>
              <a:gd name="connsiteY39" fmla="*/ 1014568 h 2335366"/>
              <a:gd name="connsiteX40" fmla="*/ 590556 w 1365643"/>
              <a:gd name="connsiteY40" fmla="*/ 989168 h 2335366"/>
              <a:gd name="connsiteX41" fmla="*/ 593731 w 1365643"/>
              <a:gd name="connsiteY41" fmla="*/ 976468 h 2335366"/>
              <a:gd name="connsiteX42" fmla="*/ 596906 w 1365643"/>
              <a:gd name="connsiteY42" fmla="*/ 966943 h 2335366"/>
              <a:gd name="connsiteX43" fmla="*/ 603256 w 1365643"/>
              <a:gd name="connsiteY43" fmla="*/ 957418 h 2335366"/>
              <a:gd name="connsiteX44" fmla="*/ 606431 w 1365643"/>
              <a:gd name="connsiteY44" fmla="*/ 944718 h 2335366"/>
              <a:gd name="connsiteX45" fmla="*/ 622306 w 1365643"/>
              <a:gd name="connsiteY45" fmla="*/ 922493 h 2335366"/>
              <a:gd name="connsiteX46" fmla="*/ 628656 w 1365643"/>
              <a:gd name="connsiteY46" fmla="*/ 906618 h 2335366"/>
              <a:gd name="connsiteX47" fmla="*/ 635006 w 1365643"/>
              <a:gd name="connsiteY47" fmla="*/ 893918 h 2335366"/>
              <a:gd name="connsiteX48" fmla="*/ 644531 w 1365643"/>
              <a:gd name="connsiteY48" fmla="*/ 871693 h 2335366"/>
              <a:gd name="connsiteX49" fmla="*/ 647706 w 1365643"/>
              <a:gd name="connsiteY49" fmla="*/ 858993 h 2335366"/>
              <a:gd name="connsiteX50" fmla="*/ 654056 w 1365643"/>
              <a:gd name="connsiteY50" fmla="*/ 846293 h 2335366"/>
              <a:gd name="connsiteX51" fmla="*/ 657231 w 1365643"/>
              <a:gd name="connsiteY51" fmla="*/ 827243 h 2335366"/>
              <a:gd name="connsiteX52" fmla="*/ 673106 w 1365643"/>
              <a:gd name="connsiteY52" fmla="*/ 795493 h 2335366"/>
              <a:gd name="connsiteX53" fmla="*/ 679456 w 1365643"/>
              <a:gd name="connsiteY53" fmla="*/ 776443 h 2335366"/>
              <a:gd name="connsiteX54" fmla="*/ 619131 w 1365643"/>
              <a:gd name="connsiteY54" fmla="*/ 744693 h 2335366"/>
              <a:gd name="connsiteX55" fmla="*/ 625481 w 1365643"/>
              <a:gd name="connsiteY55" fmla="*/ 700243 h 2335366"/>
              <a:gd name="connsiteX56" fmla="*/ 698506 w 1365643"/>
              <a:gd name="connsiteY56" fmla="*/ 674843 h 2335366"/>
              <a:gd name="connsiteX57" fmla="*/ 688981 w 1365643"/>
              <a:gd name="connsiteY57" fmla="*/ 573243 h 2335366"/>
              <a:gd name="connsiteX58" fmla="*/ 701681 w 1365643"/>
              <a:gd name="connsiteY58" fmla="*/ 570068 h 2335366"/>
              <a:gd name="connsiteX59" fmla="*/ 720731 w 1365643"/>
              <a:gd name="connsiteY59" fmla="*/ 566893 h 2335366"/>
              <a:gd name="connsiteX60" fmla="*/ 781056 w 1365643"/>
              <a:gd name="connsiteY60" fmla="*/ 573243 h 2335366"/>
              <a:gd name="connsiteX61" fmla="*/ 835031 w 1365643"/>
              <a:gd name="connsiteY61" fmla="*/ 592293 h 2335366"/>
              <a:gd name="connsiteX62" fmla="*/ 844556 w 1365643"/>
              <a:gd name="connsiteY62" fmla="*/ 595468 h 2335366"/>
              <a:gd name="connsiteX63" fmla="*/ 860431 w 1365643"/>
              <a:gd name="connsiteY63" fmla="*/ 601818 h 2335366"/>
              <a:gd name="connsiteX64" fmla="*/ 869956 w 1365643"/>
              <a:gd name="connsiteY64" fmla="*/ 604993 h 2335366"/>
              <a:gd name="connsiteX65" fmla="*/ 885831 w 1365643"/>
              <a:gd name="connsiteY65" fmla="*/ 611343 h 2335366"/>
              <a:gd name="connsiteX66" fmla="*/ 911231 w 1365643"/>
              <a:gd name="connsiteY66" fmla="*/ 617693 h 2335366"/>
              <a:gd name="connsiteX67" fmla="*/ 908056 w 1365643"/>
              <a:gd name="connsiteY67" fmla="*/ 595468 h 2335366"/>
              <a:gd name="connsiteX68" fmla="*/ 911231 w 1365643"/>
              <a:gd name="connsiteY68" fmla="*/ 570068 h 2335366"/>
              <a:gd name="connsiteX69" fmla="*/ 977906 w 1365643"/>
              <a:gd name="connsiteY69" fmla="*/ 579593 h 2335366"/>
              <a:gd name="connsiteX70" fmla="*/ 1006481 w 1365643"/>
              <a:gd name="connsiteY70" fmla="*/ 595468 h 2335366"/>
              <a:gd name="connsiteX71" fmla="*/ 1016006 w 1365643"/>
              <a:gd name="connsiteY71" fmla="*/ 589118 h 2335366"/>
              <a:gd name="connsiteX72" fmla="*/ 1139831 w 1365643"/>
              <a:gd name="connsiteY72" fmla="*/ 446243 h 2335366"/>
              <a:gd name="connsiteX73" fmla="*/ 1193806 w 1365643"/>
              <a:gd name="connsiteY73" fmla="*/ 439893 h 2335366"/>
              <a:gd name="connsiteX74" fmla="*/ 1190631 w 1365643"/>
              <a:gd name="connsiteY74" fmla="*/ 427193 h 2335366"/>
              <a:gd name="connsiteX75" fmla="*/ 1187456 w 1365643"/>
              <a:gd name="connsiteY75" fmla="*/ 411318 h 2335366"/>
              <a:gd name="connsiteX76" fmla="*/ 1155706 w 1365643"/>
              <a:gd name="connsiteY76" fmla="*/ 379568 h 2335366"/>
              <a:gd name="connsiteX77" fmla="*/ 1136656 w 1365643"/>
              <a:gd name="connsiteY77" fmla="*/ 354168 h 2335366"/>
              <a:gd name="connsiteX78" fmla="*/ 1174756 w 1365643"/>
              <a:gd name="connsiteY78" fmla="*/ 347818 h 2335366"/>
              <a:gd name="connsiteX79" fmla="*/ 1165231 w 1365643"/>
              <a:gd name="connsiteY79" fmla="*/ 331943 h 2335366"/>
              <a:gd name="connsiteX80" fmla="*/ 1152531 w 1365643"/>
              <a:gd name="connsiteY80" fmla="*/ 312893 h 2335366"/>
              <a:gd name="connsiteX81" fmla="*/ 1146181 w 1365643"/>
              <a:gd name="connsiteY81" fmla="*/ 287493 h 2335366"/>
              <a:gd name="connsiteX82" fmla="*/ 1139831 w 1365643"/>
              <a:gd name="connsiteY82" fmla="*/ 268443 h 2335366"/>
              <a:gd name="connsiteX83" fmla="*/ 1136656 w 1365643"/>
              <a:gd name="connsiteY83" fmla="*/ 255743 h 2335366"/>
              <a:gd name="connsiteX84" fmla="*/ 1127131 w 1365643"/>
              <a:gd name="connsiteY84" fmla="*/ 246218 h 2335366"/>
              <a:gd name="connsiteX85" fmla="*/ 1095381 w 1365643"/>
              <a:gd name="connsiteY85" fmla="*/ 230343 h 2335366"/>
              <a:gd name="connsiteX86" fmla="*/ 1079506 w 1365643"/>
              <a:gd name="connsiteY86" fmla="*/ 195418 h 2335366"/>
              <a:gd name="connsiteX87" fmla="*/ 1076331 w 1365643"/>
              <a:gd name="connsiteY87" fmla="*/ 182718 h 2335366"/>
              <a:gd name="connsiteX88" fmla="*/ 1025531 w 1365643"/>
              <a:gd name="connsiteY88" fmla="*/ 179543 h 2335366"/>
              <a:gd name="connsiteX89" fmla="*/ 1022356 w 1365643"/>
              <a:gd name="connsiteY89" fmla="*/ 138268 h 2335366"/>
              <a:gd name="connsiteX90" fmla="*/ 1019181 w 1365643"/>
              <a:gd name="connsiteY90" fmla="*/ 122393 h 2335366"/>
              <a:gd name="connsiteX91" fmla="*/ 1060456 w 1365643"/>
              <a:gd name="connsiteY91" fmla="*/ 119218 h 2335366"/>
              <a:gd name="connsiteX92" fmla="*/ 1069981 w 1365643"/>
              <a:gd name="connsiteY92" fmla="*/ 116043 h 2335366"/>
              <a:gd name="connsiteX93" fmla="*/ 1054106 w 1365643"/>
              <a:gd name="connsiteY93" fmla="*/ 46193 h 2335366"/>
              <a:gd name="connsiteX94" fmla="*/ 1044581 w 1365643"/>
              <a:gd name="connsiteY94" fmla="*/ 20793 h 2335366"/>
              <a:gd name="connsiteX95" fmla="*/ 1041406 w 1365643"/>
              <a:gd name="connsiteY95" fmla="*/ 11268 h 2335366"/>
              <a:gd name="connsiteX96" fmla="*/ 1009656 w 1365643"/>
              <a:gd name="connsiteY96" fmla="*/ 4918 h 2335366"/>
              <a:gd name="connsiteX97" fmla="*/ 996956 w 1365643"/>
              <a:gd name="connsiteY97" fmla="*/ 1743 h 2335366"/>
              <a:gd name="connsiteX98" fmla="*/ 990606 w 1365643"/>
              <a:gd name="connsiteY98" fmla="*/ 20793 h 2335366"/>
              <a:gd name="connsiteX99" fmla="*/ 996956 w 1365643"/>
              <a:gd name="connsiteY99" fmla="*/ 33493 h 2335366"/>
              <a:gd name="connsiteX100" fmla="*/ 1012831 w 1365643"/>
              <a:gd name="connsiteY100" fmla="*/ 62068 h 2335366"/>
              <a:gd name="connsiteX101" fmla="*/ 1016006 w 1365643"/>
              <a:gd name="connsiteY101" fmla="*/ 71593 h 2335366"/>
              <a:gd name="connsiteX102" fmla="*/ 1009656 w 1365643"/>
              <a:gd name="connsiteY102" fmla="*/ 46193 h 2335366"/>
              <a:gd name="connsiteX103" fmla="*/ 1003306 w 1365643"/>
              <a:gd name="connsiteY103" fmla="*/ 33493 h 2335366"/>
              <a:gd name="connsiteX104" fmla="*/ 1000131 w 1365643"/>
              <a:gd name="connsiteY104" fmla="*/ 23968 h 2335366"/>
              <a:gd name="connsiteX105" fmla="*/ 993781 w 1365643"/>
              <a:gd name="connsiteY105" fmla="*/ 1743 h 2335366"/>
              <a:gd name="connsiteX106" fmla="*/ 1054106 w 1365643"/>
              <a:gd name="connsiteY106" fmla="*/ 8093 h 2335366"/>
              <a:gd name="connsiteX107" fmla="*/ 1073156 w 1365643"/>
              <a:gd name="connsiteY107" fmla="*/ 36668 h 2335366"/>
              <a:gd name="connsiteX108" fmla="*/ 1089031 w 1365643"/>
              <a:gd name="connsiteY108" fmla="*/ 68418 h 2335366"/>
              <a:gd name="connsiteX109" fmla="*/ 1098556 w 1365643"/>
              <a:gd name="connsiteY109" fmla="*/ 100168 h 2335366"/>
              <a:gd name="connsiteX110" fmla="*/ 1101731 w 1365643"/>
              <a:gd name="connsiteY110" fmla="*/ 112868 h 2335366"/>
              <a:gd name="connsiteX111" fmla="*/ 1108081 w 1365643"/>
              <a:gd name="connsiteY111" fmla="*/ 135093 h 2335366"/>
              <a:gd name="connsiteX112" fmla="*/ 1114431 w 1365643"/>
              <a:gd name="connsiteY112" fmla="*/ 163668 h 2335366"/>
              <a:gd name="connsiteX113" fmla="*/ 1123956 w 1365643"/>
              <a:gd name="connsiteY113" fmla="*/ 201768 h 2335366"/>
              <a:gd name="connsiteX114" fmla="*/ 1130306 w 1365643"/>
              <a:gd name="connsiteY114" fmla="*/ 211293 h 2335366"/>
              <a:gd name="connsiteX115" fmla="*/ 1177931 w 1365643"/>
              <a:gd name="connsiteY115" fmla="*/ 227168 h 2335366"/>
              <a:gd name="connsiteX116" fmla="*/ 1235081 w 1365643"/>
              <a:gd name="connsiteY116" fmla="*/ 223993 h 2335366"/>
              <a:gd name="connsiteX117" fmla="*/ 1250956 w 1365643"/>
              <a:gd name="connsiteY117" fmla="*/ 230343 h 2335366"/>
              <a:gd name="connsiteX118" fmla="*/ 1257306 w 1365643"/>
              <a:gd name="connsiteY118" fmla="*/ 249393 h 2335366"/>
              <a:gd name="connsiteX119" fmla="*/ 1260481 w 1365643"/>
              <a:gd name="connsiteY119" fmla="*/ 350993 h 2335366"/>
              <a:gd name="connsiteX120" fmla="*/ 1270006 w 1365643"/>
              <a:gd name="connsiteY120" fmla="*/ 360518 h 2335366"/>
              <a:gd name="connsiteX121" fmla="*/ 1285881 w 1365643"/>
              <a:gd name="connsiteY121" fmla="*/ 382743 h 2335366"/>
              <a:gd name="connsiteX122" fmla="*/ 1292231 w 1365643"/>
              <a:gd name="connsiteY122" fmla="*/ 398618 h 2335366"/>
              <a:gd name="connsiteX123" fmla="*/ 1301756 w 1365643"/>
              <a:gd name="connsiteY123" fmla="*/ 420843 h 2335366"/>
              <a:gd name="connsiteX124" fmla="*/ 1298581 w 1365643"/>
              <a:gd name="connsiteY124" fmla="*/ 439893 h 2335366"/>
              <a:gd name="connsiteX125" fmla="*/ 1285881 w 1365643"/>
              <a:gd name="connsiteY125" fmla="*/ 458943 h 2335366"/>
              <a:gd name="connsiteX126" fmla="*/ 1263656 w 1365643"/>
              <a:gd name="connsiteY126" fmla="*/ 497043 h 2335366"/>
              <a:gd name="connsiteX127" fmla="*/ 1247781 w 1365643"/>
              <a:gd name="connsiteY127" fmla="*/ 522443 h 2335366"/>
              <a:gd name="connsiteX128" fmla="*/ 1238256 w 1365643"/>
              <a:gd name="connsiteY128" fmla="*/ 547843 h 2335366"/>
              <a:gd name="connsiteX129" fmla="*/ 1231906 w 1365643"/>
              <a:gd name="connsiteY129" fmla="*/ 557368 h 2335366"/>
              <a:gd name="connsiteX130" fmla="*/ 1228731 w 1365643"/>
              <a:gd name="connsiteY130" fmla="*/ 573243 h 2335366"/>
              <a:gd name="connsiteX131" fmla="*/ 1206506 w 1365643"/>
              <a:gd name="connsiteY131" fmla="*/ 608168 h 2335366"/>
              <a:gd name="connsiteX132" fmla="*/ 1190631 w 1365643"/>
              <a:gd name="connsiteY132" fmla="*/ 658968 h 2335366"/>
              <a:gd name="connsiteX133" fmla="*/ 1184281 w 1365643"/>
              <a:gd name="connsiteY133" fmla="*/ 678018 h 2335366"/>
              <a:gd name="connsiteX134" fmla="*/ 1181106 w 1365643"/>
              <a:gd name="connsiteY134" fmla="*/ 693893 h 2335366"/>
              <a:gd name="connsiteX135" fmla="*/ 1171581 w 1365643"/>
              <a:gd name="connsiteY135" fmla="*/ 719293 h 2335366"/>
              <a:gd name="connsiteX136" fmla="*/ 1165231 w 1365643"/>
              <a:gd name="connsiteY136" fmla="*/ 741518 h 2335366"/>
              <a:gd name="connsiteX137" fmla="*/ 1152531 w 1365643"/>
              <a:gd name="connsiteY137" fmla="*/ 763743 h 2335366"/>
              <a:gd name="connsiteX138" fmla="*/ 1143006 w 1365643"/>
              <a:gd name="connsiteY138" fmla="*/ 779618 h 2335366"/>
              <a:gd name="connsiteX139" fmla="*/ 1139831 w 1365643"/>
              <a:gd name="connsiteY139" fmla="*/ 789143 h 2335366"/>
              <a:gd name="connsiteX140" fmla="*/ 1133481 w 1365643"/>
              <a:gd name="connsiteY140" fmla="*/ 989168 h 2335366"/>
              <a:gd name="connsiteX141" fmla="*/ 1130306 w 1365643"/>
              <a:gd name="connsiteY141" fmla="*/ 1103468 h 2335366"/>
              <a:gd name="connsiteX142" fmla="*/ 1117606 w 1365643"/>
              <a:gd name="connsiteY142" fmla="*/ 1119343 h 2335366"/>
              <a:gd name="connsiteX143" fmla="*/ 1092206 w 1365643"/>
              <a:gd name="connsiteY143" fmla="*/ 1116168 h 2335366"/>
              <a:gd name="connsiteX144" fmla="*/ 1076331 w 1365643"/>
              <a:gd name="connsiteY144" fmla="*/ 1132043 h 2335366"/>
              <a:gd name="connsiteX145" fmla="*/ 1060456 w 1365643"/>
              <a:gd name="connsiteY145" fmla="*/ 1182843 h 2335366"/>
              <a:gd name="connsiteX146" fmla="*/ 1016006 w 1365643"/>
              <a:gd name="connsiteY146" fmla="*/ 1176493 h 2335366"/>
              <a:gd name="connsiteX147" fmla="*/ 1003306 w 1365643"/>
              <a:gd name="connsiteY147" fmla="*/ 1249518 h 2335366"/>
              <a:gd name="connsiteX148" fmla="*/ 1003306 w 1365643"/>
              <a:gd name="connsiteY148" fmla="*/ 1132043 h 2335366"/>
              <a:gd name="connsiteX149" fmla="*/ 1025531 w 1365643"/>
              <a:gd name="connsiteY149" fmla="*/ 1135218 h 2335366"/>
              <a:gd name="connsiteX150" fmla="*/ 1069981 w 1365643"/>
              <a:gd name="connsiteY150" fmla="*/ 1147918 h 2335366"/>
              <a:gd name="connsiteX151" fmla="*/ 1050931 w 1365643"/>
              <a:gd name="connsiteY151" fmla="*/ 1195543 h 2335366"/>
              <a:gd name="connsiteX152" fmla="*/ 1041406 w 1365643"/>
              <a:gd name="connsiteY152" fmla="*/ 1211418 h 2335366"/>
              <a:gd name="connsiteX153" fmla="*/ 1038231 w 1365643"/>
              <a:gd name="connsiteY153" fmla="*/ 1220943 h 2335366"/>
              <a:gd name="connsiteX154" fmla="*/ 1057281 w 1365643"/>
              <a:gd name="connsiteY154" fmla="*/ 1217768 h 2335366"/>
              <a:gd name="connsiteX155" fmla="*/ 1089031 w 1365643"/>
              <a:gd name="connsiteY155" fmla="*/ 1220943 h 2335366"/>
              <a:gd name="connsiteX156" fmla="*/ 1076331 w 1365643"/>
              <a:gd name="connsiteY156" fmla="*/ 1363818 h 2335366"/>
              <a:gd name="connsiteX157" fmla="*/ 1082681 w 1365643"/>
              <a:gd name="connsiteY157" fmla="*/ 1373343 h 2335366"/>
              <a:gd name="connsiteX158" fmla="*/ 1104906 w 1365643"/>
              <a:gd name="connsiteY158" fmla="*/ 1379693 h 2335366"/>
              <a:gd name="connsiteX159" fmla="*/ 1120781 w 1365643"/>
              <a:gd name="connsiteY159" fmla="*/ 1386043 h 2335366"/>
              <a:gd name="connsiteX160" fmla="*/ 1143006 w 1365643"/>
              <a:gd name="connsiteY160" fmla="*/ 1392393 h 2335366"/>
              <a:gd name="connsiteX161" fmla="*/ 1146181 w 1365643"/>
              <a:gd name="connsiteY161" fmla="*/ 1405093 h 2335366"/>
              <a:gd name="connsiteX162" fmla="*/ 1152531 w 1365643"/>
              <a:gd name="connsiteY162" fmla="*/ 1443193 h 2335366"/>
              <a:gd name="connsiteX163" fmla="*/ 1136656 w 1365643"/>
              <a:gd name="connsiteY163" fmla="*/ 1500343 h 2335366"/>
              <a:gd name="connsiteX164" fmla="*/ 1158881 w 1365643"/>
              <a:gd name="connsiteY164" fmla="*/ 1493993 h 2335366"/>
              <a:gd name="connsiteX165" fmla="*/ 1162056 w 1365643"/>
              <a:gd name="connsiteY165" fmla="*/ 1519393 h 2335366"/>
              <a:gd name="connsiteX166" fmla="*/ 1155706 w 1365643"/>
              <a:gd name="connsiteY166" fmla="*/ 1538443 h 2335366"/>
              <a:gd name="connsiteX167" fmla="*/ 1177931 w 1365643"/>
              <a:gd name="connsiteY167" fmla="*/ 1900393 h 2335366"/>
              <a:gd name="connsiteX168" fmla="*/ 1219206 w 1365643"/>
              <a:gd name="connsiteY168" fmla="*/ 1973418 h 2335366"/>
              <a:gd name="connsiteX169" fmla="*/ 1263656 w 1365643"/>
              <a:gd name="connsiteY169" fmla="*/ 2128992 h 2335366"/>
              <a:gd name="connsiteX170" fmla="*/ 1327156 w 1365643"/>
              <a:gd name="connsiteY170" fmla="*/ 2284566 h 2335366"/>
              <a:gd name="connsiteX171" fmla="*/ 1247780 w 1365643"/>
              <a:gd name="connsiteY171" fmla="*/ 2335366 h 2335366"/>
              <a:gd name="connsiteX172" fmla="*/ 1330330 w 1365643"/>
              <a:gd name="connsiteY172" fmla="*/ 2287741 h 2335366"/>
              <a:gd name="connsiteX173" fmla="*/ 1263655 w 1365643"/>
              <a:gd name="connsiteY173" fmla="*/ 2128991 h 2335366"/>
              <a:gd name="connsiteX174" fmla="*/ 1365255 w 1365643"/>
              <a:gd name="connsiteY174" fmla="*/ 2078191 h 2335366"/>
              <a:gd name="connsiteX175" fmla="*/ 1263655 w 1365643"/>
              <a:gd name="connsiteY175" fmla="*/ 2103591 h 2335366"/>
              <a:gd name="connsiteX176" fmla="*/ 1209680 w 1365643"/>
              <a:gd name="connsiteY176" fmla="*/ 1963891 h 2335366"/>
              <a:gd name="connsiteX177" fmla="*/ 1171580 w 1365643"/>
              <a:gd name="connsiteY177" fmla="*/ 1903566 h 2335366"/>
              <a:gd name="connsiteX178" fmla="*/ 1155705 w 1365643"/>
              <a:gd name="connsiteY178" fmla="*/ 1525741 h 2335366"/>
              <a:gd name="connsiteX179" fmla="*/ 1054106 w 1365643"/>
              <a:gd name="connsiteY179" fmla="*/ 1522568 h 2335366"/>
              <a:gd name="connsiteX180" fmla="*/ 1035056 w 1365643"/>
              <a:gd name="connsiteY180" fmla="*/ 1506693 h 2335366"/>
              <a:gd name="connsiteX181" fmla="*/ 1022356 w 1365643"/>
              <a:gd name="connsiteY181" fmla="*/ 1509868 h 2335366"/>
              <a:gd name="connsiteX182" fmla="*/ 1016006 w 1365643"/>
              <a:gd name="connsiteY182" fmla="*/ 1528918 h 2335366"/>
              <a:gd name="connsiteX183" fmla="*/ 1009656 w 1365643"/>
              <a:gd name="connsiteY183" fmla="*/ 1538443 h 2335366"/>
              <a:gd name="connsiteX184" fmla="*/ 1000131 w 1365643"/>
              <a:gd name="connsiteY184" fmla="*/ 1554318 h 2335366"/>
              <a:gd name="connsiteX185" fmla="*/ 990606 w 1365643"/>
              <a:gd name="connsiteY185" fmla="*/ 1563843 h 2335366"/>
              <a:gd name="connsiteX186" fmla="*/ 971556 w 1365643"/>
              <a:gd name="connsiteY186" fmla="*/ 1589243 h 2335366"/>
              <a:gd name="connsiteX187" fmla="*/ 965206 w 1365643"/>
              <a:gd name="connsiteY187" fmla="*/ 1598768 h 2335366"/>
              <a:gd name="connsiteX188" fmla="*/ 955681 w 1365643"/>
              <a:gd name="connsiteY188" fmla="*/ 1605118 h 2335366"/>
              <a:gd name="connsiteX189" fmla="*/ 946156 w 1365643"/>
              <a:gd name="connsiteY189" fmla="*/ 1614643 h 2335366"/>
              <a:gd name="connsiteX190" fmla="*/ 936631 w 1365643"/>
              <a:gd name="connsiteY190" fmla="*/ 1627343 h 2335366"/>
              <a:gd name="connsiteX191" fmla="*/ 914406 w 1365643"/>
              <a:gd name="connsiteY191" fmla="*/ 1630518 h 2335366"/>
              <a:gd name="connsiteX192" fmla="*/ 828681 w 1365643"/>
              <a:gd name="connsiteY192" fmla="*/ 1633693 h 2335366"/>
              <a:gd name="connsiteX193" fmla="*/ 774706 w 1365643"/>
              <a:gd name="connsiteY193" fmla="*/ 1646393 h 2335366"/>
              <a:gd name="connsiteX194" fmla="*/ 762006 w 1365643"/>
              <a:gd name="connsiteY194" fmla="*/ 1649568 h 2335366"/>
              <a:gd name="connsiteX195" fmla="*/ 730256 w 1365643"/>
              <a:gd name="connsiteY195" fmla="*/ 1652743 h 2335366"/>
              <a:gd name="connsiteX196" fmla="*/ 704856 w 1365643"/>
              <a:gd name="connsiteY196" fmla="*/ 1655918 h 2335366"/>
              <a:gd name="connsiteX197" fmla="*/ 682631 w 1365643"/>
              <a:gd name="connsiteY197" fmla="*/ 1659093 h 2335366"/>
              <a:gd name="connsiteX198" fmla="*/ 596906 w 1365643"/>
              <a:gd name="connsiteY198" fmla="*/ 1665443 h 2335366"/>
              <a:gd name="connsiteX199" fmla="*/ 422281 w 1365643"/>
              <a:gd name="connsiteY199" fmla="*/ 1662268 h 2335366"/>
              <a:gd name="connsiteX200" fmla="*/ 409581 w 1365643"/>
              <a:gd name="connsiteY200" fmla="*/ 1655918 h 2335366"/>
              <a:gd name="connsiteX201" fmla="*/ 346081 w 1365643"/>
              <a:gd name="connsiteY201" fmla="*/ 1649568 h 2335366"/>
              <a:gd name="connsiteX202" fmla="*/ 327031 w 1365643"/>
              <a:gd name="connsiteY202" fmla="*/ 1646393 h 2335366"/>
              <a:gd name="connsiteX203" fmla="*/ 246862 w 1365643"/>
              <a:gd name="connsiteY203" fmla="*/ 1653537 h 2335366"/>
              <a:gd name="connsiteX204" fmla="*/ 191300 w 1365643"/>
              <a:gd name="connsiteY204" fmla="*/ 1652743 h 2335366"/>
              <a:gd name="connsiteX205" fmla="*/ 123038 w 1365643"/>
              <a:gd name="connsiteY205" fmla="*/ 1651949 h 2335366"/>
              <a:gd name="connsiteX206" fmla="*/ 6 w 1365643"/>
              <a:gd name="connsiteY206" fmla="*/ 1660679 h 2335366"/>
              <a:gd name="connsiteX207" fmla="*/ 25406 w 1365643"/>
              <a:gd name="connsiteY207" fmla="*/ 1670999 h 2335366"/>
              <a:gd name="connsiteX0" fmla="*/ 31750 w 1340237"/>
              <a:gd name="connsiteY0" fmla="*/ 1643218 h 2335366"/>
              <a:gd name="connsiteX1" fmla="*/ 69850 w 1340237"/>
              <a:gd name="connsiteY1" fmla="*/ 1627343 h 2335366"/>
              <a:gd name="connsiteX2" fmla="*/ 123825 w 1340237"/>
              <a:gd name="connsiteY2" fmla="*/ 1611468 h 2335366"/>
              <a:gd name="connsiteX3" fmla="*/ 203200 w 1340237"/>
              <a:gd name="connsiteY3" fmla="*/ 1608293 h 2335366"/>
              <a:gd name="connsiteX4" fmla="*/ 377825 w 1340237"/>
              <a:gd name="connsiteY4" fmla="*/ 1614643 h 2335366"/>
              <a:gd name="connsiteX5" fmla="*/ 431800 w 1340237"/>
              <a:gd name="connsiteY5" fmla="*/ 1620993 h 2335366"/>
              <a:gd name="connsiteX6" fmla="*/ 457200 w 1340237"/>
              <a:gd name="connsiteY6" fmla="*/ 1627343 h 2335366"/>
              <a:gd name="connsiteX7" fmla="*/ 485775 w 1340237"/>
              <a:gd name="connsiteY7" fmla="*/ 1630518 h 2335366"/>
              <a:gd name="connsiteX8" fmla="*/ 508000 w 1340237"/>
              <a:gd name="connsiteY8" fmla="*/ 1636868 h 2335366"/>
              <a:gd name="connsiteX9" fmla="*/ 511175 w 1340237"/>
              <a:gd name="connsiteY9" fmla="*/ 1617818 h 2335366"/>
              <a:gd name="connsiteX10" fmla="*/ 508000 w 1340237"/>
              <a:gd name="connsiteY10" fmla="*/ 1525743 h 2335366"/>
              <a:gd name="connsiteX11" fmla="*/ 501650 w 1340237"/>
              <a:gd name="connsiteY11" fmla="*/ 1500343 h 2335366"/>
              <a:gd name="connsiteX12" fmla="*/ 508000 w 1340237"/>
              <a:gd name="connsiteY12" fmla="*/ 1424143 h 2335366"/>
              <a:gd name="connsiteX13" fmla="*/ 527050 w 1340237"/>
              <a:gd name="connsiteY13" fmla="*/ 1420968 h 2335366"/>
              <a:gd name="connsiteX14" fmla="*/ 498475 w 1340237"/>
              <a:gd name="connsiteY14" fmla="*/ 1357468 h 2335366"/>
              <a:gd name="connsiteX15" fmla="*/ 469900 w 1340237"/>
              <a:gd name="connsiteY15" fmla="*/ 1354293 h 2335366"/>
              <a:gd name="connsiteX16" fmla="*/ 476250 w 1340237"/>
              <a:gd name="connsiteY16" fmla="*/ 1309843 h 2335366"/>
              <a:gd name="connsiteX17" fmla="*/ 485775 w 1340237"/>
              <a:gd name="connsiteY17" fmla="*/ 1287618 h 2335366"/>
              <a:gd name="connsiteX18" fmla="*/ 492125 w 1340237"/>
              <a:gd name="connsiteY18" fmla="*/ 1268568 h 2335366"/>
              <a:gd name="connsiteX19" fmla="*/ 457200 w 1340237"/>
              <a:gd name="connsiteY19" fmla="*/ 1268568 h 2335366"/>
              <a:gd name="connsiteX20" fmla="*/ 450850 w 1340237"/>
              <a:gd name="connsiteY20" fmla="*/ 1284443 h 2335366"/>
              <a:gd name="connsiteX21" fmla="*/ 434975 w 1340237"/>
              <a:gd name="connsiteY21" fmla="*/ 1357468 h 2335366"/>
              <a:gd name="connsiteX22" fmla="*/ 428625 w 1340237"/>
              <a:gd name="connsiteY22" fmla="*/ 1370168 h 2335366"/>
              <a:gd name="connsiteX23" fmla="*/ 425450 w 1340237"/>
              <a:gd name="connsiteY23" fmla="*/ 1386043 h 2335366"/>
              <a:gd name="connsiteX24" fmla="*/ 406400 w 1340237"/>
              <a:gd name="connsiteY24" fmla="*/ 1382868 h 2335366"/>
              <a:gd name="connsiteX25" fmla="*/ 409575 w 1340237"/>
              <a:gd name="connsiteY25" fmla="*/ 1300318 h 2335366"/>
              <a:gd name="connsiteX26" fmla="*/ 415925 w 1340237"/>
              <a:gd name="connsiteY26" fmla="*/ 1255868 h 2335366"/>
              <a:gd name="connsiteX27" fmla="*/ 419100 w 1340237"/>
              <a:gd name="connsiteY27" fmla="*/ 1246343 h 2335366"/>
              <a:gd name="connsiteX28" fmla="*/ 428625 w 1340237"/>
              <a:gd name="connsiteY28" fmla="*/ 1230468 h 2335366"/>
              <a:gd name="connsiteX29" fmla="*/ 492125 w 1340237"/>
              <a:gd name="connsiteY29" fmla="*/ 1233643 h 2335366"/>
              <a:gd name="connsiteX30" fmla="*/ 479425 w 1340237"/>
              <a:gd name="connsiteY30" fmla="*/ 1186018 h 2335366"/>
              <a:gd name="connsiteX31" fmla="*/ 447675 w 1340237"/>
              <a:gd name="connsiteY31" fmla="*/ 1179668 h 2335366"/>
              <a:gd name="connsiteX32" fmla="*/ 450850 w 1340237"/>
              <a:gd name="connsiteY32" fmla="*/ 1122518 h 2335366"/>
              <a:gd name="connsiteX33" fmla="*/ 517525 w 1340237"/>
              <a:gd name="connsiteY33" fmla="*/ 1128868 h 2335366"/>
              <a:gd name="connsiteX34" fmla="*/ 536575 w 1340237"/>
              <a:gd name="connsiteY34" fmla="*/ 1122518 h 2335366"/>
              <a:gd name="connsiteX35" fmla="*/ 539750 w 1340237"/>
              <a:gd name="connsiteY35" fmla="*/ 1065368 h 2335366"/>
              <a:gd name="connsiteX36" fmla="*/ 546100 w 1340237"/>
              <a:gd name="connsiteY36" fmla="*/ 1055843 h 2335366"/>
              <a:gd name="connsiteX37" fmla="*/ 549275 w 1340237"/>
              <a:gd name="connsiteY37" fmla="*/ 1039968 h 2335366"/>
              <a:gd name="connsiteX38" fmla="*/ 552450 w 1340237"/>
              <a:gd name="connsiteY38" fmla="*/ 1027268 h 2335366"/>
              <a:gd name="connsiteX39" fmla="*/ 558800 w 1340237"/>
              <a:gd name="connsiteY39" fmla="*/ 1014568 h 2335366"/>
              <a:gd name="connsiteX40" fmla="*/ 565150 w 1340237"/>
              <a:gd name="connsiteY40" fmla="*/ 989168 h 2335366"/>
              <a:gd name="connsiteX41" fmla="*/ 568325 w 1340237"/>
              <a:gd name="connsiteY41" fmla="*/ 976468 h 2335366"/>
              <a:gd name="connsiteX42" fmla="*/ 571500 w 1340237"/>
              <a:gd name="connsiteY42" fmla="*/ 966943 h 2335366"/>
              <a:gd name="connsiteX43" fmla="*/ 577850 w 1340237"/>
              <a:gd name="connsiteY43" fmla="*/ 957418 h 2335366"/>
              <a:gd name="connsiteX44" fmla="*/ 581025 w 1340237"/>
              <a:gd name="connsiteY44" fmla="*/ 944718 h 2335366"/>
              <a:gd name="connsiteX45" fmla="*/ 596900 w 1340237"/>
              <a:gd name="connsiteY45" fmla="*/ 922493 h 2335366"/>
              <a:gd name="connsiteX46" fmla="*/ 603250 w 1340237"/>
              <a:gd name="connsiteY46" fmla="*/ 906618 h 2335366"/>
              <a:gd name="connsiteX47" fmla="*/ 609600 w 1340237"/>
              <a:gd name="connsiteY47" fmla="*/ 893918 h 2335366"/>
              <a:gd name="connsiteX48" fmla="*/ 619125 w 1340237"/>
              <a:gd name="connsiteY48" fmla="*/ 871693 h 2335366"/>
              <a:gd name="connsiteX49" fmla="*/ 622300 w 1340237"/>
              <a:gd name="connsiteY49" fmla="*/ 858993 h 2335366"/>
              <a:gd name="connsiteX50" fmla="*/ 628650 w 1340237"/>
              <a:gd name="connsiteY50" fmla="*/ 846293 h 2335366"/>
              <a:gd name="connsiteX51" fmla="*/ 631825 w 1340237"/>
              <a:gd name="connsiteY51" fmla="*/ 827243 h 2335366"/>
              <a:gd name="connsiteX52" fmla="*/ 647700 w 1340237"/>
              <a:gd name="connsiteY52" fmla="*/ 795493 h 2335366"/>
              <a:gd name="connsiteX53" fmla="*/ 654050 w 1340237"/>
              <a:gd name="connsiteY53" fmla="*/ 776443 h 2335366"/>
              <a:gd name="connsiteX54" fmla="*/ 593725 w 1340237"/>
              <a:gd name="connsiteY54" fmla="*/ 744693 h 2335366"/>
              <a:gd name="connsiteX55" fmla="*/ 600075 w 1340237"/>
              <a:gd name="connsiteY55" fmla="*/ 700243 h 2335366"/>
              <a:gd name="connsiteX56" fmla="*/ 673100 w 1340237"/>
              <a:gd name="connsiteY56" fmla="*/ 674843 h 2335366"/>
              <a:gd name="connsiteX57" fmla="*/ 663575 w 1340237"/>
              <a:gd name="connsiteY57" fmla="*/ 573243 h 2335366"/>
              <a:gd name="connsiteX58" fmla="*/ 676275 w 1340237"/>
              <a:gd name="connsiteY58" fmla="*/ 570068 h 2335366"/>
              <a:gd name="connsiteX59" fmla="*/ 695325 w 1340237"/>
              <a:gd name="connsiteY59" fmla="*/ 566893 h 2335366"/>
              <a:gd name="connsiteX60" fmla="*/ 755650 w 1340237"/>
              <a:gd name="connsiteY60" fmla="*/ 573243 h 2335366"/>
              <a:gd name="connsiteX61" fmla="*/ 809625 w 1340237"/>
              <a:gd name="connsiteY61" fmla="*/ 592293 h 2335366"/>
              <a:gd name="connsiteX62" fmla="*/ 819150 w 1340237"/>
              <a:gd name="connsiteY62" fmla="*/ 595468 h 2335366"/>
              <a:gd name="connsiteX63" fmla="*/ 835025 w 1340237"/>
              <a:gd name="connsiteY63" fmla="*/ 601818 h 2335366"/>
              <a:gd name="connsiteX64" fmla="*/ 844550 w 1340237"/>
              <a:gd name="connsiteY64" fmla="*/ 604993 h 2335366"/>
              <a:gd name="connsiteX65" fmla="*/ 860425 w 1340237"/>
              <a:gd name="connsiteY65" fmla="*/ 611343 h 2335366"/>
              <a:gd name="connsiteX66" fmla="*/ 885825 w 1340237"/>
              <a:gd name="connsiteY66" fmla="*/ 617693 h 2335366"/>
              <a:gd name="connsiteX67" fmla="*/ 882650 w 1340237"/>
              <a:gd name="connsiteY67" fmla="*/ 595468 h 2335366"/>
              <a:gd name="connsiteX68" fmla="*/ 885825 w 1340237"/>
              <a:gd name="connsiteY68" fmla="*/ 570068 h 2335366"/>
              <a:gd name="connsiteX69" fmla="*/ 952500 w 1340237"/>
              <a:gd name="connsiteY69" fmla="*/ 579593 h 2335366"/>
              <a:gd name="connsiteX70" fmla="*/ 981075 w 1340237"/>
              <a:gd name="connsiteY70" fmla="*/ 595468 h 2335366"/>
              <a:gd name="connsiteX71" fmla="*/ 990600 w 1340237"/>
              <a:gd name="connsiteY71" fmla="*/ 589118 h 2335366"/>
              <a:gd name="connsiteX72" fmla="*/ 1114425 w 1340237"/>
              <a:gd name="connsiteY72" fmla="*/ 446243 h 2335366"/>
              <a:gd name="connsiteX73" fmla="*/ 1168400 w 1340237"/>
              <a:gd name="connsiteY73" fmla="*/ 439893 h 2335366"/>
              <a:gd name="connsiteX74" fmla="*/ 1165225 w 1340237"/>
              <a:gd name="connsiteY74" fmla="*/ 427193 h 2335366"/>
              <a:gd name="connsiteX75" fmla="*/ 1162050 w 1340237"/>
              <a:gd name="connsiteY75" fmla="*/ 411318 h 2335366"/>
              <a:gd name="connsiteX76" fmla="*/ 1130300 w 1340237"/>
              <a:gd name="connsiteY76" fmla="*/ 379568 h 2335366"/>
              <a:gd name="connsiteX77" fmla="*/ 1111250 w 1340237"/>
              <a:gd name="connsiteY77" fmla="*/ 354168 h 2335366"/>
              <a:gd name="connsiteX78" fmla="*/ 1149350 w 1340237"/>
              <a:gd name="connsiteY78" fmla="*/ 347818 h 2335366"/>
              <a:gd name="connsiteX79" fmla="*/ 1139825 w 1340237"/>
              <a:gd name="connsiteY79" fmla="*/ 331943 h 2335366"/>
              <a:gd name="connsiteX80" fmla="*/ 1127125 w 1340237"/>
              <a:gd name="connsiteY80" fmla="*/ 312893 h 2335366"/>
              <a:gd name="connsiteX81" fmla="*/ 1120775 w 1340237"/>
              <a:gd name="connsiteY81" fmla="*/ 287493 h 2335366"/>
              <a:gd name="connsiteX82" fmla="*/ 1114425 w 1340237"/>
              <a:gd name="connsiteY82" fmla="*/ 268443 h 2335366"/>
              <a:gd name="connsiteX83" fmla="*/ 1111250 w 1340237"/>
              <a:gd name="connsiteY83" fmla="*/ 255743 h 2335366"/>
              <a:gd name="connsiteX84" fmla="*/ 1101725 w 1340237"/>
              <a:gd name="connsiteY84" fmla="*/ 246218 h 2335366"/>
              <a:gd name="connsiteX85" fmla="*/ 1069975 w 1340237"/>
              <a:gd name="connsiteY85" fmla="*/ 230343 h 2335366"/>
              <a:gd name="connsiteX86" fmla="*/ 1054100 w 1340237"/>
              <a:gd name="connsiteY86" fmla="*/ 195418 h 2335366"/>
              <a:gd name="connsiteX87" fmla="*/ 1050925 w 1340237"/>
              <a:gd name="connsiteY87" fmla="*/ 182718 h 2335366"/>
              <a:gd name="connsiteX88" fmla="*/ 1000125 w 1340237"/>
              <a:gd name="connsiteY88" fmla="*/ 179543 h 2335366"/>
              <a:gd name="connsiteX89" fmla="*/ 996950 w 1340237"/>
              <a:gd name="connsiteY89" fmla="*/ 138268 h 2335366"/>
              <a:gd name="connsiteX90" fmla="*/ 993775 w 1340237"/>
              <a:gd name="connsiteY90" fmla="*/ 122393 h 2335366"/>
              <a:gd name="connsiteX91" fmla="*/ 1035050 w 1340237"/>
              <a:gd name="connsiteY91" fmla="*/ 119218 h 2335366"/>
              <a:gd name="connsiteX92" fmla="*/ 1044575 w 1340237"/>
              <a:gd name="connsiteY92" fmla="*/ 116043 h 2335366"/>
              <a:gd name="connsiteX93" fmla="*/ 1028700 w 1340237"/>
              <a:gd name="connsiteY93" fmla="*/ 46193 h 2335366"/>
              <a:gd name="connsiteX94" fmla="*/ 1019175 w 1340237"/>
              <a:gd name="connsiteY94" fmla="*/ 20793 h 2335366"/>
              <a:gd name="connsiteX95" fmla="*/ 1016000 w 1340237"/>
              <a:gd name="connsiteY95" fmla="*/ 11268 h 2335366"/>
              <a:gd name="connsiteX96" fmla="*/ 984250 w 1340237"/>
              <a:gd name="connsiteY96" fmla="*/ 4918 h 2335366"/>
              <a:gd name="connsiteX97" fmla="*/ 971550 w 1340237"/>
              <a:gd name="connsiteY97" fmla="*/ 1743 h 2335366"/>
              <a:gd name="connsiteX98" fmla="*/ 965200 w 1340237"/>
              <a:gd name="connsiteY98" fmla="*/ 20793 h 2335366"/>
              <a:gd name="connsiteX99" fmla="*/ 971550 w 1340237"/>
              <a:gd name="connsiteY99" fmla="*/ 33493 h 2335366"/>
              <a:gd name="connsiteX100" fmla="*/ 987425 w 1340237"/>
              <a:gd name="connsiteY100" fmla="*/ 62068 h 2335366"/>
              <a:gd name="connsiteX101" fmla="*/ 990600 w 1340237"/>
              <a:gd name="connsiteY101" fmla="*/ 71593 h 2335366"/>
              <a:gd name="connsiteX102" fmla="*/ 984250 w 1340237"/>
              <a:gd name="connsiteY102" fmla="*/ 46193 h 2335366"/>
              <a:gd name="connsiteX103" fmla="*/ 977900 w 1340237"/>
              <a:gd name="connsiteY103" fmla="*/ 33493 h 2335366"/>
              <a:gd name="connsiteX104" fmla="*/ 974725 w 1340237"/>
              <a:gd name="connsiteY104" fmla="*/ 23968 h 2335366"/>
              <a:gd name="connsiteX105" fmla="*/ 968375 w 1340237"/>
              <a:gd name="connsiteY105" fmla="*/ 1743 h 2335366"/>
              <a:gd name="connsiteX106" fmla="*/ 1028700 w 1340237"/>
              <a:gd name="connsiteY106" fmla="*/ 8093 h 2335366"/>
              <a:gd name="connsiteX107" fmla="*/ 1047750 w 1340237"/>
              <a:gd name="connsiteY107" fmla="*/ 36668 h 2335366"/>
              <a:gd name="connsiteX108" fmla="*/ 1063625 w 1340237"/>
              <a:gd name="connsiteY108" fmla="*/ 68418 h 2335366"/>
              <a:gd name="connsiteX109" fmla="*/ 1073150 w 1340237"/>
              <a:gd name="connsiteY109" fmla="*/ 100168 h 2335366"/>
              <a:gd name="connsiteX110" fmla="*/ 1076325 w 1340237"/>
              <a:gd name="connsiteY110" fmla="*/ 112868 h 2335366"/>
              <a:gd name="connsiteX111" fmla="*/ 1082675 w 1340237"/>
              <a:gd name="connsiteY111" fmla="*/ 135093 h 2335366"/>
              <a:gd name="connsiteX112" fmla="*/ 1089025 w 1340237"/>
              <a:gd name="connsiteY112" fmla="*/ 163668 h 2335366"/>
              <a:gd name="connsiteX113" fmla="*/ 1098550 w 1340237"/>
              <a:gd name="connsiteY113" fmla="*/ 201768 h 2335366"/>
              <a:gd name="connsiteX114" fmla="*/ 1104900 w 1340237"/>
              <a:gd name="connsiteY114" fmla="*/ 211293 h 2335366"/>
              <a:gd name="connsiteX115" fmla="*/ 1152525 w 1340237"/>
              <a:gd name="connsiteY115" fmla="*/ 227168 h 2335366"/>
              <a:gd name="connsiteX116" fmla="*/ 1209675 w 1340237"/>
              <a:gd name="connsiteY116" fmla="*/ 223993 h 2335366"/>
              <a:gd name="connsiteX117" fmla="*/ 1225550 w 1340237"/>
              <a:gd name="connsiteY117" fmla="*/ 230343 h 2335366"/>
              <a:gd name="connsiteX118" fmla="*/ 1231900 w 1340237"/>
              <a:gd name="connsiteY118" fmla="*/ 249393 h 2335366"/>
              <a:gd name="connsiteX119" fmla="*/ 1235075 w 1340237"/>
              <a:gd name="connsiteY119" fmla="*/ 350993 h 2335366"/>
              <a:gd name="connsiteX120" fmla="*/ 1244600 w 1340237"/>
              <a:gd name="connsiteY120" fmla="*/ 360518 h 2335366"/>
              <a:gd name="connsiteX121" fmla="*/ 1260475 w 1340237"/>
              <a:gd name="connsiteY121" fmla="*/ 382743 h 2335366"/>
              <a:gd name="connsiteX122" fmla="*/ 1266825 w 1340237"/>
              <a:gd name="connsiteY122" fmla="*/ 398618 h 2335366"/>
              <a:gd name="connsiteX123" fmla="*/ 1276350 w 1340237"/>
              <a:gd name="connsiteY123" fmla="*/ 420843 h 2335366"/>
              <a:gd name="connsiteX124" fmla="*/ 1273175 w 1340237"/>
              <a:gd name="connsiteY124" fmla="*/ 439893 h 2335366"/>
              <a:gd name="connsiteX125" fmla="*/ 1260475 w 1340237"/>
              <a:gd name="connsiteY125" fmla="*/ 458943 h 2335366"/>
              <a:gd name="connsiteX126" fmla="*/ 1238250 w 1340237"/>
              <a:gd name="connsiteY126" fmla="*/ 497043 h 2335366"/>
              <a:gd name="connsiteX127" fmla="*/ 1222375 w 1340237"/>
              <a:gd name="connsiteY127" fmla="*/ 522443 h 2335366"/>
              <a:gd name="connsiteX128" fmla="*/ 1212850 w 1340237"/>
              <a:gd name="connsiteY128" fmla="*/ 547843 h 2335366"/>
              <a:gd name="connsiteX129" fmla="*/ 1206500 w 1340237"/>
              <a:gd name="connsiteY129" fmla="*/ 557368 h 2335366"/>
              <a:gd name="connsiteX130" fmla="*/ 1203325 w 1340237"/>
              <a:gd name="connsiteY130" fmla="*/ 573243 h 2335366"/>
              <a:gd name="connsiteX131" fmla="*/ 1181100 w 1340237"/>
              <a:gd name="connsiteY131" fmla="*/ 608168 h 2335366"/>
              <a:gd name="connsiteX132" fmla="*/ 1165225 w 1340237"/>
              <a:gd name="connsiteY132" fmla="*/ 658968 h 2335366"/>
              <a:gd name="connsiteX133" fmla="*/ 1158875 w 1340237"/>
              <a:gd name="connsiteY133" fmla="*/ 678018 h 2335366"/>
              <a:gd name="connsiteX134" fmla="*/ 1155700 w 1340237"/>
              <a:gd name="connsiteY134" fmla="*/ 693893 h 2335366"/>
              <a:gd name="connsiteX135" fmla="*/ 1146175 w 1340237"/>
              <a:gd name="connsiteY135" fmla="*/ 719293 h 2335366"/>
              <a:gd name="connsiteX136" fmla="*/ 1139825 w 1340237"/>
              <a:gd name="connsiteY136" fmla="*/ 741518 h 2335366"/>
              <a:gd name="connsiteX137" fmla="*/ 1127125 w 1340237"/>
              <a:gd name="connsiteY137" fmla="*/ 763743 h 2335366"/>
              <a:gd name="connsiteX138" fmla="*/ 1117600 w 1340237"/>
              <a:gd name="connsiteY138" fmla="*/ 779618 h 2335366"/>
              <a:gd name="connsiteX139" fmla="*/ 1114425 w 1340237"/>
              <a:gd name="connsiteY139" fmla="*/ 789143 h 2335366"/>
              <a:gd name="connsiteX140" fmla="*/ 1108075 w 1340237"/>
              <a:gd name="connsiteY140" fmla="*/ 989168 h 2335366"/>
              <a:gd name="connsiteX141" fmla="*/ 1104900 w 1340237"/>
              <a:gd name="connsiteY141" fmla="*/ 1103468 h 2335366"/>
              <a:gd name="connsiteX142" fmla="*/ 1092200 w 1340237"/>
              <a:gd name="connsiteY142" fmla="*/ 1119343 h 2335366"/>
              <a:gd name="connsiteX143" fmla="*/ 1066800 w 1340237"/>
              <a:gd name="connsiteY143" fmla="*/ 1116168 h 2335366"/>
              <a:gd name="connsiteX144" fmla="*/ 1050925 w 1340237"/>
              <a:gd name="connsiteY144" fmla="*/ 1132043 h 2335366"/>
              <a:gd name="connsiteX145" fmla="*/ 1035050 w 1340237"/>
              <a:gd name="connsiteY145" fmla="*/ 1182843 h 2335366"/>
              <a:gd name="connsiteX146" fmla="*/ 990600 w 1340237"/>
              <a:gd name="connsiteY146" fmla="*/ 1176493 h 2335366"/>
              <a:gd name="connsiteX147" fmla="*/ 977900 w 1340237"/>
              <a:gd name="connsiteY147" fmla="*/ 1249518 h 2335366"/>
              <a:gd name="connsiteX148" fmla="*/ 977900 w 1340237"/>
              <a:gd name="connsiteY148" fmla="*/ 1132043 h 2335366"/>
              <a:gd name="connsiteX149" fmla="*/ 1000125 w 1340237"/>
              <a:gd name="connsiteY149" fmla="*/ 1135218 h 2335366"/>
              <a:gd name="connsiteX150" fmla="*/ 1044575 w 1340237"/>
              <a:gd name="connsiteY150" fmla="*/ 1147918 h 2335366"/>
              <a:gd name="connsiteX151" fmla="*/ 1025525 w 1340237"/>
              <a:gd name="connsiteY151" fmla="*/ 1195543 h 2335366"/>
              <a:gd name="connsiteX152" fmla="*/ 1016000 w 1340237"/>
              <a:gd name="connsiteY152" fmla="*/ 1211418 h 2335366"/>
              <a:gd name="connsiteX153" fmla="*/ 1012825 w 1340237"/>
              <a:gd name="connsiteY153" fmla="*/ 1220943 h 2335366"/>
              <a:gd name="connsiteX154" fmla="*/ 1031875 w 1340237"/>
              <a:gd name="connsiteY154" fmla="*/ 1217768 h 2335366"/>
              <a:gd name="connsiteX155" fmla="*/ 1063625 w 1340237"/>
              <a:gd name="connsiteY155" fmla="*/ 1220943 h 2335366"/>
              <a:gd name="connsiteX156" fmla="*/ 1050925 w 1340237"/>
              <a:gd name="connsiteY156" fmla="*/ 1363818 h 2335366"/>
              <a:gd name="connsiteX157" fmla="*/ 1057275 w 1340237"/>
              <a:gd name="connsiteY157" fmla="*/ 1373343 h 2335366"/>
              <a:gd name="connsiteX158" fmla="*/ 1079500 w 1340237"/>
              <a:gd name="connsiteY158" fmla="*/ 1379693 h 2335366"/>
              <a:gd name="connsiteX159" fmla="*/ 1095375 w 1340237"/>
              <a:gd name="connsiteY159" fmla="*/ 1386043 h 2335366"/>
              <a:gd name="connsiteX160" fmla="*/ 1117600 w 1340237"/>
              <a:gd name="connsiteY160" fmla="*/ 1392393 h 2335366"/>
              <a:gd name="connsiteX161" fmla="*/ 1120775 w 1340237"/>
              <a:gd name="connsiteY161" fmla="*/ 1405093 h 2335366"/>
              <a:gd name="connsiteX162" fmla="*/ 1127125 w 1340237"/>
              <a:gd name="connsiteY162" fmla="*/ 1443193 h 2335366"/>
              <a:gd name="connsiteX163" fmla="*/ 1111250 w 1340237"/>
              <a:gd name="connsiteY163" fmla="*/ 1500343 h 2335366"/>
              <a:gd name="connsiteX164" fmla="*/ 1133475 w 1340237"/>
              <a:gd name="connsiteY164" fmla="*/ 1493993 h 2335366"/>
              <a:gd name="connsiteX165" fmla="*/ 1136650 w 1340237"/>
              <a:gd name="connsiteY165" fmla="*/ 1519393 h 2335366"/>
              <a:gd name="connsiteX166" fmla="*/ 1130300 w 1340237"/>
              <a:gd name="connsiteY166" fmla="*/ 1538443 h 2335366"/>
              <a:gd name="connsiteX167" fmla="*/ 1152525 w 1340237"/>
              <a:gd name="connsiteY167" fmla="*/ 1900393 h 2335366"/>
              <a:gd name="connsiteX168" fmla="*/ 1193800 w 1340237"/>
              <a:gd name="connsiteY168" fmla="*/ 1973418 h 2335366"/>
              <a:gd name="connsiteX169" fmla="*/ 1238250 w 1340237"/>
              <a:gd name="connsiteY169" fmla="*/ 2128992 h 2335366"/>
              <a:gd name="connsiteX170" fmla="*/ 1301750 w 1340237"/>
              <a:gd name="connsiteY170" fmla="*/ 2284566 h 2335366"/>
              <a:gd name="connsiteX171" fmla="*/ 1222374 w 1340237"/>
              <a:gd name="connsiteY171" fmla="*/ 2335366 h 2335366"/>
              <a:gd name="connsiteX172" fmla="*/ 1304924 w 1340237"/>
              <a:gd name="connsiteY172" fmla="*/ 2287741 h 2335366"/>
              <a:gd name="connsiteX173" fmla="*/ 1238249 w 1340237"/>
              <a:gd name="connsiteY173" fmla="*/ 2128991 h 2335366"/>
              <a:gd name="connsiteX174" fmla="*/ 1339849 w 1340237"/>
              <a:gd name="connsiteY174" fmla="*/ 2078191 h 2335366"/>
              <a:gd name="connsiteX175" fmla="*/ 1238249 w 1340237"/>
              <a:gd name="connsiteY175" fmla="*/ 2103591 h 2335366"/>
              <a:gd name="connsiteX176" fmla="*/ 1184274 w 1340237"/>
              <a:gd name="connsiteY176" fmla="*/ 1963891 h 2335366"/>
              <a:gd name="connsiteX177" fmla="*/ 1146174 w 1340237"/>
              <a:gd name="connsiteY177" fmla="*/ 1903566 h 2335366"/>
              <a:gd name="connsiteX178" fmla="*/ 1130299 w 1340237"/>
              <a:gd name="connsiteY178" fmla="*/ 1525741 h 2335366"/>
              <a:gd name="connsiteX179" fmla="*/ 1028700 w 1340237"/>
              <a:gd name="connsiteY179" fmla="*/ 1522568 h 2335366"/>
              <a:gd name="connsiteX180" fmla="*/ 1009650 w 1340237"/>
              <a:gd name="connsiteY180" fmla="*/ 1506693 h 2335366"/>
              <a:gd name="connsiteX181" fmla="*/ 996950 w 1340237"/>
              <a:gd name="connsiteY181" fmla="*/ 1509868 h 2335366"/>
              <a:gd name="connsiteX182" fmla="*/ 990600 w 1340237"/>
              <a:gd name="connsiteY182" fmla="*/ 1528918 h 2335366"/>
              <a:gd name="connsiteX183" fmla="*/ 984250 w 1340237"/>
              <a:gd name="connsiteY183" fmla="*/ 1538443 h 2335366"/>
              <a:gd name="connsiteX184" fmla="*/ 974725 w 1340237"/>
              <a:gd name="connsiteY184" fmla="*/ 1554318 h 2335366"/>
              <a:gd name="connsiteX185" fmla="*/ 965200 w 1340237"/>
              <a:gd name="connsiteY185" fmla="*/ 1563843 h 2335366"/>
              <a:gd name="connsiteX186" fmla="*/ 946150 w 1340237"/>
              <a:gd name="connsiteY186" fmla="*/ 1589243 h 2335366"/>
              <a:gd name="connsiteX187" fmla="*/ 939800 w 1340237"/>
              <a:gd name="connsiteY187" fmla="*/ 1598768 h 2335366"/>
              <a:gd name="connsiteX188" fmla="*/ 930275 w 1340237"/>
              <a:gd name="connsiteY188" fmla="*/ 1605118 h 2335366"/>
              <a:gd name="connsiteX189" fmla="*/ 920750 w 1340237"/>
              <a:gd name="connsiteY189" fmla="*/ 1614643 h 2335366"/>
              <a:gd name="connsiteX190" fmla="*/ 911225 w 1340237"/>
              <a:gd name="connsiteY190" fmla="*/ 1627343 h 2335366"/>
              <a:gd name="connsiteX191" fmla="*/ 889000 w 1340237"/>
              <a:gd name="connsiteY191" fmla="*/ 1630518 h 2335366"/>
              <a:gd name="connsiteX192" fmla="*/ 803275 w 1340237"/>
              <a:gd name="connsiteY192" fmla="*/ 1633693 h 2335366"/>
              <a:gd name="connsiteX193" fmla="*/ 749300 w 1340237"/>
              <a:gd name="connsiteY193" fmla="*/ 1646393 h 2335366"/>
              <a:gd name="connsiteX194" fmla="*/ 736600 w 1340237"/>
              <a:gd name="connsiteY194" fmla="*/ 1649568 h 2335366"/>
              <a:gd name="connsiteX195" fmla="*/ 704850 w 1340237"/>
              <a:gd name="connsiteY195" fmla="*/ 1652743 h 2335366"/>
              <a:gd name="connsiteX196" fmla="*/ 679450 w 1340237"/>
              <a:gd name="connsiteY196" fmla="*/ 1655918 h 2335366"/>
              <a:gd name="connsiteX197" fmla="*/ 657225 w 1340237"/>
              <a:gd name="connsiteY197" fmla="*/ 1659093 h 2335366"/>
              <a:gd name="connsiteX198" fmla="*/ 571500 w 1340237"/>
              <a:gd name="connsiteY198" fmla="*/ 1665443 h 2335366"/>
              <a:gd name="connsiteX199" fmla="*/ 396875 w 1340237"/>
              <a:gd name="connsiteY199" fmla="*/ 1662268 h 2335366"/>
              <a:gd name="connsiteX200" fmla="*/ 384175 w 1340237"/>
              <a:gd name="connsiteY200" fmla="*/ 1655918 h 2335366"/>
              <a:gd name="connsiteX201" fmla="*/ 320675 w 1340237"/>
              <a:gd name="connsiteY201" fmla="*/ 1649568 h 2335366"/>
              <a:gd name="connsiteX202" fmla="*/ 301625 w 1340237"/>
              <a:gd name="connsiteY202" fmla="*/ 1646393 h 2335366"/>
              <a:gd name="connsiteX203" fmla="*/ 221456 w 1340237"/>
              <a:gd name="connsiteY203" fmla="*/ 1653537 h 2335366"/>
              <a:gd name="connsiteX204" fmla="*/ 165894 w 1340237"/>
              <a:gd name="connsiteY204" fmla="*/ 1652743 h 2335366"/>
              <a:gd name="connsiteX205" fmla="*/ 97632 w 1340237"/>
              <a:gd name="connsiteY205" fmla="*/ 1651949 h 2335366"/>
              <a:gd name="connsiteX206" fmla="*/ 53181 w 1340237"/>
              <a:gd name="connsiteY206" fmla="*/ 1655917 h 2335366"/>
              <a:gd name="connsiteX207" fmla="*/ 0 w 1340237"/>
              <a:gd name="connsiteY207" fmla="*/ 1670999 h 2335366"/>
              <a:gd name="connsiteX0" fmla="*/ 31750 w 1340237"/>
              <a:gd name="connsiteY0" fmla="*/ 1643218 h 2335366"/>
              <a:gd name="connsiteX1" fmla="*/ 69850 w 1340237"/>
              <a:gd name="connsiteY1" fmla="*/ 1627343 h 2335366"/>
              <a:gd name="connsiteX2" fmla="*/ 123825 w 1340237"/>
              <a:gd name="connsiteY2" fmla="*/ 1611468 h 2335366"/>
              <a:gd name="connsiteX3" fmla="*/ 203200 w 1340237"/>
              <a:gd name="connsiteY3" fmla="*/ 1608293 h 2335366"/>
              <a:gd name="connsiteX4" fmla="*/ 377825 w 1340237"/>
              <a:gd name="connsiteY4" fmla="*/ 1614643 h 2335366"/>
              <a:gd name="connsiteX5" fmla="*/ 431800 w 1340237"/>
              <a:gd name="connsiteY5" fmla="*/ 1620993 h 2335366"/>
              <a:gd name="connsiteX6" fmla="*/ 457200 w 1340237"/>
              <a:gd name="connsiteY6" fmla="*/ 1627343 h 2335366"/>
              <a:gd name="connsiteX7" fmla="*/ 485775 w 1340237"/>
              <a:gd name="connsiteY7" fmla="*/ 1630518 h 2335366"/>
              <a:gd name="connsiteX8" fmla="*/ 508000 w 1340237"/>
              <a:gd name="connsiteY8" fmla="*/ 1636868 h 2335366"/>
              <a:gd name="connsiteX9" fmla="*/ 511175 w 1340237"/>
              <a:gd name="connsiteY9" fmla="*/ 1617818 h 2335366"/>
              <a:gd name="connsiteX10" fmla="*/ 508000 w 1340237"/>
              <a:gd name="connsiteY10" fmla="*/ 1525743 h 2335366"/>
              <a:gd name="connsiteX11" fmla="*/ 501650 w 1340237"/>
              <a:gd name="connsiteY11" fmla="*/ 1500343 h 2335366"/>
              <a:gd name="connsiteX12" fmla="*/ 508000 w 1340237"/>
              <a:gd name="connsiteY12" fmla="*/ 1424143 h 2335366"/>
              <a:gd name="connsiteX13" fmla="*/ 527050 w 1340237"/>
              <a:gd name="connsiteY13" fmla="*/ 1420968 h 2335366"/>
              <a:gd name="connsiteX14" fmla="*/ 498475 w 1340237"/>
              <a:gd name="connsiteY14" fmla="*/ 1357468 h 2335366"/>
              <a:gd name="connsiteX15" fmla="*/ 469900 w 1340237"/>
              <a:gd name="connsiteY15" fmla="*/ 1354293 h 2335366"/>
              <a:gd name="connsiteX16" fmla="*/ 476250 w 1340237"/>
              <a:gd name="connsiteY16" fmla="*/ 1309843 h 2335366"/>
              <a:gd name="connsiteX17" fmla="*/ 485775 w 1340237"/>
              <a:gd name="connsiteY17" fmla="*/ 1287618 h 2335366"/>
              <a:gd name="connsiteX18" fmla="*/ 492125 w 1340237"/>
              <a:gd name="connsiteY18" fmla="*/ 1268568 h 2335366"/>
              <a:gd name="connsiteX19" fmla="*/ 457200 w 1340237"/>
              <a:gd name="connsiteY19" fmla="*/ 1268568 h 2335366"/>
              <a:gd name="connsiteX20" fmla="*/ 450850 w 1340237"/>
              <a:gd name="connsiteY20" fmla="*/ 1284443 h 2335366"/>
              <a:gd name="connsiteX21" fmla="*/ 434975 w 1340237"/>
              <a:gd name="connsiteY21" fmla="*/ 1357468 h 2335366"/>
              <a:gd name="connsiteX22" fmla="*/ 428625 w 1340237"/>
              <a:gd name="connsiteY22" fmla="*/ 1370168 h 2335366"/>
              <a:gd name="connsiteX23" fmla="*/ 425450 w 1340237"/>
              <a:gd name="connsiteY23" fmla="*/ 1386043 h 2335366"/>
              <a:gd name="connsiteX24" fmla="*/ 406400 w 1340237"/>
              <a:gd name="connsiteY24" fmla="*/ 1382868 h 2335366"/>
              <a:gd name="connsiteX25" fmla="*/ 409575 w 1340237"/>
              <a:gd name="connsiteY25" fmla="*/ 1300318 h 2335366"/>
              <a:gd name="connsiteX26" fmla="*/ 415925 w 1340237"/>
              <a:gd name="connsiteY26" fmla="*/ 1255868 h 2335366"/>
              <a:gd name="connsiteX27" fmla="*/ 419100 w 1340237"/>
              <a:gd name="connsiteY27" fmla="*/ 1246343 h 2335366"/>
              <a:gd name="connsiteX28" fmla="*/ 428625 w 1340237"/>
              <a:gd name="connsiteY28" fmla="*/ 1230468 h 2335366"/>
              <a:gd name="connsiteX29" fmla="*/ 492125 w 1340237"/>
              <a:gd name="connsiteY29" fmla="*/ 1233643 h 2335366"/>
              <a:gd name="connsiteX30" fmla="*/ 479425 w 1340237"/>
              <a:gd name="connsiteY30" fmla="*/ 1186018 h 2335366"/>
              <a:gd name="connsiteX31" fmla="*/ 447675 w 1340237"/>
              <a:gd name="connsiteY31" fmla="*/ 1179668 h 2335366"/>
              <a:gd name="connsiteX32" fmla="*/ 450850 w 1340237"/>
              <a:gd name="connsiteY32" fmla="*/ 1122518 h 2335366"/>
              <a:gd name="connsiteX33" fmla="*/ 517525 w 1340237"/>
              <a:gd name="connsiteY33" fmla="*/ 1128868 h 2335366"/>
              <a:gd name="connsiteX34" fmla="*/ 536575 w 1340237"/>
              <a:gd name="connsiteY34" fmla="*/ 1122518 h 2335366"/>
              <a:gd name="connsiteX35" fmla="*/ 539750 w 1340237"/>
              <a:gd name="connsiteY35" fmla="*/ 1065368 h 2335366"/>
              <a:gd name="connsiteX36" fmla="*/ 546100 w 1340237"/>
              <a:gd name="connsiteY36" fmla="*/ 1055843 h 2335366"/>
              <a:gd name="connsiteX37" fmla="*/ 549275 w 1340237"/>
              <a:gd name="connsiteY37" fmla="*/ 1039968 h 2335366"/>
              <a:gd name="connsiteX38" fmla="*/ 552450 w 1340237"/>
              <a:gd name="connsiteY38" fmla="*/ 1027268 h 2335366"/>
              <a:gd name="connsiteX39" fmla="*/ 558800 w 1340237"/>
              <a:gd name="connsiteY39" fmla="*/ 1014568 h 2335366"/>
              <a:gd name="connsiteX40" fmla="*/ 565150 w 1340237"/>
              <a:gd name="connsiteY40" fmla="*/ 989168 h 2335366"/>
              <a:gd name="connsiteX41" fmla="*/ 568325 w 1340237"/>
              <a:gd name="connsiteY41" fmla="*/ 976468 h 2335366"/>
              <a:gd name="connsiteX42" fmla="*/ 571500 w 1340237"/>
              <a:gd name="connsiteY42" fmla="*/ 966943 h 2335366"/>
              <a:gd name="connsiteX43" fmla="*/ 577850 w 1340237"/>
              <a:gd name="connsiteY43" fmla="*/ 957418 h 2335366"/>
              <a:gd name="connsiteX44" fmla="*/ 581025 w 1340237"/>
              <a:gd name="connsiteY44" fmla="*/ 944718 h 2335366"/>
              <a:gd name="connsiteX45" fmla="*/ 596900 w 1340237"/>
              <a:gd name="connsiteY45" fmla="*/ 922493 h 2335366"/>
              <a:gd name="connsiteX46" fmla="*/ 603250 w 1340237"/>
              <a:gd name="connsiteY46" fmla="*/ 906618 h 2335366"/>
              <a:gd name="connsiteX47" fmla="*/ 609600 w 1340237"/>
              <a:gd name="connsiteY47" fmla="*/ 893918 h 2335366"/>
              <a:gd name="connsiteX48" fmla="*/ 619125 w 1340237"/>
              <a:gd name="connsiteY48" fmla="*/ 871693 h 2335366"/>
              <a:gd name="connsiteX49" fmla="*/ 622300 w 1340237"/>
              <a:gd name="connsiteY49" fmla="*/ 858993 h 2335366"/>
              <a:gd name="connsiteX50" fmla="*/ 628650 w 1340237"/>
              <a:gd name="connsiteY50" fmla="*/ 846293 h 2335366"/>
              <a:gd name="connsiteX51" fmla="*/ 631825 w 1340237"/>
              <a:gd name="connsiteY51" fmla="*/ 827243 h 2335366"/>
              <a:gd name="connsiteX52" fmla="*/ 647700 w 1340237"/>
              <a:gd name="connsiteY52" fmla="*/ 795493 h 2335366"/>
              <a:gd name="connsiteX53" fmla="*/ 654050 w 1340237"/>
              <a:gd name="connsiteY53" fmla="*/ 776443 h 2335366"/>
              <a:gd name="connsiteX54" fmla="*/ 593725 w 1340237"/>
              <a:gd name="connsiteY54" fmla="*/ 744693 h 2335366"/>
              <a:gd name="connsiteX55" fmla="*/ 600075 w 1340237"/>
              <a:gd name="connsiteY55" fmla="*/ 700243 h 2335366"/>
              <a:gd name="connsiteX56" fmla="*/ 673100 w 1340237"/>
              <a:gd name="connsiteY56" fmla="*/ 674843 h 2335366"/>
              <a:gd name="connsiteX57" fmla="*/ 663575 w 1340237"/>
              <a:gd name="connsiteY57" fmla="*/ 573243 h 2335366"/>
              <a:gd name="connsiteX58" fmla="*/ 676275 w 1340237"/>
              <a:gd name="connsiteY58" fmla="*/ 570068 h 2335366"/>
              <a:gd name="connsiteX59" fmla="*/ 695325 w 1340237"/>
              <a:gd name="connsiteY59" fmla="*/ 566893 h 2335366"/>
              <a:gd name="connsiteX60" fmla="*/ 755650 w 1340237"/>
              <a:gd name="connsiteY60" fmla="*/ 573243 h 2335366"/>
              <a:gd name="connsiteX61" fmla="*/ 809625 w 1340237"/>
              <a:gd name="connsiteY61" fmla="*/ 592293 h 2335366"/>
              <a:gd name="connsiteX62" fmla="*/ 819150 w 1340237"/>
              <a:gd name="connsiteY62" fmla="*/ 595468 h 2335366"/>
              <a:gd name="connsiteX63" fmla="*/ 835025 w 1340237"/>
              <a:gd name="connsiteY63" fmla="*/ 601818 h 2335366"/>
              <a:gd name="connsiteX64" fmla="*/ 844550 w 1340237"/>
              <a:gd name="connsiteY64" fmla="*/ 604993 h 2335366"/>
              <a:gd name="connsiteX65" fmla="*/ 860425 w 1340237"/>
              <a:gd name="connsiteY65" fmla="*/ 611343 h 2335366"/>
              <a:gd name="connsiteX66" fmla="*/ 885825 w 1340237"/>
              <a:gd name="connsiteY66" fmla="*/ 617693 h 2335366"/>
              <a:gd name="connsiteX67" fmla="*/ 882650 w 1340237"/>
              <a:gd name="connsiteY67" fmla="*/ 595468 h 2335366"/>
              <a:gd name="connsiteX68" fmla="*/ 885825 w 1340237"/>
              <a:gd name="connsiteY68" fmla="*/ 570068 h 2335366"/>
              <a:gd name="connsiteX69" fmla="*/ 952500 w 1340237"/>
              <a:gd name="connsiteY69" fmla="*/ 579593 h 2335366"/>
              <a:gd name="connsiteX70" fmla="*/ 981075 w 1340237"/>
              <a:gd name="connsiteY70" fmla="*/ 595468 h 2335366"/>
              <a:gd name="connsiteX71" fmla="*/ 990600 w 1340237"/>
              <a:gd name="connsiteY71" fmla="*/ 589118 h 2335366"/>
              <a:gd name="connsiteX72" fmla="*/ 1114425 w 1340237"/>
              <a:gd name="connsiteY72" fmla="*/ 446243 h 2335366"/>
              <a:gd name="connsiteX73" fmla="*/ 1168400 w 1340237"/>
              <a:gd name="connsiteY73" fmla="*/ 439893 h 2335366"/>
              <a:gd name="connsiteX74" fmla="*/ 1165225 w 1340237"/>
              <a:gd name="connsiteY74" fmla="*/ 427193 h 2335366"/>
              <a:gd name="connsiteX75" fmla="*/ 1162050 w 1340237"/>
              <a:gd name="connsiteY75" fmla="*/ 411318 h 2335366"/>
              <a:gd name="connsiteX76" fmla="*/ 1130300 w 1340237"/>
              <a:gd name="connsiteY76" fmla="*/ 379568 h 2335366"/>
              <a:gd name="connsiteX77" fmla="*/ 1111250 w 1340237"/>
              <a:gd name="connsiteY77" fmla="*/ 354168 h 2335366"/>
              <a:gd name="connsiteX78" fmla="*/ 1149350 w 1340237"/>
              <a:gd name="connsiteY78" fmla="*/ 347818 h 2335366"/>
              <a:gd name="connsiteX79" fmla="*/ 1139825 w 1340237"/>
              <a:gd name="connsiteY79" fmla="*/ 331943 h 2335366"/>
              <a:gd name="connsiteX80" fmla="*/ 1127125 w 1340237"/>
              <a:gd name="connsiteY80" fmla="*/ 312893 h 2335366"/>
              <a:gd name="connsiteX81" fmla="*/ 1120775 w 1340237"/>
              <a:gd name="connsiteY81" fmla="*/ 287493 h 2335366"/>
              <a:gd name="connsiteX82" fmla="*/ 1114425 w 1340237"/>
              <a:gd name="connsiteY82" fmla="*/ 268443 h 2335366"/>
              <a:gd name="connsiteX83" fmla="*/ 1111250 w 1340237"/>
              <a:gd name="connsiteY83" fmla="*/ 255743 h 2335366"/>
              <a:gd name="connsiteX84" fmla="*/ 1101725 w 1340237"/>
              <a:gd name="connsiteY84" fmla="*/ 246218 h 2335366"/>
              <a:gd name="connsiteX85" fmla="*/ 1069975 w 1340237"/>
              <a:gd name="connsiteY85" fmla="*/ 230343 h 2335366"/>
              <a:gd name="connsiteX86" fmla="*/ 1054100 w 1340237"/>
              <a:gd name="connsiteY86" fmla="*/ 195418 h 2335366"/>
              <a:gd name="connsiteX87" fmla="*/ 1050925 w 1340237"/>
              <a:gd name="connsiteY87" fmla="*/ 182718 h 2335366"/>
              <a:gd name="connsiteX88" fmla="*/ 1000125 w 1340237"/>
              <a:gd name="connsiteY88" fmla="*/ 179543 h 2335366"/>
              <a:gd name="connsiteX89" fmla="*/ 996950 w 1340237"/>
              <a:gd name="connsiteY89" fmla="*/ 138268 h 2335366"/>
              <a:gd name="connsiteX90" fmla="*/ 993775 w 1340237"/>
              <a:gd name="connsiteY90" fmla="*/ 122393 h 2335366"/>
              <a:gd name="connsiteX91" fmla="*/ 1035050 w 1340237"/>
              <a:gd name="connsiteY91" fmla="*/ 119218 h 2335366"/>
              <a:gd name="connsiteX92" fmla="*/ 1044575 w 1340237"/>
              <a:gd name="connsiteY92" fmla="*/ 116043 h 2335366"/>
              <a:gd name="connsiteX93" fmla="*/ 1028700 w 1340237"/>
              <a:gd name="connsiteY93" fmla="*/ 46193 h 2335366"/>
              <a:gd name="connsiteX94" fmla="*/ 1019175 w 1340237"/>
              <a:gd name="connsiteY94" fmla="*/ 20793 h 2335366"/>
              <a:gd name="connsiteX95" fmla="*/ 1016000 w 1340237"/>
              <a:gd name="connsiteY95" fmla="*/ 11268 h 2335366"/>
              <a:gd name="connsiteX96" fmla="*/ 984250 w 1340237"/>
              <a:gd name="connsiteY96" fmla="*/ 4918 h 2335366"/>
              <a:gd name="connsiteX97" fmla="*/ 971550 w 1340237"/>
              <a:gd name="connsiteY97" fmla="*/ 1743 h 2335366"/>
              <a:gd name="connsiteX98" fmla="*/ 965200 w 1340237"/>
              <a:gd name="connsiteY98" fmla="*/ 20793 h 2335366"/>
              <a:gd name="connsiteX99" fmla="*/ 971550 w 1340237"/>
              <a:gd name="connsiteY99" fmla="*/ 33493 h 2335366"/>
              <a:gd name="connsiteX100" fmla="*/ 987425 w 1340237"/>
              <a:gd name="connsiteY100" fmla="*/ 62068 h 2335366"/>
              <a:gd name="connsiteX101" fmla="*/ 990600 w 1340237"/>
              <a:gd name="connsiteY101" fmla="*/ 71593 h 2335366"/>
              <a:gd name="connsiteX102" fmla="*/ 984250 w 1340237"/>
              <a:gd name="connsiteY102" fmla="*/ 46193 h 2335366"/>
              <a:gd name="connsiteX103" fmla="*/ 977900 w 1340237"/>
              <a:gd name="connsiteY103" fmla="*/ 33493 h 2335366"/>
              <a:gd name="connsiteX104" fmla="*/ 974725 w 1340237"/>
              <a:gd name="connsiteY104" fmla="*/ 23968 h 2335366"/>
              <a:gd name="connsiteX105" fmla="*/ 968375 w 1340237"/>
              <a:gd name="connsiteY105" fmla="*/ 1743 h 2335366"/>
              <a:gd name="connsiteX106" fmla="*/ 1028700 w 1340237"/>
              <a:gd name="connsiteY106" fmla="*/ 8093 h 2335366"/>
              <a:gd name="connsiteX107" fmla="*/ 1047750 w 1340237"/>
              <a:gd name="connsiteY107" fmla="*/ 36668 h 2335366"/>
              <a:gd name="connsiteX108" fmla="*/ 1063625 w 1340237"/>
              <a:gd name="connsiteY108" fmla="*/ 68418 h 2335366"/>
              <a:gd name="connsiteX109" fmla="*/ 1073150 w 1340237"/>
              <a:gd name="connsiteY109" fmla="*/ 100168 h 2335366"/>
              <a:gd name="connsiteX110" fmla="*/ 1076325 w 1340237"/>
              <a:gd name="connsiteY110" fmla="*/ 112868 h 2335366"/>
              <a:gd name="connsiteX111" fmla="*/ 1082675 w 1340237"/>
              <a:gd name="connsiteY111" fmla="*/ 135093 h 2335366"/>
              <a:gd name="connsiteX112" fmla="*/ 1089025 w 1340237"/>
              <a:gd name="connsiteY112" fmla="*/ 163668 h 2335366"/>
              <a:gd name="connsiteX113" fmla="*/ 1098550 w 1340237"/>
              <a:gd name="connsiteY113" fmla="*/ 201768 h 2335366"/>
              <a:gd name="connsiteX114" fmla="*/ 1104900 w 1340237"/>
              <a:gd name="connsiteY114" fmla="*/ 211293 h 2335366"/>
              <a:gd name="connsiteX115" fmla="*/ 1152525 w 1340237"/>
              <a:gd name="connsiteY115" fmla="*/ 227168 h 2335366"/>
              <a:gd name="connsiteX116" fmla="*/ 1209675 w 1340237"/>
              <a:gd name="connsiteY116" fmla="*/ 223993 h 2335366"/>
              <a:gd name="connsiteX117" fmla="*/ 1225550 w 1340237"/>
              <a:gd name="connsiteY117" fmla="*/ 230343 h 2335366"/>
              <a:gd name="connsiteX118" fmla="*/ 1231900 w 1340237"/>
              <a:gd name="connsiteY118" fmla="*/ 249393 h 2335366"/>
              <a:gd name="connsiteX119" fmla="*/ 1235075 w 1340237"/>
              <a:gd name="connsiteY119" fmla="*/ 350993 h 2335366"/>
              <a:gd name="connsiteX120" fmla="*/ 1244600 w 1340237"/>
              <a:gd name="connsiteY120" fmla="*/ 360518 h 2335366"/>
              <a:gd name="connsiteX121" fmla="*/ 1260475 w 1340237"/>
              <a:gd name="connsiteY121" fmla="*/ 382743 h 2335366"/>
              <a:gd name="connsiteX122" fmla="*/ 1266825 w 1340237"/>
              <a:gd name="connsiteY122" fmla="*/ 398618 h 2335366"/>
              <a:gd name="connsiteX123" fmla="*/ 1276350 w 1340237"/>
              <a:gd name="connsiteY123" fmla="*/ 420843 h 2335366"/>
              <a:gd name="connsiteX124" fmla="*/ 1273175 w 1340237"/>
              <a:gd name="connsiteY124" fmla="*/ 439893 h 2335366"/>
              <a:gd name="connsiteX125" fmla="*/ 1260475 w 1340237"/>
              <a:gd name="connsiteY125" fmla="*/ 458943 h 2335366"/>
              <a:gd name="connsiteX126" fmla="*/ 1238250 w 1340237"/>
              <a:gd name="connsiteY126" fmla="*/ 497043 h 2335366"/>
              <a:gd name="connsiteX127" fmla="*/ 1222375 w 1340237"/>
              <a:gd name="connsiteY127" fmla="*/ 522443 h 2335366"/>
              <a:gd name="connsiteX128" fmla="*/ 1212850 w 1340237"/>
              <a:gd name="connsiteY128" fmla="*/ 547843 h 2335366"/>
              <a:gd name="connsiteX129" fmla="*/ 1206500 w 1340237"/>
              <a:gd name="connsiteY129" fmla="*/ 557368 h 2335366"/>
              <a:gd name="connsiteX130" fmla="*/ 1203325 w 1340237"/>
              <a:gd name="connsiteY130" fmla="*/ 573243 h 2335366"/>
              <a:gd name="connsiteX131" fmla="*/ 1181100 w 1340237"/>
              <a:gd name="connsiteY131" fmla="*/ 608168 h 2335366"/>
              <a:gd name="connsiteX132" fmla="*/ 1165225 w 1340237"/>
              <a:gd name="connsiteY132" fmla="*/ 658968 h 2335366"/>
              <a:gd name="connsiteX133" fmla="*/ 1158875 w 1340237"/>
              <a:gd name="connsiteY133" fmla="*/ 678018 h 2335366"/>
              <a:gd name="connsiteX134" fmla="*/ 1155700 w 1340237"/>
              <a:gd name="connsiteY134" fmla="*/ 693893 h 2335366"/>
              <a:gd name="connsiteX135" fmla="*/ 1146175 w 1340237"/>
              <a:gd name="connsiteY135" fmla="*/ 719293 h 2335366"/>
              <a:gd name="connsiteX136" fmla="*/ 1139825 w 1340237"/>
              <a:gd name="connsiteY136" fmla="*/ 741518 h 2335366"/>
              <a:gd name="connsiteX137" fmla="*/ 1127125 w 1340237"/>
              <a:gd name="connsiteY137" fmla="*/ 763743 h 2335366"/>
              <a:gd name="connsiteX138" fmla="*/ 1117600 w 1340237"/>
              <a:gd name="connsiteY138" fmla="*/ 779618 h 2335366"/>
              <a:gd name="connsiteX139" fmla="*/ 1114425 w 1340237"/>
              <a:gd name="connsiteY139" fmla="*/ 789143 h 2335366"/>
              <a:gd name="connsiteX140" fmla="*/ 1108075 w 1340237"/>
              <a:gd name="connsiteY140" fmla="*/ 989168 h 2335366"/>
              <a:gd name="connsiteX141" fmla="*/ 1104900 w 1340237"/>
              <a:gd name="connsiteY141" fmla="*/ 1103468 h 2335366"/>
              <a:gd name="connsiteX142" fmla="*/ 1092200 w 1340237"/>
              <a:gd name="connsiteY142" fmla="*/ 1119343 h 2335366"/>
              <a:gd name="connsiteX143" fmla="*/ 1066800 w 1340237"/>
              <a:gd name="connsiteY143" fmla="*/ 1116168 h 2335366"/>
              <a:gd name="connsiteX144" fmla="*/ 1050925 w 1340237"/>
              <a:gd name="connsiteY144" fmla="*/ 1132043 h 2335366"/>
              <a:gd name="connsiteX145" fmla="*/ 1035050 w 1340237"/>
              <a:gd name="connsiteY145" fmla="*/ 1182843 h 2335366"/>
              <a:gd name="connsiteX146" fmla="*/ 990600 w 1340237"/>
              <a:gd name="connsiteY146" fmla="*/ 1176493 h 2335366"/>
              <a:gd name="connsiteX147" fmla="*/ 977900 w 1340237"/>
              <a:gd name="connsiteY147" fmla="*/ 1249518 h 2335366"/>
              <a:gd name="connsiteX148" fmla="*/ 977900 w 1340237"/>
              <a:gd name="connsiteY148" fmla="*/ 1132043 h 2335366"/>
              <a:gd name="connsiteX149" fmla="*/ 1000125 w 1340237"/>
              <a:gd name="connsiteY149" fmla="*/ 1135218 h 2335366"/>
              <a:gd name="connsiteX150" fmla="*/ 1044575 w 1340237"/>
              <a:gd name="connsiteY150" fmla="*/ 1147918 h 2335366"/>
              <a:gd name="connsiteX151" fmla="*/ 1025525 w 1340237"/>
              <a:gd name="connsiteY151" fmla="*/ 1195543 h 2335366"/>
              <a:gd name="connsiteX152" fmla="*/ 1016000 w 1340237"/>
              <a:gd name="connsiteY152" fmla="*/ 1211418 h 2335366"/>
              <a:gd name="connsiteX153" fmla="*/ 1012825 w 1340237"/>
              <a:gd name="connsiteY153" fmla="*/ 1220943 h 2335366"/>
              <a:gd name="connsiteX154" fmla="*/ 1031875 w 1340237"/>
              <a:gd name="connsiteY154" fmla="*/ 1217768 h 2335366"/>
              <a:gd name="connsiteX155" fmla="*/ 1063625 w 1340237"/>
              <a:gd name="connsiteY155" fmla="*/ 1220943 h 2335366"/>
              <a:gd name="connsiteX156" fmla="*/ 1050925 w 1340237"/>
              <a:gd name="connsiteY156" fmla="*/ 1363818 h 2335366"/>
              <a:gd name="connsiteX157" fmla="*/ 1057275 w 1340237"/>
              <a:gd name="connsiteY157" fmla="*/ 1373343 h 2335366"/>
              <a:gd name="connsiteX158" fmla="*/ 1079500 w 1340237"/>
              <a:gd name="connsiteY158" fmla="*/ 1379693 h 2335366"/>
              <a:gd name="connsiteX159" fmla="*/ 1095375 w 1340237"/>
              <a:gd name="connsiteY159" fmla="*/ 1386043 h 2335366"/>
              <a:gd name="connsiteX160" fmla="*/ 1117600 w 1340237"/>
              <a:gd name="connsiteY160" fmla="*/ 1392393 h 2335366"/>
              <a:gd name="connsiteX161" fmla="*/ 1120775 w 1340237"/>
              <a:gd name="connsiteY161" fmla="*/ 1405093 h 2335366"/>
              <a:gd name="connsiteX162" fmla="*/ 1127125 w 1340237"/>
              <a:gd name="connsiteY162" fmla="*/ 1443193 h 2335366"/>
              <a:gd name="connsiteX163" fmla="*/ 1111250 w 1340237"/>
              <a:gd name="connsiteY163" fmla="*/ 1500343 h 2335366"/>
              <a:gd name="connsiteX164" fmla="*/ 1133475 w 1340237"/>
              <a:gd name="connsiteY164" fmla="*/ 1493993 h 2335366"/>
              <a:gd name="connsiteX165" fmla="*/ 1136650 w 1340237"/>
              <a:gd name="connsiteY165" fmla="*/ 1519393 h 2335366"/>
              <a:gd name="connsiteX166" fmla="*/ 1130300 w 1340237"/>
              <a:gd name="connsiteY166" fmla="*/ 1538443 h 2335366"/>
              <a:gd name="connsiteX167" fmla="*/ 1152525 w 1340237"/>
              <a:gd name="connsiteY167" fmla="*/ 1900393 h 2335366"/>
              <a:gd name="connsiteX168" fmla="*/ 1193800 w 1340237"/>
              <a:gd name="connsiteY168" fmla="*/ 1973418 h 2335366"/>
              <a:gd name="connsiteX169" fmla="*/ 1238250 w 1340237"/>
              <a:gd name="connsiteY169" fmla="*/ 2128992 h 2335366"/>
              <a:gd name="connsiteX170" fmla="*/ 1301750 w 1340237"/>
              <a:gd name="connsiteY170" fmla="*/ 2284566 h 2335366"/>
              <a:gd name="connsiteX171" fmla="*/ 1222374 w 1340237"/>
              <a:gd name="connsiteY171" fmla="*/ 2335366 h 2335366"/>
              <a:gd name="connsiteX172" fmla="*/ 1304924 w 1340237"/>
              <a:gd name="connsiteY172" fmla="*/ 2287741 h 2335366"/>
              <a:gd name="connsiteX173" fmla="*/ 1238249 w 1340237"/>
              <a:gd name="connsiteY173" fmla="*/ 2128991 h 2335366"/>
              <a:gd name="connsiteX174" fmla="*/ 1339849 w 1340237"/>
              <a:gd name="connsiteY174" fmla="*/ 2078191 h 2335366"/>
              <a:gd name="connsiteX175" fmla="*/ 1238249 w 1340237"/>
              <a:gd name="connsiteY175" fmla="*/ 2103591 h 2335366"/>
              <a:gd name="connsiteX176" fmla="*/ 1184274 w 1340237"/>
              <a:gd name="connsiteY176" fmla="*/ 1963891 h 2335366"/>
              <a:gd name="connsiteX177" fmla="*/ 1146174 w 1340237"/>
              <a:gd name="connsiteY177" fmla="*/ 1903566 h 2335366"/>
              <a:gd name="connsiteX178" fmla="*/ 1130299 w 1340237"/>
              <a:gd name="connsiteY178" fmla="*/ 1525741 h 2335366"/>
              <a:gd name="connsiteX179" fmla="*/ 1028700 w 1340237"/>
              <a:gd name="connsiteY179" fmla="*/ 1522568 h 2335366"/>
              <a:gd name="connsiteX180" fmla="*/ 1009650 w 1340237"/>
              <a:gd name="connsiteY180" fmla="*/ 1506693 h 2335366"/>
              <a:gd name="connsiteX181" fmla="*/ 996950 w 1340237"/>
              <a:gd name="connsiteY181" fmla="*/ 1509868 h 2335366"/>
              <a:gd name="connsiteX182" fmla="*/ 990600 w 1340237"/>
              <a:gd name="connsiteY182" fmla="*/ 1528918 h 2335366"/>
              <a:gd name="connsiteX183" fmla="*/ 984250 w 1340237"/>
              <a:gd name="connsiteY183" fmla="*/ 1538443 h 2335366"/>
              <a:gd name="connsiteX184" fmla="*/ 974725 w 1340237"/>
              <a:gd name="connsiteY184" fmla="*/ 1554318 h 2335366"/>
              <a:gd name="connsiteX185" fmla="*/ 965200 w 1340237"/>
              <a:gd name="connsiteY185" fmla="*/ 1563843 h 2335366"/>
              <a:gd name="connsiteX186" fmla="*/ 946150 w 1340237"/>
              <a:gd name="connsiteY186" fmla="*/ 1589243 h 2335366"/>
              <a:gd name="connsiteX187" fmla="*/ 939800 w 1340237"/>
              <a:gd name="connsiteY187" fmla="*/ 1598768 h 2335366"/>
              <a:gd name="connsiteX188" fmla="*/ 930275 w 1340237"/>
              <a:gd name="connsiteY188" fmla="*/ 1605118 h 2335366"/>
              <a:gd name="connsiteX189" fmla="*/ 920750 w 1340237"/>
              <a:gd name="connsiteY189" fmla="*/ 1614643 h 2335366"/>
              <a:gd name="connsiteX190" fmla="*/ 911225 w 1340237"/>
              <a:gd name="connsiteY190" fmla="*/ 1627343 h 2335366"/>
              <a:gd name="connsiteX191" fmla="*/ 889000 w 1340237"/>
              <a:gd name="connsiteY191" fmla="*/ 1630518 h 2335366"/>
              <a:gd name="connsiteX192" fmla="*/ 803275 w 1340237"/>
              <a:gd name="connsiteY192" fmla="*/ 1633693 h 2335366"/>
              <a:gd name="connsiteX193" fmla="*/ 749300 w 1340237"/>
              <a:gd name="connsiteY193" fmla="*/ 1646393 h 2335366"/>
              <a:gd name="connsiteX194" fmla="*/ 736600 w 1340237"/>
              <a:gd name="connsiteY194" fmla="*/ 1649568 h 2335366"/>
              <a:gd name="connsiteX195" fmla="*/ 704850 w 1340237"/>
              <a:gd name="connsiteY195" fmla="*/ 1652743 h 2335366"/>
              <a:gd name="connsiteX196" fmla="*/ 679450 w 1340237"/>
              <a:gd name="connsiteY196" fmla="*/ 1655918 h 2335366"/>
              <a:gd name="connsiteX197" fmla="*/ 657225 w 1340237"/>
              <a:gd name="connsiteY197" fmla="*/ 1659093 h 2335366"/>
              <a:gd name="connsiteX198" fmla="*/ 571500 w 1340237"/>
              <a:gd name="connsiteY198" fmla="*/ 1665443 h 2335366"/>
              <a:gd name="connsiteX199" fmla="*/ 396875 w 1340237"/>
              <a:gd name="connsiteY199" fmla="*/ 1662268 h 2335366"/>
              <a:gd name="connsiteX200" fmla="*/ 384175 w 1340237"/>
              <a:gd name="connsiteY200" fmla="*/ 1655918 h 2335366"/>
              <a:gd name="connsiteX201" fmla="*/ 320675 w 1340237"/>
              <a:gd name="connsiteY201" fmla="*/ 1649568 h 2335366"/>
              <a:gd name="connsiteX202" fmla="*/ 301625 w 1340237"/>
              <a:gd name="connsiteY202" fmla="*/ 1646393 h 2335366"/>
              <a:gd name="connsiteX203" fmla="*/ 221456 w 1340237"/>
              <a:gd name="connsiteY203" fmla="*/ 1653537 h 2335366"/>
              <a:gd name="connsiteX204" fmla="*/ 165894 w 1340237"/>
              <a:gd name="connsiteY204" fmla="*/ 1652743 h 2335366"/>
              <a:gd name="connsiteX205" fmla="*/ 97632 w 1340237"/>
              <a:gd name="connsiteY205" fmla="*/ 1651949 h 2335366"/>
              <a:gd name="connsiteX206" fmla="*/ 53181 w 1340237"/>
              <a:gd name="connsiteY206" fmla="*/ 1655917 h 2335366"/>
              <a:gd name="connsiteX207" fmla="*/ 0 w 1340237"/>
              <a:gd name="connsiteY207" fmla="*/ 1661474 h 2335366"/>
              <a:gd name="connsiteX0" fmla="*/ 0 w 1348969"/>
              <a:gd name="connsiteY0" fmla="*/ 1626549 h 2335366"/>
              <a:gd name="connsiteX1" fmla="*/ 78582 w 1348969"/>
              <a:gd name="connsiteY1" fmla="*/ 1627343 h 2335366"/>
              <a:gd name="connsiteX2" fmla="*/ 132557 w 1348969"/>
              <a:gd name="connsiteY2" fmla="*/ 1611468 h 2335366"/>
              <a:gd name="connsiteX3" fmla="*/ 211932 w 1348969"/>
              <a:gd name="connsiteY3" fmla="*/ 1608293 h 2335366"/>
              <a:gd name="connsiteX4" fmla="*/ 386557 w 1348969"/>
              <a:gd name="connsiteY4" fmla="*/ 1614643 h 2335366"/>
              <a:gd name="connsiteX5" fmla="*/ 440532 w 1348969"/>
              <a:gd name="connsiteY5" fmla="*/ 1620993 h 2335366"/>
              <a:gd name="connsiteX6" fmla="*/ 465932 w 1348969"/>
              <a:gd name="connsiteY6" fmla="*/ 1627343 h 2335366"/>
              <a:gd name="connsiteX7" fmla="*/ 494507 w 1348969"/>
              <a:gd name="connsiteY7" fmla="*/ 1630518 h 2335366"/>
              <a:gd name="connsiteX8" fmla="*/ 516732 w 1348969"/>
              <a:gd name="connsiteY8" fmla="*/ 1636868 h 2335366"/>
              <a:gd name="connsiteX9" fmla="*/ 519907 w 1348969"/>
              <a:gd name="connsiteY9" fmla="*/ 1617818 h 2335366"/>
              <a:gd name="connsiteX10" fmla="*/ 516732 w 1348969"/>
              <a:gd name="connsiteY10" fmla="*/ 1525743 h 2335366"/>
              <a:gd name="connsiteX11" fmla="*/ 510382 w 1348969"/>
              <a:gd name="connsiteY11" fmla="*/ 1500343 h 2335366"/>
              <a:gd name="connsiteX12" fmla="*/ 516732 w 1348969"/>
              <a:gd name="connsiteY12" fmla="*/ 1424143 h 2335366"/>
              <a:gd name="connsiteX13" fmla="*/ 535782 w 1348969"/>
              <a:gd name="connsiteY13" fmla="*/ 1420968 h 2335366"/>
              <a:gd name="connsiteX14" fmla="*/ 507207 w 1348969"/>
              <a:gd name="connsiteY14" fmla="*/ 1357468 h 2335366"/>
              <a:gd name="connsiteX15" fmla="*/ 478632 w 1348969"/>
              <a:gd name="connsiteY15" fmla="*/ 1354293 h 2335366"/>
              <a:gd name="connsiteX16" fmla="*/ 484982 w 1348969"/>
              <a:gd name="connsiteY16" fmla="*/ 1309843 h 2335366"/>
              <a:gd name="connsiteX17" fmla="*/ 494507 w 1348969"/>
              <a:gd name="connsiteY17" fmla="*/ 1287618 h 2335366"/>
              <a:gd name="connsiteX18" fmla="*/ 500857 w 1348969"/>
              <a:gd name="connsiteY18" fmla="*/ 1268568 h 2335366"/>
              <a:gd name="connsiteX19" fmla="*/ 465932 w 1348969"/>
              <a:gd name="connsiteY19" fmla="*/ 1268568 h 2335366"/>
              <a:gd name="connsiteX20" fmla="*/ 459582 w 1348969"/>
              <a:gd name="connsiteY20" fmla="*/ 1284443 h 2335366"/>
              <a:gd name="connsiteX21" fmla="*/ 443707 w 1348969"/>
              <a:gd name="connsiteY21" fmla="*/ 1357468 h 2335366"/>
              <a:gd name="connsiteX22" fmla="*/ 437357 w 1348969"/>
              <a:gd name="connsiteY22" fmla="*/ 1370168 h 2335366"/>
              <a:gd name="connsiteX23" fmla="*/ 434182 w 1348969"/>
              <a:gd name="connsiteY23" fmla="*/ 1386043 h 2335366"/>
              <a:gd name="connsiteX24" fmla="*/ 415132 w 1348969"/>
              <a:gd name="connsiteY24" fmla="*/ 1382868 h 2335366"/>
              <a:gd name="connsiteX25" fmla="*/ 418307 w 1348969"/>
              <a:gd name="connsiteY25" fmla="*/ 1300318 h 2335366"/>
              <a:gd name="connsiteX26" fmla="*/ 424657 w 1348969"/>
              <a:gd name="connsiteY26" fmla="*/ 1255868 h 2335366"/>
              <a:gd name="connsiteX27" fmla="*/ 427832 w 1348969"/>
              <a:gd name="connsiteY27" fmla="*/ 1246343 h 2335366"/>
              <a:gd name="connsiteX28" fmla="*/ 437357 w 1348969"/>
              <a:gd name="connsiteY28" fmla="*/ 1230468 h 2335366"/>
              <a:gd name="connsiteX29" fmla="*/ 500857 w 1348969"/>
              <a:gd name="connsiteY29" fmla="*/ 1233643 h 2335366"/>
              <a:gd name="connsiteX30" fmla="*/ 488157 w 1348969"/>
              <a:gd name="connsiteY30" fmla="*/ 1186018 h 2335366"/>
              <a:gd name="connsiteX31" fmla="*/ 456407 w 1348969"/>
              <a:gd name="connsiteY31" fmla="*/ 1179668 h 2335366"/>
              <a:gd name="connsiteX32" fmla="*/ 459582 w 1348969"/>
              <a:gd name="connsiteY32" fmla="*/ 1122518 h 2335366"/>
              <a:gd name="connsiteX33" fmla="*/ 526257 w 1348969"/>
              <a:gd name="connsiteY33" fmla="*/ 1128868 h 2335366"/>
              <a:gd name="connsiteX34" fmla="*/ 545307 w 1348969"/>
              <a:gd name="connsiteY34" fmla="*/ 1122518 h 2335366"/>
              <a:gd name="connsiteX35" fmla="*/ 548482 w 1348969"/>
              <a:gd name="connsiteY35" fmla="*/ 1065368 h 2335366"/>
              <a:gd name="connsiteX36" fmla="*/ 554832 w 1348969"/>
              <a:gd name="connsiteY36" fmla="*/ 1055843 h 2335366"/>
              <a:gd name="connsiteX37" fmla="*/ 558007 w 1348969"/>
              <a:gd name="connsiteY37" fmla="*/ 1039968 h 2335366"/>
              <a:gd name="connsiteX38" fmla="*/ 561182 w 1348969"/>
              <a:gd name="connsiteY38" fmla="*/ 1027268 h 2335366"/>
              <a:gd name="connsiteX39" fmla="*/ 567532 w 1348969"/>
              <a:gd name="connsiteY39" fmla="*/ 1014568 h 2335366"/>
              <a:gd name="connsiteX40" fmla="*/ 573882 w 1348969"/>
              <a:gd name="connsiteY40" fmla="*/ 989168 h 2335366"/>
              <a:gd name="connsiteX41" fmla="*/ 577057 w 1348969"/>
              <a:gd name="connsiteY41" fmla="*/ 976468 h 2335366"/>
              <a:gd name="connsiteX42" fmla="*/ 580232 w 1348969"/>
              <a:gd name="connsiteY42" fmla="*/ 966943 h 2335366"/>
              <a:gd name="connsiteX43" fmla="*/ 586582 w 1348969"/>
              <a:gd name="connsiteY43" fmla="*/ 957418 h 2335366"/>
              <a:gd name="connsiteX44" fmla="*/ 589757 w 1348969"/>
              <a:gd name="connsiteY44" fmla="*/ 944718 h 2335366"/>
              <a:gd name="connsiteX45" fmla="*/ 605632 w 1348969"/>
              <a:gd name="connsiteY45" fmla="*/ 922493 h 2335366"/>
              <a:gd name="connsiteX46" fmla="*/ 611982 w 1348969"/>
              <a:gd name="connsiteY46" fmla="*/ 906618 h 2335366"/>
              <a:gd name="connsiteX47" fmla="*/ 618332 w 1348969"/>
              <a:gd name="connsiteY47" fmla="*/ 893918 h 2335366"/>
              <a:gd name="connsiteX48" fmla="*/ 627857 w 1348969"/>
              <a:gd name="connsiteY48" fmla="*/ 871693 h 2335366"/>
              <a:gd name="connsiteX49" fmla="*/ 631032 w 1348969"/>
              <a:gd name="connsiteY49" fmla="*/ 858993 h 2335366"/>
              <a:gd name="connsiteX50" fmla="*/ 637382 w 1348969"/>
              <a:gd name="connsiteY50" fmla="*/ 846293 h 2335366"/>
              <a:gd name="connsiteX51" fmla="*/ 640557 w 1348969"/>
              <a:gd name="connsiteY51" fmla="*/ 827243 h 2335366"/>
              <a:gd name="connsiteX52" fmla="*/ 656432 w 1348969"/>
              <a:gd name="connsiteY52" fmla="*/ 795493 h 2335366"/>
              <a:gd name="connsiteX53" fmla="*/ 662782 w 1348969"/>
              <a:gd name="connsiteY53" fmla="*/ 776443 h 2335366"/>
              <a:gd name="connsiteX54" fmla="*/ 602457 w 1348969"/>
              <a:gd name="connsiteY54" fmla="*/ 744693 h 2335366"/>
              <a:gd name="connsiteX55" fmla="*/ 608807 w 1348969"/>
              <a:gd name="connsiteY55" fmla="*/ 700243 h 2335366"/>
              <a:gd name="connsiteX56" fmla="*/ 681832 w 1348969"/>
              <a:gd name="connsiteY56" fmla="*/ 674843 h 2335366"/>
              <a:gd name="connsiteX57" fmla="*/ 672307 w 1348969"/>
              <a:gd name="connsiteY57" fmla="*/ 573243 h 2335366"/>
              <a:gd name="connsiteX58" fmla="*/ 685007 w 1348969"/>
              <a:gd name="connsiteY58" fmla="*/ 570068 h 2335366"/>
              <a:gd name="connsiteX59" fmla="*/ 704057 w 1348969"/>
              <a:gd name="connsiteY59" fmla="*/ 566893 h 2335366"/>
              <a:gd name="connsiteX60" fmla="*/ 764382 w 1348969"/>
              <a:gd name="connsiteY60" fmla="*/ 573243 h 2335366"/>
              <a:gd name="connsiteX61" fmla="*/ 818357 w 1348969"/>
              <a:gd name="connsiteY61" fmla="*/ 592293 h 2335366"/>
              <a:gd name="connsiteX62" fmla="*/ 827882 w 1348969"/>
              <a:gd name="connsiteY62" fmla="*/ 595468 h 2335366"/>
              <a:gd name="connsiteX63" fmla="*/ 843757 w 1348969"/>
              <a:gd name="connsiteY63" fmla="*/ 601818 h 2335366"/>
              <a:gd name="connsiteX64" fmla="*/ 853282 w 1348969"/>
              <a:gd name="connsiteY64" fmla="*/ 604993 h 2335366"/>
              <a:gd name="connsiteX65" fmla="*/ 869157 w 1348969"/>
              <a:gd name="connsiteY65" fmla="*/ 611343 h 2335366"/>
              <a:gd name="connsiteX66" fmla="*/ 894557 w 1348969"/>
              <a:gd name="connsiteY66" fmla="*/ 617693 h 2335366"/>
              <a:gd name="connsiteX67" fmla="*/ 891382 w 1348969"/>
              <a:gd name="connsiteY67" fmla="*/ 595468 h 2335366"/>
              <a:gd name="connsiteX68" fmla="*/ 894557 w 1348969"/>
              <a:gd name="connsiteY68" fmla="*/ 570068 h 2335366"/>
              <a:gd name="connsiteX69" fmla="*/ 961232 w 1348969"/>
              <a:gd name="connsiteY69" fmla="*/ 579593 h 2335366"/>
              <a:gd name="connsiteX70" fmla="*/ 989807 w 1348969"/>
              <a:gd name="connsiteY70" fmla="*/ 595468 h 2335366"/>
              <a:gd name="connsiteX71" fmla="*/ 999332 w 1348969"/>
              <a:gd name="connsiteY71" fmla="*/ 589118 h 2335366"/>
              <a:gd name="connsiteX72" fmla="*/ 1123157 w 1348969"/>
              <a:gd name="connsiteY72" fmla="*/ 446243 h 2335366"/>
              <a:gd name="connsiteX73" fmla="*/ 1177132 w 1348969"/>
              <a:gd name="connsiteY73" fmla="*/ 439893 h 2335366"/>
              <a:gd name="connsiteX74" fmla="*/ 1173957 w 1348969"/>
              <a:gd name="connsiteY74" fmla="*/ 427193 h 2335366"/>
              <a:gd name="connsiteX75" fmla="*/ 1170782 w 1348969"/>
              <a:gd name="connsiteY75" fmla="*/ 411318 h 2335366"/>
              <a:gd name="connsiteX76" fmla="*/ 1139032 w 1348969"/>
              <a:gd name="connsiteY76" fmla="*/ 379568 h 2335366"/>
              <a:gd name="connsiteX77" fmla="*/ 1119982 w 1348969"/>
              <a:gd name="connsiteY77" fmla="*/ 354168 h 2335366"/>
              <a:gd name="connsiteX78" fmla="*/ 1158082 w 1348969"/>
              <a:gd name="connsiteY78" fmla="*/ 347818 h 2335366"/>
              <a:gd name="connsiteX79" fmla="*/ 1148557 w 1348969"/>
              <a:gd name="connsiteY79" fmla="*/ 331943 h 2335366"/>
              <a:gd name="connsiteX80" fmla="*/ 1135857 w 1348969"/>
              <a:gd name="connsiteY80" fmla="*/ 312893 h 2335366"/>
              <a:gd name="connsiteX81" fmla="*/ 1129507 w 1348969"/>
              <a:gd name="connsiteY81" fmla="*/ 287493 h 2335366"/>
              <a:gd name="connsiteX82" fmla="*/ 1123157 w 1348969"/>
              <a:gd name="connsiteY82" fmla="*/ 268443 h 2335366"/>
              <a:gd name="connsiteX83" fmla="*/ 1119982 w 1348969"/>
              <a:gd name="connsiteY83" fmla="*/ 255743 h 2335366"/>
              <a:gd name="connsiteX84" fmla="*/ 1110457 w 1348969"/>
              <a:gd name="connsiteY84" fmla="*/ 246218 h 2335366"/>
              <a:gd name="connsiteX85" fmla="*/ 1078707 w 1348969"/>
              <a:gd name="connsiteY85" fmla="*/ 230343 h 2335366"/>
              <a:gd name="connsiteX86" fmla="*/ 1062832 w 1348969"/>
              <a:gd name="connsiteY86" fmla="*/ 195418 h 2335366"/>
              <a:gd name="connsiteX87" fmla="*/ 1059657 w 1348969"/>
              <a:gd name="connsiteY87" fmla="*/ 182718 h 2335366"/>
              <a:gd name="connsiteX88" fmla="*/ 1008857 w 1348969"/>
              <a:gd name="connsiteY88" fmla="*/ 179543 h 2335366"/>
              <a:gd name="connsiteX89" fmla="*/ 1005682 w 1348969"/>
              <a:gd name="connsiteY89" fmla="*/ 138268 h 2335366"/>
              <a:gd name="connsiteX90" fmla="*/ 1002507 w 1348969"/>
              <a:gd name="connsiteY90" fmla="*/ 122393 h 2335366"/>
              <a:gd name="connsiteX91" fmla="*/ 1043782 w 1348969"/>
              <a:gd name="connsiteY91" fmla="*/ 119218 h 2335366"/>
              <a:gd name="connsiteX92" fmla="*/ 1053307 w 1348969"/>
              <a:gd name="connsiteY92" fmla="*/ 116043 h 2335366"/>
              <a:gd name="connsiteX93" fmla="*/ 1037432 w 1348969"/>
              <a:gd name="connsiteY93" fmla="*/ 46193 h 2335366"/>
              <a:gd name="connsiteX94" fmla="*/ 1027907 w 1348969"/>
              <a:gd name="connsiteY94" fmla="*/ 20793 h 2335366"/>
              <a:gd name="connsiteX95" fmla="*/ 1024732 w 1348969"/>
              <a:gd name="connsiteY95" fmla="*/ 11268 h 2335366"/>
              <a:gd name="connsiteX96" fmla="*/ 992982 w 1348969"/>
              <a:gd name="connsiteY96" fmla="*/ 4918 h 2335366"/>
              <a:gd name="connsiteX97" fmla="*/ 980282 w 1348969"/>
              <a:gd name="connsiteY97" fmla="*/ 1743 h 2335366"/>
              <a:gd name="connsiteX98" fmla="*/ 973932 w 1348969"/>
              <a:gd name="connsiteY98" fmla="*/ 20793 h 2335366"/>
              <a:gd name="connsiteX99" fmla="*/ 980282 w 1348969"/>
              <a:gd name="connsiteY99" fmla="*/ 33493 h 2335366"/>
              <a:gd name="connsiteX100" fmla="*/ 996157 w 1348969"/>
              <a:gd name="connsiteY100" fmla="*/ 62068 h 2335366"/>
              <a:gd name="connsiteX101" fmla="*/ 999332 w 1348969"/>
              <a:gd name="connsiteY101" fmla="*/ 71593 h 2335366"/>
              <a:gd name="connsiteX102" fmla="*/ 992982 w 1348969"/>
              <a:gd name="connsiteY102" fmla="*/ 46193 h 2335366"/>
              <a:gd name="connsiteX103" fmla="*/ 986632 w 1348969"/>
              <a:gd name="connsiteY103" fmla="*/ 33493 h 2335366"/>
              <a:gd name="connsiteX104" fmla="*/ 983457 w 1348969"/>
              <a:gd name="connsiteY104" fmla="*/ 23968 h 2335366"/>
              <a:gd name="connsiteX105" fmla="*/ 977107 w 1348969"/>
              <a:gd name="connsiteY105" fmla="*/ 1743 h 2335366"/>
              <a:gd name="connsiteX106" fmla="*/ 1037432 w 1348969"/>
              <a:gd name="connsiteY106" fmla="*/ 8093 h 2335366"/>
              <a:gd name="connsiteX107" fmla="*/ 1056482 w 1348969"/>
              <a:gd name="connsiteY107" fmla="*/ 36668 h 2335366"/>
              <a:gd name="connsiteX108" fmla="*/ 1072357 w 1348969"/>
              <a:gd name="connsiteY108" fmla="*/ 68418 h 2335366"/>
              <a:gd name="connsiteX109" fmla="*/ 1081882 w 1348969"/>
              <a:gd name="connsiteY109" fmla="*/ 100168 h 2335366"/>
              <a:gd name="connsiteX110" fmla="*/ 1085057 w 1348969"/>
              <a:gd name="connsiteY110" fmla="*/ 112868 h 2335366"/>
              <a:gd name="connsiteX111" fmla="*/ 1091407 w 1348969"/>
              <a:gd name="connsiteY111" fmla="*/ 135093 h 2335366"/>
              <a:gd name="connsiteX112" fmla="*/ 1097757 w 1348969"/>
              <a:gd name="connsiteY112" fmla="*/ 163668 h 2335366"/>
              <a:gd name="connsiteX113" fmla="*/ 1107282 w 1348969"/>
              <a:gd name="connsiteY113" fmla="*/ 201768 h 2335366"/>
              <a:gd name="connsiteX114" fmla="*/ 1113632 w 1348969"/>
              <a:gd name="connsiteY114" fmla="*/ 211293 h 2335366"/>
              <a:gd name="connsiteX115" fmla="*/ 1161257 w 1348969"/>
              <a:gd name="connsiteY115" fmla="*/ 227168 h 2335366"/>
              <a:gd name="connsiteX116" fmla="*/ 1218407 w 1348969"/>
              <a:gd name="connsiteY116" fmla="*/ 223993 h 2335366"/>
              <a:gd name="connsiteX117" fmla="*/ 1234282 w 1348969"/>
              <a:gd name="connsiteY117" fmla="*/ 230343 h 2335366"/>
              <a:gd name="connsiteX118" fmla="*/ 1240632 w 1348969"/>
              <a:gd name="connsiteY118" fmla="*/ 249393 h 2335366"/>
              <a:gd name="connsiteX119" fmla="*/ 1243807 w 1348969"/>
              <a:gd name="connsiteY119" fmla="*/ 350993 h 2335366"/>
              <a:gd name="connsiteX120" fmla="*/ 1253332 w 1348969"/>
              <a:gd name="connsiteY120" fmla="*/ 360518 h 2335366"/>
              <a:gd name="connsiteX121" fmla="*/ 1269207 w 1348969"/>
              <a:gd name="connsiteY121" fmla="*/ 382743 h 2335366"/>
              <a:gd name="connsiteX122" fmla="*/ 1275557 w 1348969"/>
              <a:gd name="connsiteY122" fmla="*/ 398618 h 2335366"/>
              <a:gd name="connsiteX123" fmla="*/ 1285082 w 1348969"/>
              <a:gd name="connsiteY123" fmla="*/ 420843 h 2335366"/>
              <a:gd name="connsiteX124" fmla="*/ 1281907 w 1348969"/>
              <a:gd name="connsiteY124" fmla="*/ 439893 h 2335366"/>
              <a:gd name="connsiteX125" fmla="*/ 1269207 w 1348969"/>
              <a:gd name="connsiteY125" fmla="*/ 458943 h 2335366"/>
              <a:gd name="connsiteX126" fmla="*/ 1246982 w 1348969"/>
              <a:gd name="connsiteY126" fmla="*/ 497043 h 2335366"/>
              <a:gd name="connsiteX127" fmla="*/ 1231107 w 1348969"/>
              <a:gd name="connsiteY127" fmla="*/ 522443 h 2335366"/>
              <a:gd name="connsiteX128" fmla="*/ 1221582 w 1348969"/>
              <a:gd name="connsiteY128" fmla="*/ 547843 h 2335366"/>
              <a:gd name="connsiteX129" fmla="*/ 1215232 w 1348969"/>
              <a:gd name="connsiteY129" fmla="*/ 557368 h 2335366"/>
              <a:gd name="connsiteX130" fmla="*/ 1212057 w 1348969"/>
              <a:gd name="connsiteY130" fmla="*/ 573243 h 2335366"/>
              <a:gd name="connsiteX131" fmla="*/ 1189832 w 1348969"/>
              <a:gd name="connsiteY131" fmla="*/ 608168 h 2335366"/>
              <a:gd name="connsiteX132" fmla="*/ 1173957 w 1348969"/>
              <a:gd name="connsiteY132" fmla="*/ 658968 h 2335366"/>
              <a:gd name="connsiteX133" fmla="*/ 1167607 w 1348969"/>
              <a:gd name="connsiteY133" fmla="*/ 678018 h 2335366"/>
              <a:gd name="connsiteX134" fmla="*/ 1164432 w 1348969"/>
              <a:gd name="connsiteY134" fmla="*/ 693893 h 2335366"/>
              <a:gd name="connsiteX135" fmla="*/ 1154907 w 1348969"/>
              <a:gd name="connsiteY135" fmla="*/ 719293 h 2335366"/>
              <a:gd name="connsiteX136" fmla="*/ 1148557 w 1348969"/>
              <a:gd name="connsiteY136" fmla="*/ 741518 h 2335366"/>
              <a:gd name="connsiteX137" fmla="*/ 1135857 w 1348969"/>
              <a:gd name="connsiteY137" fmla="*/ 763743 h 2335366"/>
              <a:gd name="connsiteX138" fmla="*/ 1126332 w 1348969"/>
              <a:gd name="connsiteY138" fmla="*/ 779618 h 2335366"/>
              <a:gd name="connsiteX139" fmla="*/ 1123157 w 1348969"/>
              <a:gd name="connsiteY139" fmla="*/ 789143 h 2335366"/>
              <a:gd name="connsiteX140" fmla="*/ 1116807 w 1348969"/>
              <a:gd name="connsiteY140" fmla="*/ 989168 h 2335366"/>
              <a:gd name="connsiteX141" fmla="*/ 1113632 w 1348969"/>
              <a:gd name="connsiteY141" fmla="*/ 1103468 h 2335366"/>
              <a:gd name="connsiteX142" fmla="*/ 1100932 w 1348969"/>
              <a:gd name="connsiteY142" fmla="*/ 1119343 h 2335366"/>
              <a:gd name="connsiteX143" fmla="*/ 1075532 w 1348969"/>
              <a:gd name="connsiteY143" fmla="*/ 1116168 h 2335366"/>
              <a:gd name="connsiteX144" fmla="*/ 1059657 w 1348969"/>
              <a:gd name="connsiteY144" fmla="*/ 1132043 h 2335366"/>
              <a:gd name="connsiteX145" fmla="*/ 1043782 w 1348969"/>
              <a:gd name="connsiteY145" fmla="*/ 1182843 h 2335366"/>
              <a:gd name="connsiteX146" fmla="*/ 999332 w 1348969"/>
              <a:gd name="connsiteY146" fmla="*/ 1176493 h 2335366"/>
              <a:gd name="connsiteX147" fmla="*/ 986632 w 1348969"/>
              <a:gd name="connsiteY147" fmla="*/ 1249518 h 2335366"/>
              <a:gd name="connsiteX148" fmla="*/ 986632 w 1348969"/>
              <a:gd name="connsiteY148" fmla="*/ 1132043 h 2335366"/>
              <a:gd name="connsiteX149" fmla="*/ 1008857 w 1348969"/>
              <a:gd name="connsiteY149" fmla="*/ 1135218 h 2335366"/>
              <a:gd name="connsiteX150" fmla="*/ 1053307 w 1348969"/>
              <a:gd name="connsiteY150" fmla="*/ 1147918 h 2335366"/>
              <a:gd name="connsiteX151" fmla="*/ 1034257 w 1348969"/>
              <a:gd name="connsiteY151" fmla="*/ 1195543 h 2335366"/>
              <a:gd name="connsiteX152" fmla="*/ 1024732 w 1348969"/>
              <a:gd name="connsiteY152" fmla="*/ 1211418 h 2335366"/>
              <a:gd name="connsiteX153" fmla="*/ 1021557 w 1348969"/>
              <a:gd name="connsiteY153" fmla="*/ 1220943 h 2335366"/>
              <a:gd name="connsiteX154" fmla="*/ 1040607 w 1348969"/>
              <a:gd name="connsiteY154" fmla="*/ 1217768 h 2335366"/>
              <a:gd name="connsiteX155" fmla="*/ 1072357 w 1348969"/>
              <a:gd name="connsiteY155" fmla="*/ 1220943 h 2335366"/>
              <a:gd name="connsiteX156" fmla="*/ 1059657 w 1348969"/>
              <a:gd name="connsiteY156" fmla="*/ 1363818 h 2335366"/>
              <a:gd name="connsiteX157" fmla="*/ 1066007 w 1348969"/>
              <a:gd name="connsiteY157" fmla="*/ 1373343 h 2335366"/>
              <a:gd name="connsiteX158" fmla="*/ 1088232 w 1348969"/>
              <a:gd name="connsiteY158" fmla="*/ 1379693 h 2335366"/>
              <a:gd name="connsiteX159" fmla="*/ 1104107 w 1348969"/>
              <a:gd name="connsiteY159" fmla="*/ 1386043 h 2335366"/>
              <a:gd name="connsiteX160" fmla="*/ 1126332 w 1348969"/>
              <a:gd name="connsiteY160" fmla="*/ 1392393 h 2335366"/>
              <a:gd name="connsiteX161" fmla="*/ 1129507 w 1348969"/>
              <a:gd name="connsiteY161" fmla="*/ 1405093 h 2335366"/>
              <a:gd name="connsiteX162" fmla="*/ 1135857 w 1348969"/>
              <a:gd name="connsiteY162" fmla="*/ 1443193 h 2335366"/>
              <a:gd name="connsiteX163" fmla="*/ 1119982 w 1348969"/>
              <a:gd name="connsiteY163" fmla="*/ 1500343 h 2335366"/>
              <a:gd name="connsiteX164" fmla="*/ 1142207 w 1348969"/>
              <a:gd name="connsiteY164" fmla="*/ 1493993 h 2335366"/>
              <a:gd name="connsiteX165" fmla="*/ 1145382 w 1348969"/>
              <a:gd name="connsiteY165" fmla="*/ 1519393 h 2335366"/>
              <a:gd name="connsiteX166" fmla="*/ 1139032 w 1348969"/>
              <a:gd name="connsiteY166" fmla="*/ 1538443 h 2335366"/>
              <a:gd name="connsiteX167" fmla="*/ 1161257 w 1348969"/>
              <a:gd name="connsiteY167" fmla="*/ 1900393 h 2335366"/>
              <a:gd name="connsiteX168" fmla="*/ 1202532 w 1348969"/>
              <a:gd name="connsiteY168" fmla="*/ 1973418 h 2335366"/>
              <a:gd name="connsiteX169" fmla="*/ 1246982 w 1348969"/>
              <a:gd name="connsiteY169" fmla="*/ 2128992 h 2335366"/>
              <a:gd name="connsiteX170" fmla="*/ 1310482 w 1348969"/>
              <a:gd name="connsiteY170" fmla="*/ 2284566 h 2335366"/>
              <a:gd name="connsiteX171" fmla="*/ 1231106 w 1348969"/>
              <a:gd name="connsiteY171" fmla="*/ 2335366 h 2335366"/>
              <a:gd name="connsiteX172" fmla="*/ 1313656 w 1348969"/>
              <a:gd name="connsiteY172" fmla="*/ 2287741 h 2335366"/>
              <a:gd name="connsiteX173" fmla="*/ 1246981 w 1348969"/>
              <a:gd name="connsiteY173" fmla="*/ 2128991 h 2335366"/>
              <a:gd name="connsiteX174" fmla="*/ 1348581 w 1348969"/>
              <a:gd name="connsiteY174" fmla="*/ 2078191 h 2335366"/>
              <a:gd name="connsiteX175" fmla="*/ 1246981 w 1348969"/>
              <a:gd name="connsiteY175" fmla="*/ 2103591 h 2335366"/>
              <a:gd name="connsiteX176" fmla="*/ 1193006 w 1348969"/>
              <a:gd name="connsiteY176" fmla="*/ 1963891 h 2335366"/>
              <a:gd name="connsiteX177" fmla="*/ 1154906 w 1348969"/>
              <a:gd name="connsiteY177" fmla="*/ 1903566 h 2335366"/>
              <a:gd name="connsiteX178" fmla="*/ 1139031 w 1348969"/>
              <a:gd name="connsiteY178" fmla="*/ 1525741 h 2335366"/>
              <a:gd name="connsiteX179" fmla="*/ 1037432 w 1348969"/>
              <a:gd name="connsiteY179" fmla="*/ 1522568 h 2335366"/>
              <a:gd name="connsiteX180" fmla="*/ 1018382 w 1348969"/>
              <a:gd name="connsiteY180" fmla="*/ 1506693 h 2335366"/>
              <a:gd name="connsiteX181" fmla="*/ 1005682 w 1348969"/>
              <a:gd name="connsiteY181" fmla="*/ 1509868 h 2335366"/>
              <a:gd name="connsiteX182" fmla="*/ 999332 w 1348969"/>
              <a:gd name="connsiteY182" fmla="*/ 1528918 h 2335366"/>
              <a:gd name="connsiteX183" fmla="*/ 992982 w 1348969"/>
              <a:gd name="connsiteY183" fmla="*/ 1538443 h 2335366"/>
              <a:gd name="connsiteX184" fmla="*/ 983457 w 1348969"/>
              <a:gd name="connsiteY184" fmla="*/ 1554318 h 2335366"/>
              <a:gd name="connsiteX185" fmla="*/ 973932 w 1348969"/>
              <a:gd name="connsiteY185" fmla="*/ 1563843 h 2335366"/>
              <a:gd name="connsiteX186" fmla="*/ 954882 w 1348969"/>
              <a:gd name="connsiteY186" fmla="*/ 1589243 h 2335366"/>
              <a:gd name="connsiteX187" fmla="*/ 948532 w 1348969"/>
              <a:gd name="connsiteY187" fmla="*/ 1598768 h 2335366"/>
              <a:gd name="connsiteX188" fmla="*/ 939007 w 1348969"/>
              <a:gd name="connsiteY188" fmla="*/ 1605118 h 2335366"/>
              <a:gd name="connsiteX189" fmla="*/ 929482 w 1348969"/>
              <a:gd name="connsiteY189" fmla="*/ 1614643 h 2335366"/>
              <a:gd name="connsiteX190" fmla="*/ 919957 w 1348969"/>
              <a:gd name="connsiteY190" fmla="*/ 1627343 h 2335366"/>
              <a:gd name="connsiteX191" fmla="*/ 897732 w 1348969"/>
              <a:gd name="connsiteY191" fmla="*/ 1630518 h 2335366"/>
              <a:gd name="connsiteX192" fmla="*/ 812007 w 1348969"/>
              <a:gd name="connsiteY192" fmla="*/ 1633693 h 2335366"/>
              <a:gd name="connsiteX193" fmla="*/ 758032 w 1348969"/>
              <a:gd name="connsiteY193" fmla="*/ 1646393 h 2335366"/>
              <a:gd name="connsiteX194" fmla="*/ 745332 w 1348969"/>
              <a:gd name="connsiteY194" fmla="*/ 1649568 h 2335366"/>
              <a:gd name="connsiteX195" fmla="*/ 713582 w 1348969"/>
              <a:gd name="connsiteY195" fmla="*/ 1652743 h 2335366"/>
              <a:gd name="connsiteX196" fmla="*/ 688182 w 1348969"/>
              <a:gd name="connsiteY196" fmla="*/ 1655918 h 2335366"/>
              <a:gd name="connsiteX197" fmla="*/ 665957 w 1348969"/>
              <a:gd name="connsiteY197" fmla="*/ 1659093 h 2335366"/>
              <a:gd name="connsiteX198" fmla="*/ 580232 w 1348969"/>
              <a:gd name="connsiteY198" fmla="*/ 1665443 h 2335366"/>
              <a:gd name="connsiteX199" fmla="*/ 405607 w 1348969"/>
              <a:gd name="connsiteY199" fmla="*/ 1662268 h 2335366"/>
              <a:gd name="connsiteX200" fmla="*/ 392907 w 1348969"/>
              <a:gd name="connsiteY200" fmla="*/ 1655918 h 2335366"/>
              <a:gd name="connsiteX201" fmla="*/ 329407 w 1348969"/>
              <a:gd name="connsiteY201" fmla="*/ 1649568 h 2335366"/>
              <a:gd name="connsiteX202" fmla="*/ 310357 w 1348969"/>
              <a:gd name="connsiteY202" fmla="*/ 1646393 h 2335366"/>
              <a:gd name="connsiteX203" fmla="*/ 230188 w 1348969"/>
              <a:gd name="connsiteY203" fmla="*/ 1653537 h 2335366"/>
              <a:gd name="connsiteX204" fmla="*/ 174626 w 1348969"/>
              <a:gd name="connsiteY204" fmla="*/ 1652743 h 2335366"/>
              <a:gd name="connsiteX205" fmla="*/ 106364 w 1348969"/>
              <a:gd name="connsiteY205" fmla="*/ 1651949 h 2335366"/>
              <a:gd name="connsiteX206" fmla="*/ 61913 w 1348969"/>
              <a:gd name="connsiteY206" fmla="*/ 1655917 h 2335366"/>
              <a:gd name="connsiteX207" fmla="*/ 8732 w 1348969"/>
              <a:gd name="connsiteY207" fmla="*/ 1661474 h 2335366"/>
              <a:gd name="connsiteX0" fmla="*/ 0 w 1348969"/>
              <a:gd name="connsiteY0" fmla="*/ 1626549 h 2335366"/>
              <a:gd name="connsiteX1" fmla="*/ 78582 w 1348969"/>
              <a:gd name="connsiteY1" fmla="*/ 1627343 h 2335366"/>
              <a:gd name="connsiteX2" fmla="*/ 139701 w 1348969"/>
              <a:gd name="connsiteY2" fmla="*/ 1623374 h 2335366"/>
              <a:gd name="connsiteX3" fmla="*/ 211932 w 1348969"/>
              <a:gd name="connsiteY3" fmla="*/ 1608293 h 2335366"/>
              <a:gd name="connsiteX4" fmla="*/ 386557 w 1348969"/>
              <a:gd name="connsiteY4" fmla="*/ 1614643 h 2335366"/>
              <a:gd name="connsiteX5" fmla="*/ 440532 w 1348969"/>
              <a:gd name="connsiteY5" fmla="*/ 1620993 h 2335366"/>
              <a:gd name="connsiteX6" fmla="*/ 465932 w 1348969"/>
              <a:gd name="connsiteY6" fmla="*/ 1627343 h 2335366"/>
              <a:gd name="connsiteX7" fmla="*/ 494507 w 1348969"/>
              <a:gd name="connsiteY7" fmla="*/ 1630518 h 2335366"/>
              <a:gd name="connsiteX8" fmla="*/ 516732 w 1348969"/>
              <a:gd name="connsiteY8" fmla="*/ 1636868 h 2335366"/>
              <a:gd name="connsiteX9" fmla="*/ 519907 w 1348969"/>
              <a:gd name="connsiteY9" fmla="*/ 1617818 h 2335366"/>
              <a:gd name="connsiteX10" fmla="*/ 516732 w 1348969"/>
              <a:gd name="connsiteY10" fmla="*/ 1525743 h 2335366"/>
              <a:gd name="connsiteX11" fmla="*/ 510382 w 1348969"/>
              <a:gd name="connsiteY11" fmla="*/ 1500343 h 2335366"/>
              <a:gd name="connsiteX12" fmla="*/ 516732 w 1348969"/>
              <a:gd name="connsiteY12" fmla="*/ 1424143 h 2335366"/>
              <a:gd name="connsiteX13" fmla="*/ 535782 w 1348969"/>
              <a:gd name="connsiteY13" fmla="*/ 1420968 h 2335366"/>
              <a:gd name="connsiteX14" fmla="*/ 507207 w 1348969"/>
              <a:gd name="connsiteY14" fmla="*/ 1357468 h 2335366"/>
              <a:gd name="connsiteX15" fmla="*/ 478632 w 1348969"/>
              <a:gd name="connsiteY15" fmla="*/ 1354293 h 2335366"/>
              <a:gd name="connsiteX16" fmla="*/ 484982 w 1348969"/>
              <a:gd name="connsiteY16" fmla="*/ 1309843 h 2335366"/>
              <a:gd name="connsiteX17" fmla="*/ 494507 w 1348969"/>
              <a:gd name="connsiteY17" fmla="*/ 1287618 h 2335366"/>
              <a:gd name="connsiteX18" fmla="*/ 500857 w 1348969"/>
              <a:gd name="connsiteY18" fmla="*/ 1268568 h 2335366"/>
              <a:gd name="connsiteX19" fmla="*/ 465932 w 1348969"/>
              <a:gd name="connsiteY19" fmla="*/ 1268568 h 2335366"/>
              <a:gd name="connsiteX20" fmla="*/ 459582 w 1348969"/>
              <a:gd name="connsiteY20" fmla="*/ 1284443 h 2335366"/>
              <a:gd name="connsiteX21" fmla="*/ 443707 w 1348969"/>
              <a:gd name="connsiteY21" fmla="*/ 1357468 h 2335366"/>
              <a:gd name="connsiteX22" fmla="*/ 437357 w 1348969"/>
              <a:gd name="connsiteY22" fmla="*/ 1370168 h 2335366"/>
              <a:gd name="connsiteX23" fmla="*/ 434182 w 1348969"/>
              <a:gd name="connsiteY23" fmla="*/ 1386043 h 2335366"/>
              <a:gd name="connsiteX24" fmla="*/ 415132 w 1348969"/>
              <a:gd name="connsiteY24" fmla="*/ 1382868 h 2335366"/>
              <a:gd name="connsiteX25" fmla="*/ 418307 w 1348969"/>
              <a:gd name="connsiteY25" fmla="*/ 1300318 h 2335366"/>
              <a:gd name="connsiteX26" fmla="*/ 424657 w 1348969"/>
              <a:gd name="connsiteY26" fmla="*/ 1255868 h 2335366"/>
              <a:gd name="connsiteX27" fmla="*/ 427832 w 1348969"/>
              <a:gd name="connsiteY27" fmla="*/ 1246343 h 2335366"/>
              <a:gd name="connsiteX28" fmla="*/ 437357 w 1348969"/>
              <a:gd name="connsiteY28" fmla="*/ 1230468 h 2335366"/>
              <a:gd name="connsiteX29" fmla="*/ 500857 w 1348969"/>
              <a:gd name="connsiteY29" fmla="*/ 1233643 h 2335366"/>
              <a:gd name="connsiteX30" fmla="*/ 488157 w 1348969"/>
              <a:gd name="connsiteY30" fmla="*/ 1186018 h 2335366"/>
              <a:gd name="connsiteX31" fmla="*/ 456407 w 1348969"/>
              <a:gd name="connsiteY31" fmla="*/ 1179668 h 2335366"/>
              <a:gd name="connsiteX32" fmla="*/ 459582 w 1348969"/>
              <a:gd name="connsiteY32" fmla="*/ 1122518 h 2335366"/>
              <a:gd name="connsiteX33" fmla="*/ 526257 w 1348969"/>
              <a:gd name="connsiteY33" fmla="*/ 1128868 h 2335366"/>
              <a:gd name="connsiteX34" fmla="*/ 545307 w 1348969"/>
              <a:gd name="connsiteY34" fmla="*/ 1122518 h 2335366"/>
              <a:gd name="connsiteX35" fmla="*/ 548482 w 1348969"/>
              <a:gd name="connsiteY35" fmla="*/ 1065368 h 2335366"/>
              <a:gd name="connsiteX36" fmla="*/ 554832 w 1348969"/>
              <a:gd name="connsiteY36" fmla="*/ 1055843 h 2335366"/>
              <a:gd name="connsiteX37" fmla="*/ 558007 w 1348969"/>
              <a:gd name="connsiteY37" fmla="*/ 1039968 h 2335366"/>
              <a:gd name="connsiteX38" fmla="*/ 561182 w 1348969"/>
              <a:gd name="connsiteY38" fmla="*/ 1027268 h 2335366"/>
              <a:gd name="connsiteX39" fmla="*/ 567532 w 1348969"/>
              <a:gd name="connsiteY39" fmla="*/ 1014568 h 2335366"/>
              <a:gd name="connsiteX40" fmla="*/ 573882 w 1348969"/>
              <a:gd name="connsiteY40" fmla="*/ 989168 h 2335366"/>
              <a:gd name="connsiteX41" fmla="*/ 577057 w 1348969"/>
              <a:gd name="connsiteY41" fmla="*/ 976468 h 2335366"/>
              <a:gd name="connsiteX42" fmla="*/ 580232 w 1348969"/>
              <a:gd name="connsiteY42" fmla="*/ 966943 h 2335366"/>
              <a:gd name="connsiteX43" fmla="*/ 586582 w 1348969"/>
              <a:gd name="connsiteY43" fmla="*/ 957418 h 2335366"/>
              <a:gd name="connsiteX44" fmla="*/ 589757 w 1348969"/>
              <a:gd name="connsiteY44" fmla="*/ 944718 h 2335366"/>
              <a:gd name="connsiteX45" fmla="*/ 605632 w 1348969"/>
              <a:gd name="connsiteY45" fmla="*/ 922493 h 2335366"/>
              <a:gd name="connsiteX46" fmla="*/ 611982 w 1348969"/>
              <a:gd name="connsiteY46" fmla="*/ 906618 h 2335366"/>
              <a:gd name="connsiteX47" fmla="*/ 618332 w 1348969"/>
              <a:gd name="connsiteY47" fmla="*/ 893918 h 2335366"/>
              <a:gd name="connsiteX48" fmla="*/ 627857 w 1348969"/>
              <a:gd name="connsiteY48" fmla="*/ 871693 h 2335366"/>
              <a:gd name="connsiteX49" fmla="*/ 631032 w 1348969"/>
              <a:gd name="connsiteY49" fmla="*/ 858993 h 2335366"/>
              <a:gd name="connsiteX50" fmla="*/ 637382 w 1348969"/>
              <a:gd name="connsiteY50" fmla="*/ 846293 h 2335366"/>
              <a:gd name="connsiteX51" fmla="*/ 640557 w 1348969"/>
              <a:gd name="connsiteY51" fmla="*/ 827243 h 2335366"/>
              <a:gd name="connsiteX52" fmla="*/ 656432 w 1348969"/>
              <a:gd name="connsiteY52" fmla="*/ 795493 h 2335366"/>
              <a:gd name="connsiteX53" fmla="*/ 662782 w 1348969"/>
              <a:gd name="connsiteY53" fmla="*/ 776443 h 2335366"/>
              <a:gd name="connsiteX54" fmla="*/ 602457 w 1348969"/>
              <a:gd name="connsiteY54" fmla="*/ 744693 h 2335366"/>
              <a:gd name="connsiteX55" fmla="*/ 608807 w 1348969"/>
              <a:gd name="connsiteY55" fmla="*/ 700243 h 2335366"/>
              <a:gd name="connsiteX56" fmla="*/ 681832 w 1348969"/>
              <a:gd name="connsiteY56" fmla="*/ 674843 h 2335366"/>
              <a:gd name="connsiteX57" fmla="*/ 672307 w 1348969"/>
              <a:gd name="connsiteY57" fmla="*/ 573243 h 2335366"/>
              <a:gd name="connsiteX58" fmla="*/ 685007 w 1348969"/>
              <a:gd name="connsiteY58" fmla="*/ 570068 h 2335366"/>
              <a:gd name="connsiteX59" fmla="*/ 704057 w 1348969"/>
              <a:gd name="connsiteY59" fmla="*/ 566893 h 2335366"/>
              <a:gd name="connsiteX60" fmla="*/ 764382 w 1348969"/>
              <a:gd name="connsiteY60" fmla="*/ 573243 h 2335366"/>
              <a:gd name="connsiteX61" fmla="*/ 818357 w 1348969"/>
              <a:gd name="connsiteY61" fmla="*/ 592293 h 2335366"/>
              <a:gd name="connsiteX62" fmla="*/ 827882 w 1348969"/>
              <a:gd name="connsiteY62" fmla="*/ 595468 h 2335366"/>
              <a:gd name="connsiteX63" fmla="*/ 843757 w 1348969"/>
              <a:gd name="connsiteY63" fmla="*/ 601818 h 2335366"/>
              <a:gd name="connsiteX64" fmla="*/ 853282 w 1348969"/>
              <a:gd name="connsiteY64" fmla="*/ 604993 h 2335366"/>
              <a:gd name="connsiteX65" fmla="*/ 869157 w 1348969"/>
              <a:gd name="connsiteY65" fmla="*/ 611343 h 2335366"/>
              <a:gd name="connsiteX66" fmla="*/ 894557 w 1348969"/>
              <a:gd name="connsiteY66" fmla="*/ 617693 h 2335366"/>
              <a:gd name="connsiteX67" fmla="*/ 891382 w 1348969"/>
              <a:gd name="connsiteY67" fmla="*/ 595468 h 2335366"/>
              <a:gd name="connsiteX68" fmla="*/ 894557 w 1348969"/>
              <a:gd name="connsiteY68" fmla="*/ 570068 h 2335366"/>
              <a:gd name="connsiteX69" fmla="*/ 961232 w 1348969"/>
              <a:gd name="connsiteY69" fmla="*/ 579593 h 2335366"/>
              <a:gd name="connsiteX70" fmla="*/ 989807 w 1348969"/>
              <a:gd name="connsiteY70" fmla="*/ 595468 h 2335366"/>
              <a:gd name="connsiteX71" fmla="*/ 999332 w 1348969"/>
              <a:gd name="connsiteY71" fmla="*/ 589118 h 2335366"/>
              <a:gd name="connsiteX72" fmla="*/ 1123157 w 1348969"/>
              <a:gd name="connsiteY72" fmla="*/ 446243 h 2335366"/>
              <a:gd name="connsiteX73" fmla="*/ 1177132 w 1348969"/>
              <a:gd name="connsiteY73" fmla="*/ 439893 h 2335366"/>
              <a:gd name="connsiteX74" fmla="*/ 1173957 w 1348969"/>
              <a:gd name="connsiteY74" fmla="*/ 427193 h 2335366"/>
              <a:gd name="connsiteX75" fmla="*/ 1170782 w 1348969"/>
              <a:gd name="connsiteY75" fmla="*/ 411318 h 2335366"/>
              <a:gd name="connsiteX76" fmla="*/ 1139032 w 1348969"/>
              <a:gd name="connsiteY76" fmla="*/ 379568 h 2335366"/>
              <a:gd name="connsiteX77" fmla="*/ 1119982 w 1348969"/>
              <a:gd name="connsiteY77" fmla="*/ 354168 h 2335366"/>
              <a:gd name="connsiteX78" fmla="*/ 1158082 w 1348969"/>
              <a:gd name="connsiteY78" fmla="*/ 347818 h 2335366"/>
              <a:gd name="connsiteX79" fmla="*/ 1148557 w 1348969"/>
              <a:gd name="connsiteY79" fmla="*/ 331943 h 2335366"/>
              <a:gd name="connsiteX80" fmla="*/ 1135857 w 1348969"/>
              <a:gd name="connsiteY80" fmla="*/ 312893 h 2335366"/>
              <a:gd name="connsiteX81" fmla="*/ 1129507 w 1348969"/>
              <a:gd name="connsiteY81" fmla="*/ 287493 h 2335366"/>
              <a:gd name="connsiteX82" fmla="*/ 1123157 w 1348969"/>
              <a:gd name="connsiteY82" fmla="*/ 268443 h 2335366"/>
              <a:gd name="connsiteX83" fmla="*/ 1119982 w 1348969"/>
              <a:gd name="connsiteY83" fmla="*/ 255743 h 2335366"/>
              <a:gd name="connsiteX84" fmla="*/ 1110457 w 1348969"/>
              <a:gd name="connsiteY84" fmla="*/ 246218 h 2335366"/>
              <a:gd name="connsiteX85" fmla="*/ 1078707 w 1348969"/>
              <a:gd name="connsiteY85" fmla="*/ 230343 h 2335366"/>
              <a:gd name="connsiteX86" fmla="*/ 1062832 w 1348969"/>
              <a:gd name="connsiteY86" fmla="*/ 195418 h 2335366"/>
              <a:gd name="connsiteX87" fmla="*/ 1059657 w 1348969"/>
              <a:gd name="connsiteY87" fmla="*/ 182718 h 2335366"/>
              <a:gd name="connsiteX88" fmla="*/ 1008857 w 1348969"/>
              <a:gd name="connsiteY88" fmla="*/ 179543 h 2335366"/>
              <a:gd name="connsiteX89" fmla="*/ 1005682 w 1348969"/>
              <a:gd name="connsiteY89" fmla="*/ 138268 h 2335366"/>
              <a:gd name="connsiteX90" fmla="*/ 1002507 w 1348969"/>
              <a:gd name="connsiteY90" fmla="*/ 122393 h 2335366"/>
              <a:gd name="connsiteX91" fmla="*/ 1043782 w 1348969"/>
              <a:gd name="connsiteY91" fmla="*/ 119218 h 2335366"/>
              <a:gd name="connsiteX92" fmla="*/ 1053307 w 1348969"/>
              <a:gd name="connsiteY92" fmla="*/ 116043 h 2335366"/>
              <a:gd name="connsiteX93" fmla="*/ 1037432 w 1348969"/>
              <a:gd name="connsiteY93" fmla="*/ 46193 h 2335366"/>
              <a:gd name="connsiteX94" fmla="*/ 1027907 w 1348969"/>
              <a:gd name="connsiteY94" fmla="*/ 20793 h 2335366"/>
              <a:gd name="connsiteX95" fmla="*/ 1024732 w 1348969"/>
              <a:gd name="connsiteY95" fmla="*/ 11268 h 2335366"/>
              <a:gd name="connsiteX96" fmla="*/ 992982 w 1348969"/>
              <a:gd name="connsiteY96" fmla="*/ 4918 h 2335366"/>
              <a:gd name="connsiteX97" fmla="*/ 980282 w 1348969"/>
              <a:gd name="connsiteY97" fmla="*/ 1743 h 2335366"/>
              <a:gd name="connsiteX98" fmla="*/ 973932 w 1348969"/>
              <a:gd name="connsiteY98" fmla="*/ 20793 h 2335366"/>
              <a:gd name="connsiteX99" fmla="*/ 980282 w 1348969"/>
              <a:gd name="connsiteY99" fmla="*/ 33493 h 2335366"/>
              <a:gd name="connsiteX100" fmla="*/ 996157 w 1348969"/>
              <a:gd name="connsiteY100" fmla="*/ 62068 h 2335366"/>
              <a:gd name="connsiteX101" fmla="*/ 999332 w 1348969"/>
              <a:gd name="connsiteY101" fmla="*/ 71593 h 2335366"/>
              <a:gd name="connsiteX102" fmla="*/ 992982 w 1348969"/>
              <a:gd name="connsiteY102" fmla="*/ 46193 h 2335366"/>
              <a:gd name="connsiteX103" fmla="*/ 986632 w 1348969"/>
              <a:gd name="connsiteY103" fmla="*/ 33493 h 2335366"/>
              <a:gd name="connsiteX104" fmla="*/ 983457 w 1348969"/>
              <a:gd name="connsiteY104" fmla="*/ 23968 h 2335366"/>
              <a:gd name="connsiteX105" fmla="*/ 977107 w 1348969"/>
              <a:gd name="connsiteY105" fmla="*/ 1743 h 2335366"/>
              <a:gd name="connsiteX106" fmla="*/ 1037432 w 1348969"/>
              <a:gd name="connsiteY106" fmla="*/ 8093 h 2335366"/>
              <a:gd name="connsiteX107" fmla="*/ 1056482 w 1348969"/>
              <a:gd name="connsiteY107" fmla="*/ 36668 h 2335366"/>
              <a:gd name="connsiteX108" fmla="*/ 1072357 w 1348969"/>
              <a:gd name="connsiteY108" fmla="*/ 68418 h 2335366"/>
              <a:gd name="connsiteX109" fmla="*/ 1081882 w 1348969"/>
              <a:gd name="connsiteY109" fmla="*/ 100168 h 2335366"/>
              <a:gd name="connsiteX110" fmla="*/ 1085057 w 1348969"/>
              <a:gd name="connsiteY110" fmla="*/ 112868 h 2335366"/>
              <a:gd name="connsiteX111" fmla="*/ 1091407 w 1348969"/>
              <a:gd name="connsiteY111" fmla="*/ 135093 h 2335366"/>
              <a:gd name="connsiteX112" fmla="*/ 1097757 w 1348969"/>
              <a:gd name="connsiteY112" fmla="*/ 163668 h 2335366"/>
              <a:gd name="connsiteX113" fmla="*/ 1107282 w 1348969"/>
              <a:gd name="connsiteY113" fmla="*/ 201768 h 2335366"/>
              <a:gd name="connsiteX114" fmla="*/ 1113632 w 1348969"/>
              <a:gd name="connsiteY114" fmla="*/ 211293 h 2335366"/>
              <a:gd name="connsiteX115" fmla="*/ 1161257 w 1348969"/>
              <a:gd name="connsiteY115" fmla="*/ 227168 h 2335366"/>
              <a:gd name="connsiteX116" fmla="*/ 1218407 w 1348969"/>
              <a:gd name="connsiteY116" fmla="*/ 223993 h 2335366"/>
              <a:gd name="connsiteX117" fmla="*/ 1234282 w 1348969"/>
              <a:gd name="connsiteY117" fmla="*/ 230343 h 2335366"/>
              <a:gd name="connsiteX118" fmla="*/ 1240632 w 1348969"/>
              <a:gd name="connsiteY118" fmla="*/ 249393 h 2335366"/>
              <a:gd name="connsiteX119" fmla="*/ 1243807 w 1348969"/>
              <a:gd name="connsiteY119" fmla="*/ 350993 h 2335366"/>
              <a:gd name="connsiteX120" fmla="*/ 1253332 w 1348969"/>
              <a:gd name="connsiteY120" fmla="*/ 360518 h 2335366"/>
              <a:gd name="connsiteX121" fmla="*/ 1269207 w 1348969"/>
              <a:gd name="connsiteY121" fmla="*/ 382743 h 2335366"/>
              <a:gd name="connsiteX122" fmla="*/ 1275557 w 1348969"/>
              <a:gd name="connsiteY122" fmla="*/ 398618 h 2335366"/>
              <a:gd name="connsiteX123" fmla="*/ 1285082 w 1348969"/>
              <a:gd name="connsiteY123" fmla="*/ 420843 h 2335366"/>
              <a:gd name="connsiteX124" fmla="*/ 1281907 w 1348969"/>
              <a:gd name="connsiteY124" fmla="*/ 439893 h 2335366"/>
              <a:gd name="connsiteX125" fmla="*/ 1269207 w 1348969"/>
              <a:gd name="connsiteY125" fmla="*/ 458943 h 2335366"/>
              <a:gd name="connsiteX126" fmla="*/ 1246982 w 1348969"/>
              <a:gd name="connsiteY126" fmla="*/ 497043 h 2335366"/>
              <a:gd name="connsiteX127" fmla="*/ 1231107 w 1348969"/>
              <a:gd name="connsiteY127" fmla="*/ 522443 h 2335366"/>
              <a:gd name="connsiteX128" fmla="*/ 1221582 w 1348969"/>
              <a:gd name="connsiteY128" fmla="*/ 547843 h 2335366"/>
              <a:gd name="connsiteX129" fmla="*/ 1215232 w 1348969"/>
              <a:gd name="connsiteY129" fmla="*/ 557368 h 2335366"/>
              <a:gd name="connsiteX130" fmla="*/ 1212057 w 1348969"/>
              <a:gd name="connsiteY130" fmla="*/ 573243 h 2335366"/>
              <a:gd name="connsiteX131" fmla="*/ 1189832 w 1348969"/>
              <a:gd name="connsiteY131" fmla="*/ 608168 h 2335366"/>
              <a:gd name="connsiteX132" fmla="*/ 1173957 w 1348969"/>
              <a:gd name="connsiteY132" fmla="*/ 658968 h 2335366"/>
              <a:gd name="connsiteX133" fmla="*/ 1167607 w 1348969"/>
              <a:gd name="connsiteY133" fmla="*/ 678018 h 2335366"/>
              <a:gd name="connsiteX134" fmla="*/ 1164432 w 1348969"/>
              <a:gd name="connsiteY134" fmla="*/ 693893 h 2335366"/>
              <a:gd name="connsiteX135" fmla="*/ 1154907 w 1348969"/>
              <a:gd name="connsiteY135" fmla="*/ 719293 h 2335366"/>
              <a:gd name="connsiteX136" fmla="*/ 1148557 w 1348969"/>
              <a:gd name="connsiteY136" fmla="*/ 741518 h 2335366"/>
              <a:gd name="connsiteX137" fmla="*/ 1135857 w 1348969"/>
              <a:gd name="connsiteY137" fmla="*/ 763743 h 2335366"/>
              <a:gd name="connsiteX138" fmla="*/ 1126332 w 1348969"/>
              <a:gd name="connsiteY138" fmla="*/ 779618 h 2335366"/>
              <a:gd name="connsiteX139" fmla="*/ 1123157 w 1348969"/>
              <a:gd name="connsiteY139" fmla="*/ 789143 h 2335366"/>
              <a:gd name="connsiteX140" fmla="*/ 1116807 w 1348969"/>
              <a:gd name="connsiteY140" fmla="*/ 989168 h 2335366"/>
              <a:gd name="connsiteX141" fmla="*/ 1113632 w 1348969"/>
              <a:gd name="connsiteY141" fmla="*/ 1103468 h 2335366"/>
              <a:gd name="connsiteX142" fmla="*/ 1100932 w 1348969"/>
              <a:gd name="connsiteY142" fmla="*/ 1119343 h 2335366"/>
              <a:gd name="connsiteX143" fmla="*/ 1075532 w 1348969"/>
              <a:gd name="connsiteY143" fmla="*/ 1116168 h 2335366"/>
              <a:gd name="connsiteX144" fmla="*/ 1059657 w 1348969"/>
              <a:gd name="connsiteY144" fmla="*/ 1132043 h 2335366"/>
              <a:gd name="connsiteX145" fmla="*/ 1043782 w 1348969"/>
              <a:gd name="connsiteY145" fmla="*/ 1182843 h 2335366"/>
              <a:gd name="connsiteX146" fmla="*/ 999332 w 1348969"/>
              <a:gd name="connsiteY146" fmla="*/ 1176493 h 2335366"/>
              <a:gd name="connsiteX147" fmla="*/ 986632 w 1348969"/>
              <a:gd name="connsiteY147" fmla="*/ 1249518 h 2335366"/>
              <a:gd name="connsiteX148" fmla="*/ 986632 w 1348969"/>
              <a:gd name="connsiteY148" fmla="*/ 1132043 h 2335366"/>
              <a:gd name="connsiteX149" fmla="*/ 1008857 w 1348969"/>
              <a:gd name="connsiteY149" fmla="*/ 1135218 h 2335366"/>
              <a:gd name="connsiteX150" fmla="*/ 1053307 w 1348969"/>
              <a:gd name="connsiteY150" fmla="*/ 1147918 h 2335366"/>
              <a:gd name="connsiteX151" fmla="*/ 1034257 w 1348969"/>
              <a:gd name="connsiteY151" fmla="*/ 1195543 h 2335366"/>
              <a:gd name="connsiteX152" fmla="*/ 1024732 w 1348969"/>
              <a:gd name="connsiteY152" fmla="*/ 1211418 h 2335366"/>
              <a:gd name="connsiteX153" fmla="*/ 1021557 w 1348969"/>
              <a:gd name="connsiteY153" fmla="*/ 1220943 h 2335366"/>
              <a:gd name="connsiteX154" fmla="*/ 1040607 w 1348969"/>
              <a:gd name="connsiteY154" fmla="*/ 1217768 h 2335366"/>
              <a:gd name="connsiteX155" fmla="*/ 1072357 w 1348969"/>
              <a:gd name="connsiteY155" fmla="*/ 1220943 h 2335366"/>
              <a:gd name="connsiteX156" fmla="*/ 1059657 w 1348969"/>
              <a:gd name="connsiteY156" fmla="*/ 1363818 h 2335366"/>
              <a:gd name="connsiteX157" fmla="*/ 1066007 w 1348969"/>
              <a:gd name="connsiteY157" fmla="*/ 1373343 h 2335366"/>
              <a:gd name="connsiteX158" fmla="*/ 1088232 w 1348969"/>
              <a:gd name="connsiteY158" fmla="*/ 1379693 h 2335366"/>
              <a:gd name="connsiteX159" fmla="*/ 1104107 w 1348969"/>
              <a:gd name="connsiteY159" fmla="*/ 1386043 h 2335366"/>
              <a:gd name="connsiteX160" fmla="*/ 1126332 w 1348969"/>
              <a:gd name="connsiteY160" fmla="*/ 1392393 h 2335366"/>
              <a:gd name="connsiteX161" fmla="*/ 1129507 w 1348969"/>
              <a:gd name="connsiteY161" fmla="*/ 1405093 h 2335366"/>
              <a:gd name="connsiteX162" fmla="*/ 1135857 w 1348969"/>
              <a:gd name="connsiteY162" fmla="*/ 1443193 h 2335366"/>
              <a:gd name="connsiteX163" fmla="*/ 1119982 w 1348969"/>
              <a:gd name="connsiteY163" fmla="*/ 1500343 h 2335366"/>
              <a:gd name="connsiteX164" fmla="*/ 1142207 w 1348969"/>
              <a:gd name="connsiteY164" fmla="*/ 1493993 h 2335366"/>
              <a:gd name="connsiteX165" fmla="*/ 1145382 w 1348969"/>
              <a:gd name="connsiteY165" fmla="*/ 1519393 h 2335366"/>
              <a:gd name="connsiteX166" fmla="*/ 1139032 w 1348969"/>
              <a:gd name="connsiteY166" fmla="*/ 1538443 h 2335366"/>
              <a:gd name="connsiteX167" fmla="*/ 1161257 w 1348969"/>
              <a:gd name="connsiteY167" fmla="*/ 1900393 h 2335366"/>
              <a:gd name="connsiteX168" fmla="*/ 1202532 w 1348969"/>
              <a:gd name="connsiteY168" fmla="*/ 1973418 h 2335366"/>
              <a:gd name="connsiteX169" fmla="*/ 1246982 w 1348969"/>
              <a:gd name="connsiteY169" fmla="*/ 2128992 h 2335366"/>
              <a:gd name="connsiteX170" fmla="*/ 1310482 w 1348969"/>
              <a:gd name="connsiteY170" fmla="*/ 2284566 h 2335366"/>
              <a:gd name="connsiteX171" fmla="*/ 1231106 w 1348969"/>
              <a:gd name="connsiteY171" fmla="*/ 2335366 h 2335366"/>
              <a:gd name="connsiteX172" fmla="*/ 1313656 w 1348969"/>
              <a:gd name="connsiteY172" fmla="*/ 2287741 h 2335366"/>
              <a:gd name="connsiteX173" fmla="*/ 1246981 w 1348969"/>
              <a:gd name="connsiteY173" fmla="*/ 2128991 h 2335366"/>
              <a:gd name="connsiteX174" fmla="*/ 1348581 w 1348969"/>
              <a:gd name="connsiteY174" fmla="*/ 2078191 h 2335366"/>
              <a:gd name="connsiteX175" fmla="*/ 1246981 w 1348969"/>
              <a:gd name="connsiteY175" fmla="*/ 2103591 h 2335366"/>
              <a:gd name="connsiteX176" fmla="*/ 1193006 w 1348969"/>
              <a:gd name="connsiteY176" fmla="*/ 1963891 h 2335366"/>
              <a:gd name="connsiteX177" fmla="*/ 1154906 w 1348969"/>
              <a:gd name="connsiteY177" fmla="*/ 1903566 h 2335366"/>
              <a:gd name="connsiteX178" fmla="*/ 1139031 w 1348969"/>
              <a:gd name="connsiteY178" fmla="*/ 1525741 h 2335366"/>
              <a:gd name="connsiteX179" fmla="*/ 1037432 w 1348969"/>
              <a:gd name="connsiteY179" fmla="*/ 1522568 h 2335366"/>
              <a:gd name="connsiteX180" fmla="*/ 1018382 w 1348969"/>
              <a:gd name="connsiteY180" fmla="*/ 1506693 h 2335366"/>
              <a:gd name="connsiteX181" fmla="*/ 1005682 w 1348969"/>
              <a:gd name="connsiteY181" fmla="*/ 1509868 h 2335366"/>
              <a:gd name="connsiteX182" fmla="*/ 999332 w 1348969"/>
              <a:gd name="connsiteY182" fmla="*/ 1528918 h 2335366"/>
              <a:gd name="connsiteX183" fmla="*/ 992982 w 1348969"/>
              <a:gd name="connsiteY183" fmla="*/ 1538443 h 2335366"/>
              <a:gd name="connsiteX184" fmla="*/ 983457 w 1348969"/>
              <a:gd name="connsiteY184" fmla="*/ 1554318 h 2335366"/>
              <a:gd name="connsiteX185" fmla="*/ 973932 w 1348969"/>
              <a:gd name="connsiteY185" fmla="*/ 1563843 h 2335366"/>
              <a:gd name="connsiteX186" fmla="*/ 954882 w 1348969"/>
              <a:gd name="connsiteY186" fmla="*/ 1589243 h 2335366"/>
              <a:gd name="connsiteX187" fmla="*/ 948532 w 1348969"/>
              <a:gd name="connsiteY187" fmla="*/ 1598768 h 2335366"/>
              <a:gd name="connsiteX188" fmla="*/ 939007 w 1348969"/>
              <a:gd name="connsiteY188" fmla="*/ 1605118 h 2335366"/>
              <a:gd name="connsiteX189" fmla="*/ 929482 w 1348969"/>
              <a:gd name="connsiteY189" fmla="*/ 1614643 h 2335366"/>
              <a:gd name="connsiteX190" fmla="*/ 919957 w 1348969"/>
              <a:gd name="connsiteY190" fmla="*/ 1627343 h 2335366"/>
              <a:gd name="connsiteX191" fmla="*/ 897732 w 1348969"/>
              <a:gd name="connsiteY191" fmla="*/ 1630518 h 2335366"/>
              <a:gd name="connsiteX192" fmla="*/ 812007 w 1348969"/>
              <a:gd name="connsiteY192" fmla="*/ 1633693 h 2335366"/>
              <a:gd name="connsiteX193" fmla="*/ 758032 w 1348969"/>
              <a:gd name="connsiteY193" fmla="*/ 1646393 h 2335366"/>
              <a:gd name="connsiteX194" fmla="*/ 745332 w 1348969"/>
              <a:gd name="connsiteY194" fmla="*/ 1649568 h 2335366"/>
              <a:gd name="connsiteX195" fmla="*/ 713582 w 1348969"/>
              <a:gd name="connsiteY195" fmla="*/ 1652743 h 2335366"/>
              <a:gd name="connsiteX196" fmla="*/ 688182 w 1348969"/>
              <a:gd name="connsiteY196" fmla="*/ 1655918 h 2335366"/>
              <a:gd name="connsiteX197" fmla="*/ 665957 w 1348969"/>
              <a:gd name="connsiteY197" fmla="*/ 1659093 h 2335366"/>
              <a:gd name="connsiteX198" fmla="*/ 580232 w 1348969"/>
              <a:gd name="connsiteY198" fmla="*/ 1665443 h 2335366"/>
              <a:gd name="connsiteX199" fmla="*/ 405607 w 1348969"/>
              <a:gd name="connsiteY199" fmla="*/ 1662268 h 2335366"/>
              <a:gd name="connsiteX200" fmla="*/ 392907 w 1348969"/>
              <a:gd name="connsiteY200" fmla="*/ 1655918 h 2335366"/>
              <a:gd name="connsiteX201" fmla="*/ 329407 w 1348969"/>
              <a:gd name="connsiteY201" fmla="*/ 1649568 h 2335366"/>
              <a:gd name="connsiteX202" fmla="*/ 310357 w 1348969"/>
              <a:gd name="connsiteY202" fmla="*/ 1646393 h 2335366"/>
              <a:gd name="connsiteX203" fmla="*/ 230188 w 1348969"/>
              <a:gd name="connsiteY203" fmla="*/ 1653537 h 2335366"/>
              <a:gd name="connsiteX204" fmla="*/ 174626 w 1348969"/>
              <a:gd name="connsiteY204" fmla="*/ 1652743 h 2335366"/>
              <a:gd name="connsiteX205" fmla="*/ 106364 w 1348969"/>
              <a:gd name="connsiteY205" fmla="*/ 1651949 h 2335366"/>
              <a:gd name="connsiteX206" fmla="*/ 61913 w 1348969"/>
              <a:gd name="connsiteY206" fmla="*/ 1655917 h 2335366"/>
              <a:gd name="connsiteX207" fmla="*/ 8732 w 1348969"/>
              <a:gd name="connsiteY207" fmla="*/ 1661474 h 2335366"/>
              <a:gd name="connsiteX0" fmla="*/ 0 w 1348969"/>
              <a:gd name="connsiteY0" fmla="*/ 1626549 h 2335366"/>
              <a:gd name="connsiteX1" fmla="*/ 78582 w 1348969"/>
              <a:gd name="connsiteY1" fmla="*/ 1627343 h 2335366"/>
              <a:gd name="connsiteX2" fmla="*/ 139701 w 1348969"/>
              <a:gd name="connsiteY2" fmla="*/ 1623374 h 2335366"/>
              <a:gd name="connsiteX3" fmla="*/ 211932 w 1348969"/>
              <a:gd name="connsiteY3" fmla="*/ 1613056 h 2335366"/>
              <a:gd name="connsiteX4" fmla="*/ 386557 w 1348969"/>
              <a:gd name="connsiteY4" fmla="*/ 1614643 h 2335366"/>
              <a:gd name="connsiteX5" fmla="*/ 440532 w 1348969"/>
              <a:gd name="connsiteY5" fmla="*/ 1620993 h 2335366"/>
              <a:gd name="connsiteX6" fmla="*/ 465932 w 1348969"/>
              <a:gd name="connsiteY6" fmla="*/ 1627343 h 2335366"/>
              <a:gd name="connsiteX7" fmla="*/ 494507 w 1348969"/>
              <a:gd name="connsiteY7" fmla="*/ 1630518 h 2335366"/>
              <a:gd name="connsiteX8" fmla="*/ 516732 w 1348969"/>
              <a:gd name="connsiteY8" fmla="*/ 1636868 h 2335366"/>
              <a:gd name="connsiteX9" fmla="*/ 519907 w 1348969"/>
              <a:gd name="connsiteY9" fmla="*/ 1617818 h 2335366"/>
              <a:gd name="connsiteX10" fmla="*/ 516732 w 1348969"/>
              <a:gd name="connsiteY10" fmla="*/ 1525743 h 2335366"/>
              <a:gd name="connsiteX11" fmla="*/ 510382 w 1348969"/>
              <a:gd name="connsiteY11" fmla="*/ 1500343 h 2335366"/>
              <a:gd name="connsiteX12" fmla="*/ 516732 w 1348969"/>
              <a:gd name="connsiteY12" fmla="*/ 1424143 h 2335366"/>
              <a:gd name="connsiteX13" fmla="*/ 535782 w 1348969"/>
              <a:gd name="connsiteY13" fmla="*/ 1420968 h 2335366"/>
              <a:gd name="connsiteX14" fmla="*/ 507207 w 1348969"/>
              <a:gd name="connsiteY14" fmla="*/ 1357468 h 2335366"/>
              <a:gd name="connsiteX15" fmla="*/ 478632 w 1348969"/>
              <a:gd name="connsiteY15" fmla="*/ 1354293 h 2335366"/>
              <a:gd name="connsiteX16" fmla="*/ 484982 w 1348969"/>
              <a:gd name="connsiteY16" fmla="*/ 1309843 h 2335366"/>
              <a:gd name="connsiteX17" fmla="*/ 494507 w 1348969"/>
              <a:gd name="connsiteY17" fmla="*/ 1287618 h 2335366"/>
              <a:gd name="connsiteX18" fmla="*/ 500857 w 1348969"/>
              <a:gd name="connsiteY18" fmla="*/ 1268568 h 2335366"/>
              <a:gd name="connsiteX19" fmla="*/ 465932 w 1348969"/>
              <a:gd name="connsiteY19" fmla="*/ 1268568 h 2335366"/>
              <a:gd name="connsiteX20" fmla="*/ 459582 w 1348969"/>
              <a:gd name="connsiteY20" fmla="*/ 1284443 h 2335366"/>
              <a:gd name="connsiteX21" fmla="*/ 443707 w 1348969"/>
              <a:gd name="connsiteY21" fmla="*/ 1357468 h 2335366"/>
              <a:gd name="connsiteX22" fmla="*/ 437357 w 1348969"/>
              <a:gd name="connsiteY22" fmla="*/ 1370168 h 2335366"/>
              <a:gd name="connsiteX23" fmla="*/ 434182 w 1348969"/>
              <a:gd name="connsiteY23" fmla="*/ 1386043 h 2335366"/>
              <a:gd name="connsiteX24" fmla="*/ 415132 w 1348969"/>
              <a:gd name="connsiteY24" fmla="*/ 1382868 h 2335366"/>
              <a:gd name="connsiteX25" fmla="*/ 418307 w 1348969"/>
              <a:gd name="connsiteY25" fmla="*/ 1300318 h 2335366"/>
              <a:gd name="connsiteX26" fmla="*/ 424657 w 1348969"/>
              <a:gd name="connsiteY26" fmla="*/ 1255868 h 2335366"/>
              <a:gd name="connsiteX27" fmla="*/ 427832 w 1348969"/>
              <a:gd name="connsiteY27" fmla="*/ 1246343 h 2335366"/>
              <a:gd name="connsiteX28" fmla="*/ 437357 w 1348969"/>
              <a:gd name="connsiteY28" fmla="*/ 1230468 h 2335366"/>
              <a:gd name="connsiteX29" fmla="*/ 500857 w 1348969"/>
              <a:gd name="connsiteY29" fmla="*/ 1233643 h 2335366"/>
              <a:gd name="connsiteX30" fmla="*/ 488157 w 1348969"/>
              <a:gd name="connsiteY30" fmla="*/ 1186018 h 2335366"/>
              <a:gd name="connsiteX31" fmla="*/ 456407 w 1348969"/>
              <a:gd name="connsiteY31" fmla="*/ 1179668 h 2335366"/>
              <a:gd name="connsiteX32" fmla="*/ 459582 w 1348969"/>
              <a:gd name="connsiteY32" fmla="*/ 1122518 h 2335366"/>
              <a:gd name="connsiteX33" fmla="*/ 526257 w 1348969"/>
              <a:gd name="connsiteY33" fmla="*/ 1128868 h 2335366"/>
              <a:gd name="connsiteX34" fmla="*/ 545307 w 1348969"/>
              <a:gd name="connsiteY34" fmla="*/ 1122518 h 2335366"/>
              <a:gd name="connsiteX35" fmla="*/ 548482 w 1348969"/>
              <a:gd name="connsiteY35" fmla="*/ 1065368 h 2335366"/>
              <a:gd name="connsiteX36" fmla="*/ 554832 w 1348969"/>
              <a:gd name="connsiteY36" fmla="*/ 1055843 h 2335366"/>
              <a:gd name="connsiteX37" fmla="*/ 558007 w 1348969"/>
              <a:gd name="connsiteY37" fmla="*/ 1039968 h 2335366"/>
              <a:gd name="connsiteX38" fmla="*/ 561182 w 1348969"/>
              <a:gd name="connsiteY38" fmla="*/ 1027268 h 2335366"/>
              <a:gd name="connsiteX39" fmla="*/ 567532 w 1348969"/>
              <a:gd name="connsiteY39" fmla="*/ 1014568 h 2335366"/>
              <a:gd name="connsiteX40" fmla="*/ 573882 w 1348969"/>
              <a:gd name="connsiteY40" fmla="*/ 989168 h 2335366"/>
              <a:gd name="connsiteX41" fmla="*/ 577057 w 1348969"/>
              <a:gd name="connsiteY41" fmla="*/ 976468 h 2335366"/>
              <a:gd name="connsiteX42" fmla="*/ 580232 w 1348969"/>
              <a:gd name="connsiteY42" fmla="*/ 966943 h 2335366"/>
              <a:gd name="connsiteX43" fmla="*/ 586582 w 1348969"/>
              <a:gd name="connsiteY43" fmla="*/ 957418 h 2335366"/>
              <a:gd name="connsiteX44" fmla="*/ 589757 w 1348969"/>
              <a:gd name="connsiteY44" fmla="*/ 944718 h 2335366"/>
              <a:gd name="connsiteX45" fmla="*/ 605632 w 1348969"/>
              <a:gd name="connsiteY45" fmla="*/ 922493 h 2335366"/>
              <a:gd name="connsiteX46" fmla="*/ 611982 w 1348969"/>
              <a:gd name="connsiteY46" fmla="*/ 906618 h 2335366"/>
              <a:gd name="connsiteX47" fmla="*/ 618332 w 1348969"/>
              <a:gd name="connsiteY47" fmla="*/ 893918 h 2335366"/>
              <a:gd name="connsiteX48" fmla="*/ 627857 w 1348969"/>
              <a:gd name="connsiteY48" fmla="*/ 871693 h 2335366"/>
              <a:gd name="connsiteX49" fmla="*/ 631032 w 1348969"/>
              <a:gd name="connsiteY49" fmla="*/ 858993 h 2335366"/>
              <a:gd name="connsiteX50" fmla="*/ 637382 w 1348969"/>
              <a:gd name="connsiteY50" fmla="*/ 846293 h 2335366"/>
              <a:gd name="connsiteX51" fmla="*/ 640557 w 1348969"/>
              <a:gd name="connsiteY51" fmla="*/ 827243 h 2335366"/>
              <a:gd name="connsiteX52" fmla="*/ 656432 w 1348969"/>
              <a:gd name="connsiteY52" fmla="*/ 795493 h 2335366"/>
              <a:gd name="connsiteX53" fmla="*/ 662782 w 1348969"/>
              <a:gd name="connsiteY53" fmla="*/ 776443 h 2335366"/>
              <a:gd name="connsiteX54" fmla="*/ 602457 w 1348969"/>
              <a:gd name="connsiteY54" fmla="*/ 744693 h 2335366"/>
              <a:gd name="connsiteX55" fmla="*/ 608807 w 1348969"/>
              <a:gd name="connsiteY55" fmla="*/ 700243 h 2335366"/>
              <a:gd name="connsiteX56" fmla="*/ 681832 w 1348969"/>
              <a:gd name="connsiteY56" fmla="*/ 674843 h 2335366"/>
              <a:gd name="connsiteX57" fmla="*/ 672307 w 1348969"/>
              <a:gd name="connsiteY57" fmla="*/ 573243 h 2335366"/>
              <a:gd name="connsiteX58" fmla="*/ 685007 w 1348969"/>
              <a:gd name="connsiteY58" fmla="*/ 570068 h 2335366"/>
              <a:gd name="connsiteX59" fmla="*/ 704057 w 1348969"/>
              <a:gd name="connsiteY59" fmla="*/ 566893 h 2335366"/>
              <a:gd name="connsiteX60" fmla="*/ 764382 w 1348969"/>
              <a:gd name="connsiteY60" fmla="*/ 573243 h 2335366"/>
              <a:gd name="connsiteX61" fmla="*/ 818357 w 1348969"/>
              <a:gd name="connsiteY61" fmla="*/ 592293 h 2335366"/>
              <a:gd name="connsiteX62" fmla="*/ 827882 w 1348969"/>
              <a:gd name="connsiteY62" fmla="*/ 595468 h 2335366"/>
              <a:gd name="connsiteX63" fmla="*/ 843757 w 1348969"/>
              <a:gd name="connsiteY63" fmla="*/ 601818 h 2335366"/>
              <a:gd name="connsiteX64" fmla="*/ 853282 w 1348969"/>
              <a:gd name="connsiteY64" fmla="*/ 604993 h 2335366"/>
              <a:gd name="connsiteX65" fmla="*/ 869157 w 1348969"/>
              <a:gd name="connsiteY65" fmla="*/ 611343 h 2335366"/>
              <a:gd name="connsiteX66" fmla="*/ 894557 w 1348969"/>
              <a:gd name="connsiteY66" fmla="*/ 617693 h 2335366"/>
              <a:gd name="connsiteX67" fmla="*/ 891382 w 1348969"/>
              <a:gd name="connsiteY67" fmla="*/ 595468 h 2335366"/>
              <a:gd name="connsiteX68" fmla="*/ 894557 w 1348969"/>
              <a:gd name="connsiteY68" fmla="*/ 570068 h 2335366"/>
              <a:gd name="connsiteX69" fmla="*/ 961232 w 1348969"/>
              <a:gd name="connsiteY69" fmla="*/ 579593 h 2335366"/>
              <a:gd name="connsiteX70" fmla="*/ 989807 w 1348969"/>
              <a:gd name="connsiteY70" fmla="*/ 595468 h 2335366"/>
              <a:gd name="connsiteX71" fmla="*/ 999332 w 1348969"/>
              <a:gd name="connsiteY71" fmla="*/ 589118 h 2335366"/>
              <a:gd name="connsiteX72" fmla="*/ 1123157 w 1348969"/>
              <a:gd name="connsiteY72" fmla="*/ 446243 h 2335366"/>
              <a:gd name="connsiteX73" fmla="*/ 1177132 w 1348969"/>
              <a:gd name="connsiteY73" fmla="*/ 439893 h 2335366"/>
              <a:gd name="connsiteX74" fmla="*/ 1173957 w 1348969"/>
              <a:gd name="connsiteY74" fmla="*/ 427193 h 2335366"/>
              <a:gd name="connsiteX75" fmla="*/ 1170782 w 1348969"/>
              <a:gd name="connsiteY75" fmla="*/ 411318 h 2335366"/>
              <a:gd name="connsiteX76" fmla="*/ 1139032 w 1348969"/>
              <a:gd name="connsiteY76" fmla="*/ 379568 h 2335366"/>
              <a:gd name="connsiteX77" fmla="*/ 1119982 w 1348969"/>
              <a:gd name="connsiteY77" fmla="*/ 354168 h 2335366"/>
              <a:gd name="connsiteX78" fmla="*/ 1158082 w 1348969"/>
              <a:gd name="connsiteY78" fmla="*/ 347818 h 2335366"/>
              <a:gd name="connsiteX79" fmla="*/ 1148557 w 1348969"/>
              <a:gd name="connsiteY79" fmla="*/ 331943 h 2335366"/>
              <a:gd name="connsiteX80" fmla="*/ 1135857 w 1348969"/>
              <a:gd name="connsiteY80" fmla="*/ 312893 h 2335366"/>
              <a:gd name="connsiteX81" fmla="*/ 1129507 w 1348969"/>
              <a:gd name="connsiteY81" fmla="*/ 287493 h 2335366"/>
              <a:gd name="connsiteX82" fmla="*/ 1123157 w 1348969"/>
              <a:gd name="connsiteY82" fmla="*/ 268443 h 2335366"/>
              <a:gd name="connsiteX83" fmla="*/ 1119982 w 1348969"/>
              <a:gd name="connsiteY83" fmla="*/ 255743 h 2335366"/>
              <a:gd name="connsiteX84" fmla="*/ 1110457 w 1348969"/>
              <a:gd name="connsiteY84" fmla="*/ 246218 h 2335366"/>
              <a:gd name="connsiteX85" fmla="*/ 1078707 w 1348969"/>
              <a:gd name="connsiteY85" fmla="*/ 230343 h 2335366"/>
              <a:gd name="connsiteX86" fmla="*/ 1062832 w 1348969"/>
              <a:gd name="connsiteY86" fmla="*/ 195418 h 2335366"/>
              <a:gd name="connsiteX87" fmla="*/ 1059657 w 1348969"/>
              <a:gd name="connsiteY87" fmla="*/ 182718 h 2335366"/>
              <a:gd name="connsiteX88" fmla="*/ 1008857 w 1348969"/>
              <a:gd name="connsiteY88" fmla="*/ 179543 h 2335366"/>
              <a:gd name="connsiteX89" fmla="*/ 1005682 w 1348969"/>
              <a:gd name="connsiteY89" fmla="*/ 138268 h 2335366"/>
              <a:gd name="connsiteX90" fmla="*/ 1002507 w 1348969"/>
              <a:gd name="connsiteY90" fmla="*/ 122393 h 2335366"/>
              <a:gd name="connsiteX91" fmla="*/ 1043782 w 1348969"/>
              <a:gd name="connsiteY91" fmla="*/ 119218 h 2335366"/>
              <a:gd name="connsiteX92" fmla="*/ 1053307 w 1348969"/>
              <a:gd name="connsiteY92" fmla="*/ 116043 h 2335366"/>
              <a:gd name="connsiteX93" fmla="*/ 1037432 w 1348969"/>
              <a:gd name="connsiteY93" fmla="*/ 46193 h 2335366"/>
              <a:gd name="connsiteX94" fmla="*/ 1027907 w 1348969"/>
              <a:gd name="connsiteY94" fmla="*/ 20793 h 2335366"/>
              <a:gd name="connsiteX95" fmla="*/ 1024732 w 1348969"/>
              <a:gd name="connsiteY95" fmla="*/ 11268 h 2335366"/>
              <a:gd name="connsiteX96" fmla="*/ 992982 w 1348969"/>
              <a:gd name="connsiteY96" fmla="*/ 4918 h 2335366"/>
              <a:gd name="connsiteX97" fmla="*/ 980282 w 1348969"/>
              <a:gd name="connsiteY97" fmla="*/ 1743 h 2335366"/>
              <a:gd name="connsiteX98" fmla="*/ 973932 w 1348969"/>
              <a:gd name="connsiteY98" fmla="*/ 20793 h 2335366"/>
              <a:gd name="connsiteX99" fmla="*/ 980282 w 1348969"/>
              <a:gd name="connsiteY99" fmla="*/ 33493 h 2335366"/>
              <a:gd name="connsiteX100" fmla="*/ 996157 w 1348969"/>
              <a:gd name="connsiteY100" fmla="*/ 62068 h 2335366"/>
              <a:gd name="connsiteX101" fmla="*/ 999332 w 1348969"/>
              <a:gd name="connsiteY101" fmla="*/ 71593 h 2335366"/>
              <a:gd name="connsiteX102" fmla="*/ 992982 w 1348969"/>
              <a:gd name="connsiteY102" fmla="*/ 46193 h 2335366"/>
              <a:gd name="connsiteX103" fmla="*/ 986632 w 1348969"/>
              <a:gd name="connsiteY103" fmla="*/ 33493 h 2335366"/>
              <a:gd name="connsiteX104" fmla="*/ 983457 w 1348969"/>
              <a:gd name="connsiteY104" fmla="*/ 23968 h 2335366"/>
              <a:gd name="connsiteX105" fmla="*/ 977107 w 1348969"/>
              <a:gd name="connsiteY105" fmla="*/ 1743 h 2335366"/>
              <a:gd name="connsiteX106" fmla="*/ 1037432 w 1348969"/>
              <a:gd name="connsiteY106" fmla="*/ 8093 h 2335366"/>
              <a:gd name="connsiteX107" fmla="*/ 1056482 w 1348969"/>
              <a:gd name="connsiteY107" fmla="*/ 36668 h 2335366"/>
              <a:gd name="connsiteX108" fmla="*/ 1072357 w 1348969"/>
              <a:gd name="connsiteY108" fmla="*/ 68418 h 2335366"/>
              <a:gd name="connsiteX109" fmla="*/ 1081882 w 1348969"/>
              <a:gd name="connsiteY109" fmla="*/ 100168 h 2335366"/>
              <a:gd name="connsiteX110" fmla="*/ 1085057 w 1348969"/>
              <a:gd name="connsiteY110" fmla="*/ 112868 h 2335366"/>
              <a:gd name="connsiteX111" fmla="*/ 1091407 w 1348969"/>
              <a:gd name="connsiteY111" fmla="*/ 135093 h 2335366"/>
              <a:gd name="connsiteX112" fmla="*/ 1097757 w 1348969"/>
              <a:gd name="connsiteY112" fmla="*/ 163668 h 2335366"/>
              <a:gd name="connsiteX113" fmla="*/ 1107282 w 1348969"/>
              <a:gd name="connsiteY113" fmla="*/ 201768 h 2335366"/>
              <a:gd name="connsiteX114" fmla="*/ 1113632 w 1348969"/>
              <a:gd name="connsiteY114" fmla="*/ 211293 h 2335366"/>
              <a:gd name="connsiteX115" fmla="*/ 1161257 w 1348969"/>
              <a:gd name="connsiteY115" fmla="*/ 227168 h 2335366"/>
              <a:gd name="connsiteX116" fmla="*/ 1218407 w 1348969"/>
              <a:gd name="connsiteY116" fmla="*/ 223993 h 2335366"/>
              <a:gd name="connsiteX117" fmla="*/ 1234282 w 1348969"/>
              <a:gd name="connsiteY117" fmla="*/ 230343 h 2335366"/>
              <a:gd name="connsiteX118" fmla="*/ 1240632 w 1348969"/>
              <a:gd name="connsiteY118" fmla="*/ 249393 h 2335366"/>
              <a:gd name="connsiteX119" fmla="*/ 1243807 w 1348969"/>
              <a:gd name="connsiteY119" fmla="*/ 350993 h 2335366"/>
              <a:gd name="connsiteX120" fmla="*/ 1253332 w 1348969"/>
              <a:gd name="connsiteY120" fmla="*/ 360518 h 2335366"/>
              <a:gd name="connsiteX121" fmla="*/ 1269207 w 1348969"/>
              <a:gd name="connsiteY121" fmla="*/ 382743 h 2335366"/>
              <a:gd name="connsiteX122" fmla="*/ 1275557 w 1348969"/>
              <a:gd name="connsiteY122" fmla="*/ 398618 h 2335366"/>
              <a:gd name="connsiteX123" fmla="*/ 1285082 w 1348969"/>
              <a:gd name="connsiteY123" fmla="*/ 420843 h 2335366"/>
              <a:gd name="connsiteX124" fmla="*/ 1281907 w 1348969"/>
              <a:gd name="connsiteY124" fmla="*/ 439893 h 2335366"/>
              <a:gd name="connsiteX125" fmla="*/ 1269207 w 1348969"/>
              <a:gd name="connsiteY125" fmla="*/ 458943 h 2335366"/>
              <a:gd name="connsiteX126" fmla="*/ 1246982 w 1348969"/>
              <a:gd name="connsiteY126" fmla="*/ 497043 h 2335366"/>
              <a:gd name="connsiteX127" fmla="*/ 1231107 w 1348969"/>
              <a:gd name="connsiteY127" fmla="*/ 522443 h 2335366"/>
              <a:gd name="connsiteX128" fmla="*/ 1221582 w 1348969"/>
              <a:gd name="connsiteY128" fmla="*/ 547843 h 2335366"/>
              <a:gd name="connsiteX129" fmla="*/ 1215232 w 1348969"/>
              <a:gd name="connsiteY129" fmla="*/ 557368 h 2335366"/>
              <a:gd name="connsiteX130" fmla="*/ 1212057 w 1348969"/>
              <a:gd name="connsiteY130" fmla="*/ 573243 h 2335366"/>
              <a:gd name="connsiteX131" fmla="*/ 1189832 w 1348969"/>
              <a:gd name="connsiteY131" fmla="*/ 608168 h 2335366"/>
              <a:gd name="connsiteX132" fmla="*/ 1173957 w 1348969"/>
              <a:gd name="connsiteY132" fmla="*/ 658968 h 2335366"/>
              <a:gd name="connsiteX133" fmla="*/ 1167607 w 1348969"/>
              <a:gd name="connsiteY133" fmla="*/ 678018 h 2335366"/>
              <a:gd name="connsiteX134" fmla="*/ 1164432 w 1348969"/>
              <a:gd name="connsiteY134" fmla="*/ 693893 h 2335366"/>
              <a:gd name="connsiteX135" fmla="*/ 1154907 w 1348969"/>
              <a:gd name="connsiteY135" fmla="*/ 719293 h 2335366"/>
              <a:gd name="connsiteX136" fmla="*/ 1148557 w 1348969"/>
              <a:gd name="connsiteY136" fmla="*/ 741518 h 2335366"/>
              <a:gd name="connsiteX137" fmla="*/ 1135857 w 1348969"/>
              <a:gd name="connsiteY137" fmla="*/ 763743 h 2335366"/>
              <a:gd name="connsiteX138" fmla="*/ 1126332 w 1348969"/>
              <a:gd name="connsiteY138" fmla="*/ 779618 h 2335366"/>
              <a:gd name="connsiteX139" fmla="*/ 1123157 w 1348969"/>
              <a:gd name="connsiteY139" fmla="*/ 789143 h 2335366"/>
              <a:gd name="connsiteX140" fmla="*/ 1116807 w 1348969"/>
              <a:gd name="connsiteY140" fmla="*/ 989168 h 2335366"/>
              <a:gd name="connsiteX141" fmla="*/ 1113632 w 1348969"/>
              <a:gd name="connsiteY141" fmla="*/ 1103468 h 2335366"/>
              <a:gd name="connsiteX142" fmla="*/ 1100932 w 1348969"/>
              <a:gd name="connsiteY142" fmla="*/ 1119343 h 2335366"/>
              <a:gd name="connsiteX143" fmla="*/ 1075532 w 1348969"/>
              <a:gd name="connsiteY143" fmla="*/ 1116168 h 2335366"/>
              <a:gd name="connsiteX144" fmla="*/ 1059657 w 1348969"/>
              <a:gd name="connsiteY144" fmla="*/ 1132043 h 2335366"/>
              <a:gd name="connsiteX145" fmla="*/ 1043782 w 1348969"/>
              <a:gd name="connsiteY145" fmla="*/ 1182843 h 2335366"/>
              <a:gd name="connsiteX146" fmla="*/ 999332 w 1348969"/>
              <a:gd name="connsiteY146" fmla="*/ 1176493 h 2335366"/>
              <a:gd name="connsiteX147" fmla="*/ 986632 w 1348969"/>
              <a:gd name="connsiteY147" fmla="*/ 1249518 h 2335366"/>
              <a:gd name="connsiteX148" fmla="*/ 986632 w 1348969"/>
              <a:gd name="connsiteY148" fmla="*/ 1132043 h 2335366"/>
              <a:gd name="connsiteX149" fmla="*/ 1008857 w 1348969"/>
              <a:gd name="connsiteY149" fmla="*/ 1135218 h 2335366"/>
              <a:gd name="connsiteX150" fmla="*/ 1053307 w 1348969"/>
              <a:gd name="connsiteY150" fmla="*/ 1147918 h 2335366"/>
              <a:gd name="connsiteX151" fmla="*/ 1034257 w 1348969"/>
              <a:gd name="connsiteY151" fmla="*/ 1195543 h 2335366"/>
              <a:gd name="connsiteX152" fmla="*/ 1024732 w 1348969"/>
              <a:gd name="connsiteY152" fmla="*/ 1211418 h 2335366"/>
              <a:gd name="connsiteX153" fmla="*/ 1021557 w 1348969"/>
              <a:gd name="connsiteY153" fmla="*/ 1220943 h 2335366"/>
              <a:gd name="connsiteX154" fmla="*/ 1040607 w 1348969"/>
              <a:gd name="connsiteY154" fmla="*/ 1217768 h 2335366"/>
              <a:gd name="connsiteX155" fmla="*/ 1072357 w 1348969"/>
              <a:gd name="connsiteY155" fmla="*/ 1220943 h 2335366"/>
              <a:gd name="connsiteX156" fmla="*/ 1059657 w 1348969"/>
              <a:gd name="connsiteY156" fmla="*/ 1363818 h 2335366"/>
              <a:gd name="connsiteX157" fmla="*/ 1066007 w 1348969"/>
              <a:gd name="connsiteY157" fmla="*/ 1373343 h 2335366"/>
              <a:gd name="connsiteX158" fmla="*/ 1088232 w 1348969"/>
              <a:gd name="connsiteY158" fmla="*/ 1379693 h 2335366"/>
              <a:gd name="connsiteX159" fmla="*/ 1104107 w 1348969"/>
              <a:gd name="connsiteY159" fmla="*/ 1386043 h 2335366"/>
              <a:gd name="connsiteX160" fmla="*/ 1126332 w 1348969"/>
              <a:gd name="connsiteY160" fmla="*/ 1392393 h 2335366"/>
              <a:gd name="connsiteX161" fmla="*/ 1129507 w 1348969"/>
              <a:gd name="connsiteY161" fmla="*/ 1405093 h 2335366"/>
              <a:gd name="connsiteX162" fmla="*/ 1135857 w 1348969"/>
              <a:gd name="connsiteY162" fmla="*/ 1443193 h 2335366"/>
              <a:gd name="connsiteX163" fmla="*/ 1119982 w 1348969"/>
              <a:gd name="connsiteY163" fmla="*/ 1500343 h 2335366"/>
              <a:gd name="connsiteX164" fmla="*/ 1142207 w 1348969"/>
              <a:gd name="connsiteY164" fmla="*/ 1493993 h 2335366"/>
              <a:gd name="connsiteX165" fmla="*/ 1145382 w 1348969"/>
              <a:gd name="connsiteY165" fmla="*/ 1519393 h 2335366"/>
              <a:gd name="connsiteX166" fmla="*/ 1139032 w 1348969"/>
              <a:gd name="connsiteY166" fmla="*/ 1538443 h 2335366"/>
              <a:gd name="connsiteX167" fmla="*/ 1161257 w 1348969"/>
              <a:gd name="connsiteY167" fmla="*/ 1900393 h 2335366"/>
              <a:gd name="connsiteX168" fmla="*/ 1202532 w 1348969"/>
              <a:gd name="connsiteY168" fmla="*/ 1973418 h 2335366"/>
              <a:gd name="connsiteX169" fmla="*/ 1246982 w 1348969"/>
              <a:gd name="connsiteY169" fmla="*/ 2128992 h 2335366"/>
              <a:gd name="connsiteX170" fmla="*/ 1310482 w 1348969"/>
              <a:gd name="connsiteY170" fmla="*/ 2284566 h 2335366"/>
              <a:gd name="connsiteX171" fmla="*/ 1231106 w 1348969"/>
              <a:gd name="connsiteY171" fmla="*/ 2335366 h 2335366"/>
              <a:gd name="connsiteX172" fmla="*/ 1313656 w 1348969"/>
              <a:gd name="connsiteY172" fmla="*/ 2287741 h 2335366"/>
              <a:gd name="connsiteX173" fmla="*/ 1246981 w 1348969"/>
              <a:gd name="connsiteY173" fmla="*/ 2128991 h 2335366"/>
              <a:gd name="connsiteX174" fmla="*/ 1348581 w 1348969"/>
              <a:gd name="connsiteY174" fmla="*/ 2078191 h 2335366"/>
              <a:gd name="connsiteX175" fmla="*/ 1246981 w 1348969"/>
              <a:gd name="connsiteY175" fmla="*/ 2103591 h 2335366"/>
              <a:gd name="connsiteX176" fmla="*/ 1193006 w 1348969"/>
              <a:gd name="connsiteY176" fmla="*/ 1963891 h 2335366"/>
              <a:gd name="connsiteX177" fmla="*/ 1154906 w 1348969"/>
              <a:gd name="connsiteY177" fmla="*/ 1903566 h 2335366"/>
              <a:gd name="connsiteX178" fmla="*/ 1139031 w 1348969"/>
              <a:gd name="connsiteY178" fmla="*/ 1525741 h 2335366"/>
              <a:gd name="connsiteX179" fmla="*/ 1037432 w 1348969"/>
              <a:gd name="connsiteY179" fmla="*/ 1522568 h 2335366"/>
              <a:gd name="connsiteX180" fmla="*/ 1018382 w 1348969"/>
              <a:gd name="connsiteY180" fmla="*/ 1506693 h 2335366"/>
              <a:gd name="connsiteX181" fmla="*/ 1005682 w 1348969"/>
              <a:gd name="connsiteY181" fmla="*/ 1509868 h 2335366"/>
              <a:gd name="connsiteX182" fmla="*/ 999332 w 1348969"/>
              <a:gd name="connsiteY182" fmla="*/ 1528918 h 2335366"/>
              <a:gd name="connsiteX183" fmla="*/ 992982 w 1348969"/>
              <a:gd name="connsiteY183" fmla="*/ 1538443 h 2335366"/>
              <a:gd name="connsiteX184" fmla="*/ 983457 w 1348969"/>
              <a:gd name="connsiteY184" fmla="*/ 1554318 h 2335366"/>
              <a:gd name="connsiteX185" fmla="*/ 973932 w 1348969"/>
              <a:gd name="connsiteY185" fmla="*/ 1563843 h 2335366"/>
              <a:gd name="connsiteX186" fmla="*/ 954882 w 1348969"/>
              <a:gd name="connsiteY186" fmla="*/ 1589243 h 2335366"/>
              <a:gd name="connsiteX187" fmla="*/ 948532 w 1348969"/>
              <a:gd name="connsiteY187" fmla="*/ 1598768 h 2335366"/>
              <a:gd name="connsiteX188" fmla="*/ 939007 w 1348969"/>
              <a:gd name="connsiteY188" fmla="*/ 1605118 h 2335366"/>
              <a:gd name="connsiteX189" fmla="*/ 929482 w 1348969"/>
              <a:gd name="connsiteY189" fmla="*/ 1614643 h 2335366"/>
              <a:gd name="connsiteX190" fmla="*/ 919957 w 1348969"/>
              <a:gd name="connsiteY190" fmla="*/ 1627343 h 2335366"/>
              <a:gd name="connsiteX191" fmla="*/ 897732 w 1348969"/>
              <a:gd name="connsiteY191" fmla="*/ 1630518 h 2335366"/>
              <a:gd name="connsiteX192" fmla="*/ 812007 w 1348969"/>
              <a:gd name="connsiteY192" fmla="*/ 1633693 h 2335366"/>
              <a:gd name="connsiteX193" fmla="*/ 758032 w 1348969"/>
              <a:gd name="connsiteY193" fmla="*/ 1646393 h 2335366"/>
              <a:gd name="connsiteX194" fmla="*/ 745332 w 1348969"/>
              <a:gd name="connsiteY194" fmla="*/ 1649568 h 2335366"/>
              <a:gd name="connsiteX195" fmla="*/ 713582 w 1348969"/>
              <a:gd name="connsiteY195" fmla="*/ 1652743 h 2335366"/>
              <a:gd name="connsiteX196" fmla="*/ 688182 w 1348969"/>
              <a:gd name="connsiteY196" fmla="*/ 1655918 h 2335366"/>
              <a:gd name="connsiteX197" fmla="*/ 665957 w 1348969"/>
              <a:gd name="connsiteY197" fmla="*/ 1659093 h 2335366"/>
              <a:gd name="connsiteX198" fmla="*/ 580232 w 1348969"/>
              <a:gd name="connsiteY198" fmla="*/ 1665443 h 2335366"/>
              <a:gd name="connsiteX199" fmla="*/ 405607 w 1348969"/>
              <a:gd name="connsiteY199" fmla="*/ 1662268 h 2335366"/>
              <a:gd name="connsiteX200" fmla="*/ 392907 w 1348969"/>
              <a:gd name="connsiteY200" fmla="*/ 1655918 h 2335366"/>
              <a:gd name="connsiteX201" fmla="*/ 329407 w 1348969"/>
              <a:gd name="connsiteY201" fmla="*/ 1649568 h 2335366"/>
              <a:gd name="connsiteX202" fmla="*/ 310357 w 1348969"/>
              <a:gd name="connsiteY202" fmla="*/ 1646393 h 2335366"/>
              <a:gd name="connsiteX203" fmla="*/ 230188 w 1348969"/>
              <a:gd name="connsiteY203" fmla="*/ 1653537 h 2335366"/>
              <a:gd name="connsiteX204" fmla="*/ 174626 w 1348969"/>
              <a:gd name="connsiteY204" fmla="*/ 1652743 h 2335366"/>
              <a:gd name="connsiteX205" fmla="*/ 106364 w 1348969"/>
              <a:gd name="connsiteY205" fmla="*/ 1651949 h 2335366"/>
              <a:gd name="connsiteX206" fmla="*/ 61913 w 1348969"/>
              <a:gd name="connsiteY206" fmla="*/ 1655917 h 2335366"/>
              <a:gd name="connsiteX207" fmla="*/ 8732 w 1348969"/>
              <a:gd name="connsiteY207" fmla="*/ 1661474 h 2335366"/>
              <a:gd name="connsiteX0" fmla="*/ 0 w 1348969"/>
              <a:gd name="connsiteY0" fmla="*/ 1626549 h 2335366"/>
              <a:gd name="connsiteX1" fmla="*/ 78582 w 1348969"/>
              <a:gd name="connsiteY1" fmla="*/ 1627343 h 2335366"/>
              <a:gd name="connsiteX2" fmla="*/ 139701 w 1348969"/>
              <a:gd name="connsiteY2" fmla="*/ 1623374 h 2335366"/>
              <a:gd name="connsiteX3" fmla="*/ 230982 w 1348969"/>
              <a:gd name="connsiteY3" fmla="*/ 1622581 h 2335366"/>
              <a:gd name="connsiteX4" fmla="*/ 386557 w 1348969"/>
              <a:gd name="connsiteY4" fmla="*/ 1614643 h 2335366"/>
              <a:gd name="connsiteX5" fmla="*/ 440532 w 1348969"/>
              <a:gd name="connsiteY5" fmla="*/ 1620993 h 2335366"/>
              <a:gd name="connsiteX6" fmla="*/ 465932 w 1348969"/>
              <a:gd name="connsiteY6" fmla="*/ 1627343 h 2335366"/>
              <a:gd name="connsiteX7" fmla="*/ 494507 w 1348969"/>
              <a:gd name="connsiteY7" fmla="*/ 1630518 h 2335366"/>
              <a:gd name="connsiteX8" fmla="*/ 516732 w 1348969"/>
              <a:gd name="connsiteY8" fmla="*/ 1636868 h 2335366"/>
              <a:gd name="connsiteX9" fmla="*/ 519907 w 1348969"/>
              <a:gd name="connsiteY9" fmla="*/ 1617818 h 2335366"/>
              <a:gd name="connsiteX10" fmla="*/ 516732 w 1348969"/>
              <a:gd name="connsiteY10" fmla="*/ 1525743 h 2335366"/>
              <a:gd name="connsiteX11" fmla="*/ 510382 w 1348969"/>
              <a:gd name="connsiteY11" fmla="*/ 1500343 h 2335366"/>
              <a:gd name="connsiteX12" fmla="*/ 516732 w 1348969"/>
              <a:gd name="connsiteY12" fmla="*/ 1424143 h 2335366"/>
              <a:gd name="connsiteX13" fmla="*/ 535782 w 1348969"/>
              <a:gd name="connsiteY13" fmla="*/ 1420968 h 2335366"/>
              <a:gd name="connsiteX14" fmla="*/ 507207 w 1348969"/>
              <a:gd name="connsiteY14" fmla="*/ 1357468 h 2335366"/>
              <a:gd name="connsiteX15" fmla="*/ 478632 w 1348969"/>
              <a:gd name="connsiteY15" fmla="*/ 1354293 h 2335366"/>
              <a:gd name="connsiteX16" fmla="*/ 484982 w 1348969"/>
              <a:gd name="connsiteY16" fmla="*/ 1309843 h 2335366"/>
              <a:gd name="connsiteX17" fmla="*/ 494507 w 1348969"/>
              <a:gd name="connsiteY17" fmla="*/ 1287618 h 2335366"/>
              <a:gd name="connsiteX18" fmla="*/ 500857 w 1348969"/>
              <a:gd name="connsiteY18" fmla="*/ 1268568 h 2335366"/>
              <a:gd name="connsiteX19" fmla="*/ 465932 w 1348969"/>
              <a:gd name="connsiteY19" fmla="*/ 1268568 h 2335366"/>
              <a:gd name="connsiteX20" fmla="*/ 459582 w 1348969"/>
              <a:gd name="connsiteY20" fmla="*/ 1284443 h 2335366"/>
              <a:gd name="connsiteX21" fmla="*/ 443707 w 1348969"/>
              <a:gd name="connsiteY21" fmla="*/ 1357468 h 2335366"/>
              <a:gd name="connsiteX22" fmla="*/ 437357 w 1348969"/>
              <a:gd name="connsiteY22" fmla="*/ 1370168 h 2335366"/>
              <a:gd name="connsiteX23" fmla="*/ 434182 w 1348969"/>
              <a:gd name="connsiteY23" fmla="*/ 1386043 h 2335366"/>
              <a:gd name="connsiteX24" fmla="*/ 415132 w 1348969"/>
              <a:gd name="connsiteY24" fmla="*/ 1382868 h 2335366"/>
              <a:gd name="connsiteX25" fmla="*/ 418307 w 1348969"/>
              <a:gd name="connsiteY25" fmla="*/ 1300318 h 2335366"/>
              <a:gd name="connsiteX26" fmla="*/ 424657 w 1348969"/>
              <a:gd name="connsiteY26" fmla="*/ 1255868 h 2335366"/>
              <a:gd name="connsiteX27" fmla="*/ 427832 w 1348969"/>
              <a:gd name="connsiteY27" fmla="*/ 1246343 h 2335366"/>
              <a:gd name="connsiteX28" fmla="*/ 437357 w 1348969"/>
              <a:gd name="connsiteY28" fmla="*/ 1230468 h 2335366"/>
              <a:gd name="connsiteX29" fmla="*/ 500857 w 1348969"/>
              <a:gd name="connsiteY29" fmla="*/ 1233643 h 2335366"/>
              <a:gd name="connsiteX30" fmla="*/ 488157 w 1348969"/>
              <a:gd name="connsiteY30" fmla="*/ 1186018 h 2335366"/>
              <a:gd name="connsiteX31" fmla="*/ 456407 w 1348969"/>
              <a:gd name="connsiteY31" fmla="*/ 1179668 h 2335366"/>
              <a:gd name="connsiteX32" fmla="*/ 459582 w 1348969"/>
              <a:gd name="connsiteY32" fmla="*/ 1122518 h 2335366"/>
              <a:gd name="connsiteX33" fmla="*/ 526257 w 1348969"/>
              <a:gd name="connsiteY33" fmla="*/ 1128868 h 2335366"/>
              <a:gd name="connsiteX34" fmla="*/ 545307 w 1348969"/>
              <a:gd name="connsiteY34" fmla="*/ 1122518 h 2335366"/>
              <a:gd name="connsiteX35" fmla="*/ 548482 w 1348969"/>
              <a:gd name="connsiteY35" fmla="*/ 1065368 h 2335366"/>
              <a:gd name="connsiteX36" fmla="*/ 554832 w 1348969"/>
              <a:gd name="connsiteY36" fmla="*/ 1055843 h 2335366"/>
              <a:gd name="connsiteX37" fmla="*/ 558007 w 1348969"/>
              <a:gd name="connsiteY37" fmla="*/ 1039968 h 2335366"/>
              <a:gd name="connsiteX38" fmla="*/ 561182 w 1348969"/>
              <a:gd name="connsiteY38" fmla="*/ 1027268 h 2335366"/>
              <a:gd name="connsiteX39" fmla="*/ 567532 w 1348969"/>
              <a:gd name="connsiteY39" fmla="*/ 1014568 h 2335366"/>
              <a:gd name="connsiteX40" fmla="*/ 573882 w 1348969"/>
              <a:gd name="connsiteY40" fmla="*/ 989168 h 2335366"/>
              <a:gd name="connsiteX41" fmla="*/ 577057 w 1348969"/>
              <a:gd name="connsiteY41" fmla="*/ 976468 h 2335366"/>
              <a:gd name="connsiteX42" fmla="*/ 580232 w 1348969"/>
              <a:gd name="connsiteY42" fmla="*/ 966943 h 2335366"/>
              <a:gd name="connsiteX43" fmla="*/ 586582 w 1348969"/>
              <a:gd name="connsiteY43" fmla="*/ 957418 h 2335366"/>
              <a:gd name="connsiteX44" fmla="*/ 589757 w 1348969"/>
              <a:gd name="connsiteY44" fmla="*/ 944718 h 2335366"/>
              <a:gd name="connsiteX45" fmla="*/ 605632 w 1348969"/>
              <a:gd name="connsiteY45" fmla="*/ 922493 h 2335366"/>
              <a:gd name="connsiteX46" fmla="*/ 611982 w 1348969"/>
              <a:gd name="connsiteY46" fmla="*/ 906618 h 2335366"/>
              <a:gd name="connsiteX47" fmla="*/ 618332 w 1348969"/>
              <a:gd name="connsiteY47" fmla="*/ 893918 h 2335366"/>
              <a:gd name="connsiteX48" fmla="*/ 627857 w 1348969"/>
              <a:gd name="connsiteY48" fmla="*/ 871693 h 2335366"/>
              <a:gd name="connsiteX49" fmla="*/ 631032 w 1348969"/>
              <a:gd name="connsiteY49" fmla="*/ 858993 h 2335366"/>
              <a:gd name="connsiteX50" fmla="*/ 637382 w 1348969"/>
              <a:gd name="connsiteY50" fmla="*/ 846293 h 2335366"/>
              <a:gd name="connsiteX51" fmla="*/ 640557 w 1348969"/>
              <a:gd name="connsiteY51" fmla="*/ 827243 h 2335366"/>
              <a:gd name="connsiteX52" fmla="*/ 656432 w 1348969"/>
              <a:gd name="connsiteY52" fmla="*/ 795493 h 2335366"/>
              <a:gd name="connsiteX53" fmla="*/ 662782 w 1348969"/>
              <a:gd name="connsiteY53" fmla="*/ 776443 h 2335366"/>
              <a:gd name="connsiteX54" fmla="*/ 602457 w 1348969"/>
              <a:gd name="connsiteY54" fmla="*/ 744693 h 2335366"/>
              <a:gd name="connsiteX55" fmla="*/ 608807 w 1348969"/>
              <a:gd name="connsiteY55" fmla="*/ 700243 h 2335366"/>
              <a:gd name="connsiteX56" fmla="*/ 681832 w 1348969"/>
              <a:gd name="connsiteY56" fmla="*/ 674843 h 2335366"/>
              <a:gd name="connsiteX57" fmla="*/ 672307 w 1348969"/>
              <a:gd name="connsiteY57" fmla="*/ 573243 h 2335366"/>
              <a:gd name="connsiteX58" fmla="*/ 685007 w 1348969"/>
              <a:gd name="connsiteY58" fmla="*/ 570068 h 2335366"/>
              <a:gd name="connsiteX59" fmla="*/ 704057 w 1348969"/>
              <a:gd name="connsiteY59" fmla="*/ 566893 h 2335366"/>
              <a:gd name="connsiteX60" fmla="*/ 764382 w 1348969"/>
              <a:gd name="connsiteY60" fmla="*/ 573243 h 2335366"/>
              <a:gd name="connsiteX61" fmla="*/ 818357 w 1348969"/>
              <a:gd name="connsiteY61" fmla="*/ 592293 h 2335366"/>
              <a:gd name="connsiteX62" fmla="*/ 827882 w 1348969"/>
              <a:gd name="connsiteY62" fmla="*/ 595468 h 2335366"/>
              <a:gd name="connsiteX63" fmla="*/ 843757 w 1348969"/>
              <a:gd name="connsiteY63" fmla="*/ 601818 h 2335366"/>
              <a:gd name="connsiteX64" fmla="*/ 853282 w 1348969"/>
              <a:gd name="connsiteY64" fmla="*/ 604993 h 2335366"/>
              <a:gd name="connsiteX65" fmla="*/ 869157 w 1348969"/>
              <a:gd name="connsiteY65" fmla="*/ 611343 h 2335366"/>
              <a:gd name="connsiteX66" fmla="*/ 894557 w 1348969"/>
              <a:gd name="connsiteY66" fmla="*/ 617693 h 2335366"/>
              <a:gd name="connsiteX67" fmla="*/ 891382 w 1348969"/>
              <a:gd name="connsiteY67" fmla="*/ 595468 h 2335366"/>
              <a:gd name="connsiteX68" fmla="*/ 894557 w 1348969"/>
              <a:gd name="connsiteY68" fmla="*/ 570068 h 2335366"/>
              <a:gd name="connsiteX69" fmla="*/ 961232 w 1348969"/>
              <a:gd name="connsiteY69" fmla="*/ 579593 h 2335366"/>
              <a:gd name="connsiteX70" fmla="*/ 989807 w 1348969"/>
              <a:gd name="connsiteY70" fmla="*/ 595468 h 2335366"/>
              <a:gd name="connsiteX71" fmla="*/ 999332 w 1348969"/>
              <a:gd name="connsiteY71" fmla="*/ 589118 h 2335366"/>
              <a:gd name="connsiteX72" fmla="*/ 1123157 w 1348969"/>
              <a:gd name="connsiteY72" fmla="*/ 446243 h 2335366"/>
              <a:gd name="connsiteX73" fmla="*/ 1177132 w 1348969"/>
              <a:gd name="connsiteY73" fmla="*/ 439893 h 2335366"/>
              <a:gd name="connsiteX74" fmla="*/ 1173957 w 1348969"/>
              <a:gd name="connsiteY74" fmla="*/ 427193 h 2335366"/>
              <a:gd name="connsiteX75" fmla="*/ 1170782 w 1348969"/>
              <a:gd name="connsiteY75" fmla="*/ 411318 h 2335366"/>
              <a:gd name="connsiteX76" fmla="*/ 1139032 w 1348969"/>
              <a:gd name="connsiteY76" fmla="*/ 379568 h 2335366"/>
              <a:gd name="connsiteX77" fmla="*/ 1119982 w 1348969"/>
              <a:gd name="connsiteY77" fmla="*/ 354168 h 2335366"/>
              <a:gd name="connsiteX78" fmla="*/ 1158082 w 1348969"/>
              <a:gd name="connsiteY78" fmla="*/ 347818 h 2335366"/>
              <a:gd name="connsiteX79" fmla="*/ 1148557 w 1348969"/>
              <a:gd name="connsiteY79" fmla="*/ 331943 h 2335366"/>
              <a:gd name="connsiteX80" fmla="*/ 1135857 w 1348969"/>
              <a:gd name="connsiteY80" fmla="*/ 312893 h 2335366"/>
              <a:gd name="connsiteX81" fmla="*/ 1129507 w 1348969"/>
              <a:gd name="connsiteY81" fmla="*/ 287493 h 2335366"/>
              <a:gd name="connsiteX82" fmla="*/ 1123157 w 1348969"/>
              <a:gd name="connsiteY82" fmla="*/ 268443 h 2335366"/>
              <a:gd name="connsiteX83" fmla="*/ 1119982 w 1348969"/>
              <a:gd name="connsiteY83" fmla="*/ 255743 h 2335366"/>
              <a:gd name="connsiteX84" fmla="*/ 1110457 w 1348969"/>
              <a:gd name="connsiteY84" fmla="*/ 246218 h 2335366"/>
              <a:gd name="connsiteX85" fmla="*/ 1078707 w 1348969"/>
              <a:gd name="connsiteY85" fmla="*/ 230343 h 2335366"/>
              <a:gd name="connsiteX86" fmla="*/ 1062832 w 1348969"/>
              <a:gd name="connsiteY86" fmla="*/ 195418 h 2335366"/>
              <a:gd name="connsiteX87" fmla="*/ 1059657 w 1348969"/>
              <a:gd name="connsiteY87" fmla="*/ 182718 h 2335366"/>
              <a:gd name="connsiteX88" fmla="*/ 1008857 w 1348969"/>
              <a:gd name="connsiteY88" fmla="*/ 179543 h 2335366"/>
              <a:gd name="connsiteX89" fmla="*/ 1005682 w 1348969"/>
              <a:gd name="connsiteY89" fmla="*/ 138268 h 2335366"/>
              <a:gd name="connsiteX90" fmla="*/ 1002507 w 1348969"/>
              <a:gd name="connsiteY90" fmla="*/ 122393 h 2335366"/>
              <a:gd name="connsiteX91" fmla="*/ 1043782 w 1348969"/>
              <a:gd name="connsiteY91" fmla="*/ 119218 h 2335366"/>
              <a:gd name="connsiteX92" fmla="*/ 1053307 w 1348969"/>
              <a:gd name="connsiteY92" fmla="*/ 116043 h 2335366"/>
              <a:gd name="connsiteX93" fmla="*/ 1037432 w 1348969"/>
              <a:gd name="connsiteY93" fmla="*/ 46193 h 2335366"/>
              <a:gd name="connsiteX94" fmla="*/ 1027907 w 1348969"/>
              <a:gd name="connsiteY94" fmla="*/ 20793 h 2335366"/>
              <a:gd name="connsiteX95" fmla="*/ 1024732 w 1348969"/>
              <a:gd name="connsiteY95" fmla="*/ 11268 h 2335366"/>
              <a:gd name="connsiteX96" fmla="*/ 992982 w 1348969"/>
              <a:gd name="connsiteY96" fmla="*/ 4918 h 2335366"/>
              <a:gd name="connsiteX97" fmla="*/ 980282 w 1348969"/>
              <a:gd name="connsiteY97" fmla="*/ 1743 h 2335366"/>
              <a:gd name="connsiteX98" fmla="*/ 973932 w 1348969"/>
              <a:gd name="connsiteY98" fmla="*/ 20793 h 2335366"/>
              <a:gd name="connsiteX99" fmla="*/ 980282 w 1348969"/>
              <a:gd name="connsiteY99" fmla="*/ 33493 h 2335366"/>
              <a:gd name="connsiteX100" fmla="*/ 996157 w 1348969"/>
              <a:gd name="connsiteY100" fmla="*/ 62068 h 2335366"/>
              <a:gd name="connsiteX101" fmla="*/ 999332 w 1348969"/>
              <a:gd name="connsiteY101" fmla="*/ 71593 h 2335366"/>
              <a:gd name="connsiteX102" fmla="*/ 992982 w 1348969"/>
              <a:gd name="connsiteY102" fmla="*/ 46193 h 2335366"/>
              <a:gd name="connsiteX103" fmla="*/ 986632 w 1348969"/>
              <a:gd name="connsiteY103" fmla="*/ 33493 h 2335366"/>
              <a:gd name="connsiteX104" fmla="*/ 983457 w 1348969"/>
              <a:gd name="connsiteY104" fmla="*/ 23968 h 2335366"/>
              <a:gd name="connsiteX105" fmla="*/ 977107 w 1348969"/>
              <a:gd name="connsiteY105" fmla="*/ 1743 h 2335366"/>
              <a:gd name="connsiteX106" fmla="*/ 1037432 w 1348969"/>
              <a:gd name="connsiteY106" fmla="*/ 8093 h 2335366"/>
              <a:gd name="connsiteX107" fmla="*/ 1056482 w 1348969"/>
              <a:gd name="connsiteY107" fmla="*/ 36668 h 2335366"/>
              <a:gd name="connsiteX108" fmla="*/ 1072357 w 1348969"/>
              <a:gd name="connsiteY108" fmla="*/ 68418 h 2335366"/>
              <a:gd name="connsiteX109" fmla="*/ 1081882 w 1348969"/>
              <a:gd name="connsiteY109" fmla="*/ 100168 h 2335366"/>
              <a:gd name="connsiteX110" fmla="*/ 1085057 w 1348969"/>
              <a:gd name="connsiteY110" fmla="*/ 112868 h 2335366"/>
              <a:gd name="connsiteX111" fmla="*/ 1091407 w 1348969"/>
              <a:gd name="connsiteY111" fmla="*/ 135093 h 2335366"/>
              <a:gd name="connsiteX112" fmla="*/ 1097757 w 1348969"/>
              <a:gd name="connsiteY112" fmla="*/ 163668 h 2335366"/>
              <a:gd name="connsiteX113" fmla="*/ 1107282 w 1348969"/>
              <a:gd name="connsiteY113" fmla="*/ 201768 h 2335366"/>
              <a:gd name="connsiteX114" fmla="*/ 1113632 w 1348969"/>
              <a:gd name="connsiteY114" fmla="*/ 211293 h 2335366"/>
              <a:gd name="connsiteX115" fmla="*/ 1161257 w 1348969"/>
              <a:gd name="connsiteY115" fmla="*/ 227168 h 2335366"/>
              <a:gd name="connsiteX116" fmla="*/ 1218407 w 1348969"/>
              <a:gd name="connsiteY116" fmla="*/ 223993 h 2335366"/>
              <a:gd name="connsiteX117" fmla="*/ 1234282 w 1348969"/>
              <a:gd name="connsiteY117" fmla="*/ 230343 h 2335366"/>
              <a:gd name="connsiteX118" fmla="*/ 1240632 w 1348969"/>
              <a:gd name="connsiteY118" fmla="*/ 249393 h 2335366"/>
              <a:gd name="connsiteX119" fmla="*/ 1243807 w 1348969"/>
              <a:gd name="connsiteY119" fmla="*/ 350993 h 2335366"/>
              <a:gd name="connsiteX120" fmla="*/ 1253332 w 1348969"/>
              <a:gd name="connsiteY120" fmla="*/ 360518 h 2335366"/>
              <a:gd name="connsiteX121" fmla="*/ 1269207 w 1348969"/>
              <a:gd name="connsiteY121" fmla="*/ 382743 h 2335366"/>
              <a:gd name="connsiteX122" fmla="*/ 1275557 w 1348969"/>
              <a:gd name="connsiteY122" fmla="*/ 398618 h 2335366"/>
              <a:gd name="connsiteX123" fmla="*/ 1285082 w 1348969"/>
              <a:gd name="connsiteY123" fmla="*/ 420843 h 2335366"/>
              <a:gd name="connsiteX124" fmla="*/ 1281907 w 1348969"/>
              <a:gd name="connsiteY124" fmla="*/ 439893 h 2335366"/>
              <a:gd name="connsiteX125" fmla="*/ 1269207 w 1348969"/>
              <a:gd name="connsiteY125" fmla="*/ 458943 h 2335366"/>
              <a:gd name="connsiteX126" fmla="*/ 1246982 w 1348969"/>
              <a:gd name="connsiteY126" fmla="*/ 497043 h 2335366"/>
              <a:gd name="connsiteX127" fmla="*/ 1231107 w 1348969"/>
              <a:gd name="connsiteY127" fmla="*/ 522443 h 2335366"/>
              <a:gd name="connsiteX128" fmla="*/ 1221582 w 1348969"/>
              <a:gd name="connsiteY128" fmla="*/ 547843 h 2335366"/>
              <a:gd name="connsiteX129" fmla="*/ 1215232 w 1348969"/>
              <a:gd name="connsiteY129" fmla="*/ 557368 h 2335366"/>
              <a:gd name="connsiteX130" fmla="*/ 1212057 w 1348969"/>
              <a:gd name="connsiteY130" fmla="*/ 573243 h 2335366"/>
              <a:gd name="connsiteX131" fmla="*/ 1189832 w 1348969"/>
              <a:gd name="connsiteY131" fmla="*/ 608168 h 2335366"/>
              <a:gd name="connsiteX132" fmla="*/ 1173957 w 1348969"/>
              <a:gd name="connsiteY132" fmla="*/ 658968 h 2335366"/>
              <a:gd name="connsiteX133" fmla="*/ 1167607 w 1348969"/>
              <a:gd name="connsiteY133" fmla="*/ 678018 h 2335366"/>
              <a:gd name="connsiteX134" fmla="*/ 1164432 w 1348969"/>
              <a:gd name="connsiteY134" fmla="*/ 693893 h 2335366"/>
              <a:gd name="connsiteX135" fmla="*/ 1154907 w 1348969"/>
              <a:gd name="connsiteY135" fmla="*/ 719293 h 2335366"/>
              <a:gd name="connsiteX136" fmla="*/ 1148557 w 1348969"/>
              <a:gd name="connsiteY136" fmla="*/ 741518 h 2335366"/>
              <a:gd name="connsiteX137" fmla="*/ 1135857 w 1348969"/>
              <a:gd name="connsiteY137" fmla="*/ 763743 h 2335366"/>
              <a:gd name="connsiteX138" fmla="*/ 1126332 w 1348969"/>
              <a:gd name="connsiteY138" fmla="*/ 779618 h 2335366"/>
              <a:gd name="connsiteX139" fmla="*/ 1123157 w 1348969"/>
              <a:gd name="connsiteY139" fmla="*/ 789143 h 2335366"/>
              <a:gd name="connsiteX140" fmla="*/ 1116807 w 1348969"/>
              <a:gd name="connsiteY140" fmla="*/ 989168 h 2335366"/>
              <a:gd name="connsiteX141" fmla="*/ 1113632 w 1348969"/>
              <a:gd name="connsiteY141" fmla="*/ 1103468 h 2335366"/>
              <a:gd name="connsiteX142" fmla="*/ 1100932 w 1348969"/>
              <a:gd name="connsiteY142" fmla="*/ 1119343 h 2335366"/>
              <a:gd name="connsiteX143" fmla="*/ 1075532 w 1348969"/>
              <a:gd name="connsiteY143" fmla="*/ 1116168 h 2335366"/>
              <a:gd name="connsiteX144" fmla="*/ 1059657 w 1348969"/>
              <a:gd name="connsiteY144" fmla="*/ 1132043 h 2335366"/>
              <a:gd name="connsiteX145" fmla="*/ 1043782 w 1348969"/>
              <a:gd name="connsiteY145" fmla="*/ 1182843 h 2335366"/>
              <a:gd name="connsiteX146" fmla="*/ 999332 w 1348969"/>
              <a:gd name="connsiteY146" fmla="*/ 1176493 h 2335366"/>
              <a:gd name="connsiteX147" fmla="*/ 986632 w 1348969"/>
              <a:gd name="connsiteY147" fmla="*/ 1249518 h 2335366"/>
              <a:gd name="connsiteX148" fmla="*/ 986632 w 1348969"/>
              <a:gd name="connsiteY148" fmla="*/ 1132043 h 2335366"/>
              <a:gd name="connsiteX149" fmla="*/ 1008857 w 1348969"/>
              <a:gd name="connsiteY149" fmla="*/ 1135218 h 2335366"/>
              <a:gd name="connsiteX150" fmla="*/ 1053307 w 1348969"/>
              <a:gd name="connsiteY150" fmla="*/ 1147918 h 2335366"/>
              <a:gd name="connsiteX151" fmla="*/ 1034257 w 1348969"/>
              <a:gd name="connsiteY151" fmla="*/ 1195543 h 2335366"/>
              <a:gd name="connsiteX152" fmla="*/ 1024732 w 1348969"/>
              <a:gd name="connsiteY152" fmla="*/ 1211418 h 2335366"/>
              <a:gd name="connsiteX153" fmla="*/ 1021557 w 1348969"/>
              <a:gd name="connsiteY153" fmla="*/ 1220943 h 2335366"/>
              <a:gd name="connsiteX154" fmla="*/ 1040607 w 1348969"/>
              <a:gd name="connsiteY154" fmla="*/ 1217768 h 2335366"/>
              <a:gd name="connsiteX155" fmla="*/ 1072357 w 1348969"/>
              <a:gd name="connsiteY155" fmla="*/ 1220943 h 2335366"/>
              <a:gd name="connsiteX156" fmla="*/ 1059657 w 1348969"/>
              <a:gd name="connsiteY156" fmla="*/ 1363818 h 2335366"/>
              <a:gd name="connsiteX157" fmla="*/ 1066007 w 1348969"/>
              <a:gd name="connsiteY157" fmla="*/ 1373343 h 2335366"/>
              <a:gd name="connsiteX158" fmla="*/ 1088232 w 1348969"/>
              <a:gd name="connsiteY158" fmla="*/ 1379693 h 2335366"/>
              <a:gd name="connsiteX159" fmla="*/ 1104107 w 1348969"/>
              <a:gd name="connsiteY159" fmla="*/ 1386043 h 2335366"/>
              <a:gd name="connsiteX160" fmla="*/ 1126332 w 1348969"/>
              <a:gd name="connsiteY160" fmla="*/ 1392393 h 2335366"/>
              <a:gd name="connsiteX161" fmla="*/ 1129507 w 1348969"/>
              <a:gd name="connsiteY161" fmla="*/ 1405093 h 2335366"/>
              <a:gd name="connsiteX162" fmla="*/ 1135857 w 1348969"/>
              <a:gd name="connsiteY162" fmla="*/ 1443193 h 2335366"/>
              <a:gd name="connsiteX163" fmla="*/ 1119982 w 1348969"/>
              <a:gd name="connsiteY163" fmla="*/ 1500343 h 2335366"/>
              <a:gd name="connsiteX164" fmla="*/ 1142207 w 1348969"/>
              <a:gd name="connsiteY164" fmla="*/ 1493993 h 2335366"/>
              <a:gd name="connsiteX165" fmla="*/ 1145382 w 1348969"/>
              <a:gd name="connsiteY165" fmla="*/ 1519393 h 2335366"/>
              <a:gd name="connsiteX166" fmla="*/ 1139032 w 1348969"/>
              <a:gd name="connsiteY166" fmla="*/ 1538443 h 2335366"/>
              <a:gd name="connsiteX167" fmla="*/ 1161257 w 1348969"/>
              <a:gd name="connsiteY167" fmla="*/ 1900393 h 2335366"/>
              <a:gd name="connsiteX168" fmla="*/ 1202532 w 1348969"/>
              <a:gd name="connsiteY168" fmla="*/ 1973418 h 2335366"/>
              <a:gd name="connsiteX169" fmla="*/ 1246982 w 1348969"/>
              <a:gd name="connsiteY169" fmla="*/ 2128992 h 2335366"/>
              <a:gd name="connsiteX170" fmla="*/ 1310482 w 1348969"/>
              <a:gd name="connsiteY170" fmla="*/ 2284566 h 2335366"/>
              <a:gd name="connsiteX171" fmla="*/ 1231106 w 1348969"/>
              <a:gd name="connsiteY171" fmla="*/ 2335366 h 2335366"/>
              <a:gd name="connsiteX172" fmla="*/ 1313656 w 1348969"/>
              <a:gd name="connsiteY172" fmla="*/ 2287741 h 2335366"/>
              <a:gd name="connsiteX173" fmla="*/ 1246981 w 1348969"/>
              <a:gd name="connsiteY173" fmla="*/ 2128991 h 2335366"/>
              <a:gd name="connsiteX174" fmla="*/ 1348581 w 1348969"/>
              <a:gd name="connsiteY174" fmla="*/ 2078191 h 2335366"/>
              <a:gd name="connsiteX175" fmla="*/ 1246981 w 1348969"/>
              <a:gd name="connsiteY175" fmla="*/ 2103591 h 2335366"/>
              <a:gd name="connsiteX176" fmla="*/ 1193006 w 1348969"/>
              <a:gd name="connsiteY176" fmla="*/ 1963891 h 2335366"/>
              <a:gd name="connsiteX177" fmla="*/ 1154906 w 1348969"/>
              <a:gd name="connsiteY177" fmla="*/ 1903566 h 2335366"/>
              <a:gd name="connsiteX178" fmla="*/ 1139031 w 1348969"/>
              <a:gd name="connsiteY178" fmla="*/ 1525741 h 2335366"/>
              <a:gd name="connsiteX179" fmla="*/ 1037432 w 1348969"/>
              <a:gd name="connsiteY179" fmla="*/ 1522568 h 2335366"/>
              <a:gd name="connsiteX180" fmla="*/ 1018382 w 1348969"/>
              <a:gd name="connsiteY180" fmla="*/ 1506693 h 2335366"/>
              <a:gd name="connsiteX181" fmla="*/ 1005682 w 1348969"/>
              <a:gd name="connsiteY181" fmla="*/ 1509868 h 2335366"/>
              <a:gd name="connsiteX182" fmla="*/ 999332 w 1348969"/>
              <a:gd name="connsiteY182" fmla="*/ 1528918 h 2335366"/>
              <a:gd name="connsiteX183" fmla="*/ 992982 w 1348969"/>
              <a:gd name="connsiteY183" fmla="*/ 1538443 h 2335366"/>
              <a:gd name="connsiteX184" fmla="*/ 983457 w 1348969"/>
              <a:gd name="connsiteY184" fmla="*/ 1554318 h 2335366"/>
              <a:gd name="connsiteX185" fmla="*/ 973932 w 1348969"/>
              <a:gd name="connsiteY185" fmla="*/ 1563843 h 2335366"/>
              <a:gd name="connsiteX186" fmla="*/ 954882 w 1348969"/>
              <a:gd name="connsiteY186" fmla="*/ 1589243 h 2335366"/>
              <a:gd name="connsiteX187" fmla="*/ 948532 w 1348969"/>
              <a:gd name="connsiteY187" fmla="*/ 1598768 h 2335366"/>
              <a:gd name="connsiteX188" fmla="*/ 939007 w 1348969"/>
              <a:gd name="connsiteY188" fmla="*/ 1605118 h 2335366"/>
              <a:gd name="connsiteX189" fmla="*/ 929482 w 1348969"/>
              <a:gd name="connsiteY189" fmla="*/ 1614643 h 2335366"/>
              <a:gd name="connsiteX190" fmla="*/ 919957 w 1348969"/>
              <a:gd name="connsiteY190" fmla="*/ 1627343 h 2335366"/>
              <a:gd name="connsiteX191" fmla="*/ 897732 w 1348969"/>
              <a:gd name="connsiteY191" fmla="*/ 1630518 h 2335366"/>
              <a:gd name="connsiteX192" fmla="*/ 812007 w 1348969"/>
              <a:gd name="connsiteY192" fmla="*/ 1633693 h 2335366"/>
              <a:gd name="connsiteX193" fmla="*/ 758032 w 1348969"/>
              <a:gd name="connsiteY193" fmla="*/ 1646393 h 2335366"/>
              <a:gd name="connsiteX194" fmla="*/ 745332 w 1348969"/>
              <a:gd name="connsiteY194" fmla="*/ 1649568 h 2335366"/>
              <a:gd name="connsiteX195" fmla="*/ 713582 w 1348969"/>
              <a:gd name="connsiteY195" fmla="*/ 1652743 h 2335366"/>
              <a:gd name="connsiteX196" fmla="*/ 688182 w 1348969"/>
              <a:gd name="connsiteY196" fmla="*/ 1655918 h 2335366"/>
              <a:gd name="connsiteX197" fmla="*/ 665957 w 1348969"/>
              <a:gd name="connsiteY197" fmla="*/ 1659093 h 2335366"/>
              <a:gd name="connsiteX198" fmla="*/ 580232 w 1348969"/>
              <a:gd name="connsiteY198" fmla="*/ 1665443 h 2335366"/>
              <a:gd name="connsiteX199" fmla="*/ 405607 w 1348969"/>
              <a:gd name="connsiteY199" fmla="*/ 1662268 h 2335366"/>
              <a:gd name="connsiteX200" fmla="*/ 392907 w 1348969"/>
              <a:gd name="connsiteY200" fmla="*/ 1655918 h 2335366"/>
              <a:gd name="connsiteX201" fmla="*/ 329407 w 1348969"/>
              <a:gd name="connsiteY201" fmla="*/ 1649568 h 2335366"/>
              <a:gd name="connsiteX202" fmla="*/ 310357 w 1348969"/>
              <a:gd name="connsiteY202" fmla="*/ 1646393 h 2335366"/>
              <a:gd name="connsiteX203" fmla="*/ 230188 w 1348969"/>
              <a:gd name="connsiteY203" fmla="*/ 1653537 h 2335366"/>
              <a:gd name="connsiteX204" fmla="*/ 174626 w 1348969"/>
              <a:gd name="connsiteY204" fmla="*/ 1652743 h 2335366"/>
              <a:gd name="connsiteX205" fmla="*/ 106364 w 1348969"/>
              <a:gd name="connsiteY205" fmla="*/ 1651949 h 2335366"/>
              <a:gd name="connsiteX206" fmla="*/ 61913 w 1348969"/>
              <a:gd name="connsiteY206" fmla="*/ 1655917 h 2335366"/>
              <a:gd name="connsiteX207" fmla="*/ 8732 w 1348969"/>
              <a:gd name="connsiteY207" fmla="*/ 1661474 h 2335366"/>
              <a:gd name="connsiteX0" fmla="*/ 0 w 1348969"/>
              <a:gd name="connsiteY0" fmla="*/ 1626549 h 2335366"/>
              <a:gd name="connsiteX1" fmla="*/ 78582 w 1348969"/>
              <a:gd name="connsiteY1" fmla="*/ 1627343 h 2335366"/>
              <a:gd name="connsiteX2" fmla="*/ 139701 w 1348969"/>
              <a:gd name="connsiteY2" fmla="*/ 1623374 h 2335366"/>
              <a:gd name="connsiteX3" fmla="*/ 230982 w 1348969"/>
              <a:gd name="connsiteY3" fmla="*/ 1622581 h 2335366"/>
              <a:gd name="connsiteX4" fmla="*/ 386557 w 1348969"/>
              <a:gd name="connsiteY4" fmla="*/ 1614643 h 2335366"/>
              <a:gd name="connsiteX5" fmla="*/ 440532 w 1348969"/>
              <a:gd name="connsiteY5" fmla="*/ 1620993 h 2335366"/>
              <a:gd name="connsiteX6" fmla="*/ 465932 w 1348969"/>
              <a:gd name="connsiteY6" fmla="*/ 1627343 h 2335366"/>
              <a:gd name="connsiteX7" fmla="*/ 494507 w 1348969"/>
              <a:gd name="connsiteY7" fmla="*/ 1630518 h 2335366"/>
              <a:gd name="connsiteX8" fmla="*/ 516732 w 1348969"/>
              <a:gd name="connsiteY8" fmla="*/ 1636868 h 2335366"/>
              <a:gd name="connsiteX9" fmla="*/ 519907 w 1348969"/>
              <a:gd name="connsiteY9" fmla="*/ 1617818 h 2335366"/>
              <a:gd name="connsiteX10" fmla="*/ 516732 w 1348969"/>
              <a:gd name="connsiteY10" fmla="*/ 1525743 h 2335366"/>
              <a:gd name="connsiteX11" fmla="*/ 510382 w 1348969"/>
              <a:gd name="connsiteY11" fmla="*/ 1500343 h 2335366"/>
              <a:gd name="connsiteX12" fmla="*/ 516732 w 1348969"/>
              <a:gd name="connsiteY12" fmla="*/ 1424143 h 2335366"/>
              <a:gd name="connsiteX13" fmla="*/ 535782 w 1348969"/>
              <a:gd name="connsiteY13" fmla="*/ 1420968 h 2335366"/>
              <a:gd name="connsiteX14" fmla="*/ 507207 w 1348969"/>
              <a:gd name="connsiteY14" fmla="*/ 1357468 h 2335366"/>
              <a:gd name="connsiteX15" fmla="*/ 478632 w 1348969"/>
              <a:gd name="connsiteY15" fmla="*/ 1354293 h 2335366"/>
              <a:gd name="connsiteX16" fmla="*/ 484982 w 1348969"/>
              <a:gd name="connsiteY16" fmla="*/ 1309843 h 2335366"/>
              <a:gd name="connsiteX17" fmla="*/ 494507 w 1348969"/>
              <a:gd name="connsiteY17" fmla="*/ 1287618 h 2335366"/>
              <a:gd name="connsiteX18" fmla="*/ 500857 w 1348969"/>
              <a:gd name="connsiteY18" fmla="*/ 1268568 h 2335366"/>
              <a:gd name="connsiteX19" fmla="*/ 465932 w 1348969"/>
              <a:gd name="connsiteY19" fmla="*/ 1268568 h 2335366"/>
              <a:gd name="connsiteX20" fmla="*/ 459582 w 1348969"/>
              <a:gd name="connsiteY20" fmla="*/ 1284443 h 2335366"/>
              <a:gd name="connsiteX21" fmla="*/ 443707 w 1348969"/>
              <a:gd name="connsiteY21" fmla="*/ 1357468 h 2335366"/>
              <a:gd name="connsiteX22" fmla="*/ 437357 w 1348969"/>
              <a:gd name="connsiteY22" fmla="*/ 1370168 h 2335366"/>
              <a:gd name="connsiteX23" fmla="*/ 434182 w 1348969"/>
              <a:gd name="connsiteY23" fmla="*/ 1386043 h 2335366"/>
              <a:gd name="connsiteX24" fmla="*/ 415132 w 1348969"/>
              <a:gd name="connsiteY24" fmla="*/ 1382868 h 2335366"/>
              <a:gd name="connsiteX25" fmla="*/ 418307 w 1348969"/>
              <a:gd name="connsiteY25" fmla="*/ 1300318 h 2335366"/>
              <a:gd name="connsiteX26" fmla="*/ 424657 w 1348969"/>
              <a:gd name="connsiteY26" fmla="*/ 1255868 h 2335366"/>
              <a:gd name="connsiteX27" fmla="*/ 427832 w 1348969"/>
              <a:gd name="connsiteY27" fmla="*/ 1246343 h 2335366"/>
              <a:gd name="connsiteX28" fmla="*/ 437357 w 1348969"/>
              <a:gd name="connsiteY28" fmla="*/ 1230468 h 2335366"/>
              <a:gd name="connsiteX29" fmla="*/ 500857 w 1348969"/>
              <a:gd name="connsiteY29" fmla="*/ 1233643 h 2335366"/>
              <a:gd name="connsiteX30" fmla="*/ 488157 w 1348969"/>
              <a:gd name="connsiteY30" fmla="*/ 1186018 h 2335366"/>
              <a:gd name="connsiteX31" fmla="*/ 456407 w 1348969"/>
              <a:gd name="connsiteY31" fmla="*/ 1179668 h 2335366"/>
              <a:gd name="connsiteX32" fmla="*/ 459582 w 1348969"/>
              <a:gd name="connsiteY32" fmla="*/ 1122518 h 2335366"/>
              <a:gd name="connsiteX33" fmla="*/ 526257 w 1348969"/>
              <a:gd name="connsiteY33" fmla="*/ 1128868 h 2335366"/>
              <a:gd name="connsiteX34" fmla="*/ 545307 w 1348969"/>
              <a:gd name="connsiteY34" fmla="*/ 1122518 h 2335366"/>
              <a:gd name="connsiteX35" fmla="*/ 548482 w 1348969"/>
              <a:gd name="connsiteY35" fmla="*/ 1065368 h 2335366"/>
              <a:gd name="connsiteX36" fmla="*/ 554832 w 1348969"/>
              <a:gd name="connsiteY36" fmla="*/ 1055843 h 2335366"/>
              <a:gd name="connsiteX37" fmla="*/ 558007 w 1348969"/>
              <a:gd name="connsiteY37" fmla="*/ 1039968 h 2335366"/>
              <a:gd name="connsiteX38" fmla="*/ 561182 w 1348969"/>
              <a:gd name="connsiteY38" fmla="*/ 1027268 h 2335366"/>
              <a:gd name="connsiteX39" fmla="*/ 567532 w 1348969"/>
              <a:gd name="connsiteY39" fmla="*/ 1014568 h 2335366"/>
              <a:gd name="connsiteX40" fmla="*/ 573882 w 1348969"/>
              <a:gd name="connsiteY40" fmla="*/ 989168 h 2335366"/>
              <a:gd name="connsiteX41" fmla="*/ 577057 w 1348969"/>
              <a:gd name="connsiteY41" fmla="*/ 976468 h 2335366"/>
              <a:gd name="connsiteX42" fmla="*/ 580232 w 1348969"/>
              <a:gd name="connsiteY42" fmla="*/ 966943 h 2335366"/>
              <a:gd name="connsiteX43" fmla="*/ 586582 w 1348969"/>
              <a:gd name="connsiteY43" fmla="*/ 957418 h 2335366"/>
              <a:gd name="connsiteX44" fmla="*/ 589757 w 1348969"/>
              <a:gd name="connsiteY44" fmla="*/ 944718 h 2335366"/>
              <a:gd name="connsiteX45" fmla="*/ 605632 w 1348969"/>
              <a:gd name="connsiteY45" fmla="*/ 922493 h 2335366"/>
              <a:gd name="connsiteX46" fmla="*/ 611982 w 1348969"/>
              <a:gd name="connsiteY46" fmla="*/ 906618 h 2335366"/>
              <a:gd name="connsiteX47" fmla="*/ 618332 w 1348969"/>
              <a:gd name="connsiteY47" fmla="*/ 893918 h 2335366"/>
              <a:gd name="connsiteX48" fmla="*/ 627857 w 1348969"/>
              <a:gd name="connsiteY48" fmla="*/ 871693 h 2335366"/>
              <a:gd name="connsiteX49" fmla="*/ 631032 w 1348969"/>
              <a:gd name="connsiteY49" fmla="*/ 858993 h 2335366"/>
              <a:gd name="connsiteX50" fmla="*/ 637382 w 1348969"/>
              <a:gd name="connsiteY50" fmla="*/ 846293 h 2335366"/>
              <a:gd name="connsiteX51" fmla="*/ 640557 w 1348969"/>
              <a:gd name="connsiteY51" fmla="*/ 827243 h 2335366"/>
              <a:gd name="connsiteX52" fmla="*/ 656432 w 1348969"/>
              <a:gd name="connsiteY52" fmla="*/ 795493 h 2335366"/>
              <a:gd name="connsiteX53" fmla="*/ 662782 w 1348969"/>
              <a:gd name="connsiteY53" fmla="*/ 776443 h 2335366"/>
              <a:gd name="connsiteX54" fmla="*/ 602457 w 1348969"/>
              <a:gd name="connsiteY54" fmla="*/ 744693 h 2335366"/>
              <a:gd name="connsiteX55" fmla="*/ 608807 w 1348969"/>
              <a:gd name="connsiteY55" fmla="*/ 700243 h 2335366"/>
              <a:gd name="connsiteX56" fmla="*/ 681832 w 1348969"/>
              <a:gd name="connsiteY56" fmla="*/ 674843 h 2335366"/>
              <a:gd name="connsiteX57" fmla="*/ 672307 w 1348969"/>
              <a:gd name="connsiteY57" fmla="*/ 573243 h 2335366"/>
              <a:gd name="connsiteX58" fmla="*/ 685007 w 1348969"/>
              <a:gd name="connsiteY58" fmla="*/ 570068 h 2335366"/>
              <a:gd name="connsiteX59" fmla="*/ 704057 w 1348969"/>
              <a:gd name="connsiteY59" fmla="*/ 566893 h 2335366"/>
              <a:gd name="connsiteX60" fmla="*/ 764382 w 1348969"/>
              <a:gd name="connsiteY60" fmla="*/ 573243 h 2335366"/>
              <a:gd name="connsiteX61" fmla="*/ 818357 w 1348969"/>
              <a:gd name="connsiteY61" fmla="*/ 592293 h 2335366"/>
              <a:gd name="connsiteX62" fmla="*/ 827882 w 1348969"/>
              <a:gd name="connsiteY62" fmla="*/ 595468 h 2335366"/>
              <a:gd name="connsiteX63" fmla="*/ 843757 w 1348969"/>
              <a:gd name="connsiteY63" fmla="*/ 601818 h 2335366"/>
              <a:gd name="connsiteX64" fmla="*/ 853282 w 1348969"/>
              <a:gd name="connsiteY64" fmla="*/ 604993 h 2335366"/>
              <a:gd name="connsiteX65" fmla="*/ 869157 w 1348969"/>
              <a:gd name="connsiteY65" fmla="*/ 611343 h 2335366"/>
              <a:gd name="connsiteX66" fmla="*/ 894557 w 1348969"/>
              <a:gd name="connsiteY66" fmla="*/ 617693 h 2335366"/>
              <a:gd name="connsiteX67" fmla="*/ 891382 w 1348969"/>
              <a:gd name="connsiteY67" fmla="*/ 595468 h 2335366"/>
              <a:gd name="connsiteX68" fmla="*/ 894557 w 1348969"/>
              <a:gd name="connsiteY68" fmla="*/ 570068 h 2335366"/>
              <a:gd name="connsiteX69" fmla="*/ 961232 w 1348969"/>
              <a:gd name="connsiteY69" fmla="*/ 579593 h 2335366"/>
              <a:gd name="connsiteX70" fmla="*/ 989807 w 1348969"/>
              <a:gd name="connsiteY70" fmla="*/ 595468 h 2335366"/>
              <a:gd name="connsiteX71" fmla="*/ 999332 w 1348969"/>
              <a:gd name="connsiteY71" fmla="*/ 589118 h 2335366"/>
              <a:gd name="connsiteX72" fmla="*/ 1123157 w 1348969"/>
              <a:gd name="connsiteY72" fmla="*/ 446243 h 2335366"/>
              <a:gd name="connsiteX73" fmla="*/ 1177132 w 1348969"/>
              <a:gd name="connsiteY73" fmla="*/ 439893 h 2335366"/>
              <a:gd name="connsiteX74" fmla="*/ 1173957 w 1348969"/>
              <a:gd name="connsiteY74" fmla="*/ 427193 h 2335366"/>
              <a:gd name="connsiteX75" fmla="*/ 1170782 w 1348969"/>
              <a:gd name="connsiteY75" fmla="*/ 411318 h 2335366"/>
              <a:gd name="connsiteX76" fmla="*/ 1139032 w 1348969"/>
              <a:gd name="connsiteY76" fmla="*/ 379568 h 2335366"/>
              <a:gd name="connsiteX77" fmla="*/ 1119982 w 1348969"/>
              <a:gd name="connsiteY77" fmla="*/ 354168 h 2335366"/>
              <a:gd name="connsiteX78" fmla="*/ 1158082 w 1348969"/>
              <a:gd name="connsiteY78" fmla="*/ 347818 h 2335366"/>
              <a:gd name="connsiteX79" fmla="*/ 1148557 w 1348969"/>
              <a:gd name="connsiteY79" fmla="*/ 331943 h 2335366"/>
              <a:gd name="connsiteX80" fmla="*/ 1135857 w 1348969"/>
              <a:gd name="connsiteY80" fmla="*/ 312893 h 2335366"/>
              <a:gd name="connsiteX81" fmla="*/ 1129507 w 1348969"/>
              <a:gd name="connsiteY81" fmla="*/ 287493 h 2335366"/>
              <a:gd name="connsiteX82" fmla="*/ 1123157 w 1348969"/>
              <a:gd name="connsiteY82" fmla="*/ 268443 h 2335366"/>
              <a:gd name="connsiteX83" fmla="*/ 1119982 w 1348969"/>
              <a:gd name="connsiteY83" fmla="*/ 255743 h 2335366"/>
              <a:gd name="connsiteX84" fmla="*/ 1110457 w 1348969"/>
              <a:gd name="connsiteY84" fmla="*/ 246218 h 2335366"/>
              <a:gd name="connsiteX85" fmla="*/ 1078707 w 1348969"/>
              <a:gd name="connsiteY85" fmla="*/ 230343 h 2335366"/>
              <a:gd name="connsiteX86" fmla="*/ 1062832 w 1348969"/>
              <a:gd name="connsiteY86" fmla="*/ 195418 h 2335366"/>
              <a:gd name="connsiteX87" fmla="*/ 1059657 w 1348969"/>
              <a:gd name="connsiteY87" fmla="*/ 182718 h 2335366"/>
              <a:gd name="connsiteX88" fmla="*/ 1008857 w 1348969"/>
              <a:gd name="connsiteY88" fmla="*/ 179543 h 2335366"/>
              <a:gd name="connsiteX89" fmla="*/ 1005682 w 1348969"/>
              <a:gd name="connsiteY89" fmla="*/ 138268 h 2335366"/>
              <a:gd name="connsiteX90" fmla="*/ 1002507 w 1348969"/>
              <a:gd name="connsiteY90" fmla="*/ 122393 h 2335366"/>
              <a:gd name="connsiteX91" fmla="*/ 1043782 w 1348969"/>
              <a:gd name="connsiteY91" fmla="*/ 119218 h 2335366"/>
              <a:gd name="connsiteX92" fmla="*/ 1053307 w 1348969"/>
              <a:gd name="connsiteY92" fmla="*/ 116043 h 2335366"/>
              <a:gd name="connsiteX93" fmla="*/ 1037432 w 1348969"/>
              <a:gd name="connsiteY93" fmla="*/ 46193 h 2335366"/>
              <a:gd name="connsiteX94" fmla="*/ 1027907 w 1348969"/>
              <a:gd name="connsiteY94" fmla="*/ 20793 h 2335366"/>
              <a:gd name="connsiteX95" fmla="*/ 1024732 w 1348969"/>
              <a:gd name="connsiteY95" fmla="*/ 11268 h 2335366"/>
              <a:gd name="connsiteX96" fmla="*/ 992982 w 1348969"/>
              <a:gd name="connsiteY96" fmla="*/ 4918 h 2335366"/>
              <a:gd name="connsiteX97" fmla="*/ 980282 w 1348969"/>
              <a:gd name="connsiteY97" fmla="*/ 1743 h 2335366"/>
              <a:gd name="connsiteX98" fmla="*/ 973932 w 1348969"/>
              <a:gd name="connsiteY98" fmla="*/ 20793 h 2335366"/>
              <a:gd name="connsiteX99" fmla="*/ 980282 w 1348969"/>
              <a:gd name="connsiteY99" fmla="*/ 33493 h 2335366"/>
              <a:gd name="connsiteX100" fmla="*/ 996157 w 1348969"/>
              <a:gd name="connsiteY100" fmla="*/ 62068 h 2335366"/>
              <a:gd name="connsiteX101" fmla="*/ 999332 w 1348969"/>
              <a:gd name="connsiteY101" fmla="*/ 71593 h 2335366"/>
              <a:gd name="connsiteX102" fmla="*/ 992982 w 1348969"/>
              <a:gd name="connsiteY102" fmla="*/ 46193 h 2335366"/>
              <a:gd name="connsiteX103" fmla="*/ 986632 w 1348969"/>
              <a:gd name="connsiteY103" fmla="*/ 33493 h 2335366"/>
              <a:gd name="connsiteX104" fmla="*/ 983457 w 1348969"/>
              <a:gd name="connsiteY104" fmla="*/ 23968 h 2335366"/>
              <a:gd name="connsiteX105" fmla="*/ 977107 w 1348969"/>
              <a:gd name="connsiteY105" fmla="*/ 1743 h 2335366"/>
              <a:gd name="connsiteX106" fmla="*/ 1037432 w 1348969"/>
              <a:gd name="connsiteY106" fmla="*/ 8093 h 2335366"/>
              <a:gd name="connsiteX107" fmla="*/ 1056482 w 1348969"/>
              <a:gd name="connsiteY107" fmla="*/ 36668 h 2335366"/>
              <a:gd name="connsiteX108" fmla="*/ 1072357 w 1348969"/>
              <a:gd name="connsiteY108" fmla="*/ 68418 h 2335366"/>
              <a:gd name="connsiteX109" fmla="*/ 1081882 w 1348969"/>
              <a:gd name="connsiteY109" fmla="*/ 100168 h 2335366"/>
              <a:gd name="connsiteX110" fmla="*/ 1085057 w 1348969"/>
              <a:gd name="connsiteY110" fmla="*/ 112868 h 2335366"/>
              <a:gd name="connsiteX111" fmla="*/ 1091407 w 1348969"/>
              <a:gd name="connsiteY111" fmla="*/ 135093 h 2335366"/>
              <a:gd name="connsiteX112" fmla="*/ 1097757 w 1348969"/>
              <a:gd name="connsiteY112" fmla="*/ 163668 h 2335366"/>
              <a:gd name="connsiteX113" fmla="*/ 1107282 w 1348969"/>
              <a:gd name="connsiteY113" fmla="*/ 201768 h 2335366"/>
              <a:gd name="connsiteX114" fmla="*/ 1113632 w 1348969"/>
              <a:gd name="connsiteY114" fmla="*/ 211293 h 2335366"/>
              <a:gd name="connsiteX115" fmla="*/ 1161257 w 1348969"/>
              <a:gd name="connsiteY115" fmla="*/ 227168 h 2335366"/>
              <a:gd name="connsiteX116" fmla="*/ 1218407 w 1348969"/>
              <a:gd name="connsiteY116" fmla="*/ 223993 h 2335366"/>
              <a:gd name="connsiteX117" fmla="*/ 1234282 w 1348969"/>
              <a:gd name="connsiteY117" fmla="*/ 230343 h 2335366"/>
              <a:gd name="connsiteX118" fmla="*/ 1240632 w 1348969"/>
              <a:gd name="connsiteY118" fmla="*/ 249393 h 2335366"/>
              <a:gd name="connsiteX119" fmla="*/ 1243807 w 1348969"/>
              <a:gd name="connsiteY119" fmla="*/ 350993 h 2335366"/>
              <a:gd name="connsiteX120" fmla="*/ 1253332 w 1348969"/>
              <a:gd name="connsiteY120" fmla="*/ 360518 h 2335366"/>
              <a:gd name="connsiteX121" fmla="*/ 1269207 w 1348969"/>
              <a:gd name="connsiteY121" fmla="*/ 382743 h 2335366"/>
              <a:gd name="connsiteX122" fmla="*/ 1275557 w 1348969"/>
              <a:gd name="connsiteY122" fmla="*/ 398618 h 2335366"/>
              <a:gd name="connsiteX123" fmla="*/ 1285082 w 1348969"/>
              <a:gd name="connsiteY123" fmla="*/ 420843 h 2335366"/>
              <a:gd name="connsiteX124" fmla="*/ 1281907 w 1348969"/>
              <a:gd name="connsiteY124" fmla="*/ 439893 h 2335366"/>
              <a:gd name="connsiteX125" fmla="*/ 1269207 w 1348969"/>
              <a:gd name="connsiteY125" fmla="*/ 458943 h 2335366"/>
              <a:gd name="connsiteX126" fmla="*/ 1246982 w 1348969"/>
              <a:gd name="connsiteY126" fmla="*/ 497043 h 2335366"/>
              <a:gd name="connsiteX127" fmla="*/ 1231107 w 1348969"/>
              <a:gd name="connsiteY127" fmla="*/ 522443 h 2335366"/>
              <a:gd name="connsiteX128" fmla="*/ 1221582 w 1348969"/>
              <a:gd name="connsiteY128" fmla="*/ 547843 h 2335366"/>
              <a:gd name="connsiteX129" fmla="*/ 1215232 w 1348969"/>
              <a:gd name="connsiteY129" fmla="*/ 557368 h 2335366"/>
              <a:gd name="connsiteX130" fmla="*/ 1212057 w 1348969"/>
              <a:gd name="connsiteY130" fmla="*/ 573243 h 2335366"/>
              <a:gd name="connsiteX131" fmla="*/ 1189832 w 1348969"/>
              <a:gd name="connsiteY131" fmla="*/ 608168 h 2335366"/>
              <a:gd name="connsiteX132" fmla="*/ 1173957 w 1348969"/>
              <a:gd name="connsiteY132" fmla="*/ 658968 h 2335366"/>
              <a:gd name="connsiteX133" fmla="*/ 1167607 w 1348969"/>
              <a:gd name="connsiteY133" fmla="*/ 678018 h 2335366"/>
              <a:gd name="connsiteX134" fmla="*/ 1164432 w 1348969"/>
              <a:gd name="connsiteY134" fmla="*/ 693893 h 2335366"/>
              <a:gd name="connsiteX135" fmla="*/ 1154907 w 1348969"/>
              <a:gd name="connsiteY135" fmla="*/ 719293 h 2335366"/>
              <a:gd name="connsiteX136" fmla="*/ 1148557 w 1348969"/>
              <a:gd name="connsiteY136" fmla="*/ 741518 h 2335366"/>
              <a:gd name="connsiteX137" fmla="*/ 1135857 w 1348969"/>
              <a:gd name="connsiteY137" fmla="*/ 763743 h 2335366"/>
              <a:gd name="connsiteX138" fmla="*/ 1126332 w 1348969"/>
              <a:gd name="connsiteY138" fmla="*/ 779618 h 2335366"/>
              <a:gd name="connsiteX139" fmla="*/ 1123157 w 1348969"/>
              <a:gd name="connsiteY139" fmla="*/ 789143 h 2335366"/>
              <a:gd name="connsiteX140" fmla="*/ 1116807 w 1348969"/>
              <a:gd name="connsiteY140" fmla="*/ 989168 h 2335366"/>
              <a:gd name="connsiteX141" fmla="*/ 1113632 w 1348969"/>
              <a:gd name="connsiteY141" fmla="*/ 1103468 h 2335366"/>
              <a:gd name="connsiteX142" fmla="*/ 1100932 w 1348969"/>
              <a:gd name="connsiteY142" fmla="*/ 1119343 h 2335366"/>
              <a:gd name="connsiteX143" fmla="*/ 1075532 w 1348969"/>
              <a:gd name="connsiteY143" fmla="*/ 1116168 h 2335366"/>
              <a:gd name="connsiteX144" fmla="*/ 1059657 w 1348969"/>
              <a:gd name="connsiteY144" fmla="*/ 1132043 h 2335366"/>
              <a:gd name="connsiteX145" fmla="*/ 1043782 w 1348969"/>
              <a:gd name="connsiteY145" fmla="*/ 1182843 h 2335366"/>
              <a:gd name="connsiteX146" fmla="*/ 999332 w 1348969"/>
              <a:gd name="connsiteY146" fmla="*/ 1176493 h 2335366"/>
              <a:gd name="connsiteX147" fmla="*/ 986632 w 1348969"/>
              <a:gd name="connsiteY147" fmla="*/ 1249518 h 2335366"/>
              <a:gd name="connsiteX148" fmla="*/ 986632 w 1348969"/>
              <a:gd name="connsiteY148" fmla="*/ 1132043 h 2335366"/>
              <a:gd name="connsiteX149" fmla="*/ 1008857 w 1348969"/>
              <a:gd name="connsiteY149" fmla="*/ 1135218 h 2335366"/>
              <a:gd name="connsiteX150" fmla="*/ 1053307 w 1348969"/>
              <a:gd name="connsiteY150" fmla="*/ 1147918 h 2335366"/>
              <a:gd name="connsiteX151" fmla="*/ 1034257 w 1348969"/>
              <a:gd name="connsiteY151" fmla="*/ 1195543 h 2335366"/>
              <a:gd name="connsiteX152" fmla="*/ 1024732 w 1348969"/>
              <a:gd name="connsiteY152" fmla="*/ 1211418 h 2335366"/>
              <a:gd name="connsiteX153" fmla="*/ 1021557 w 1348969"/>
              <a:gd name="connsiteY153" fmla="*/ 1220943 h 2335366"/>
              <a:gd name="connsiteX154" fmla="*/ 1040607 w 1348969"/>
              <a:gd name="connsiteY154" fmla="*/ 1217768 h 2335366"/>
              <a:gd name="connsiteX155" fmla="*/ 1072357 w 1348969"/>
              <a:gd name="connsiteY155" fmla="*/ 1220943 h 2335366"/>
              <a:gd name="connsiteX156" fmla="*/ 1059657 w 1348969"/>
              <a:gd name="connsiteY156" fmla="*/ 1363818 h 2335366"/>
              <a:gd name="connsiteX157" fmla="*/ 1066007 w 1348969"/>
              <a:gd name="connsiteY157" fmla="*/ 1373343 h 2335366"/>
              <a:gd name="connsiteX158" fmla="*/ 1088232 w 1348969"/>
              <a:gd name="connsiteY158" fmla="*/ 1379693 h 2335366"/>
              <a:gd name="connsiteX159" fmla="*/ 1104107 w 1348969"/>
              <a:gd name="connsiteY159" fmla="*/ 1386043 h 2335366"/>
              <a:gd name="connsiteX160" fmla="*/ 1126332 w 1348969"/>
              <a:gd name="connsiteY160" fmla="*/ 1392393 h 2335366"/>
              <a:gd name="connsiteX161" fmla="*/ 1129507 w 1348969"/>
              <a:gd name="connsiteY161" fmla="*/ 1405093 h 2335366"/>
              <a:gd name="connsiteX162" fmla="*/ 1135857 w 1348969"/>
              <a:gd name="connsiteY162" fmla="*/ 1443193 h 2335366"/>
              <a:gd name="connsiteX163" fmla="*/ 1119982 w 1348969"/>
              <a:gd name="connsiteY163" fmla="*/ 1500343 h 2335366"/>
              <a:gd name="connsiteX164" fmla="*/ 1142207 w 1348969"/>
              <a:gd name="connsiteY164" fmla="*/ 1493993 h 2335366"/>
              <a:gd name="connsiteX165" fmla="*/ 1145382 w 1348969"/>
              <a:gd name="connsiteY165" fmla="*/ 1519393 h 2335366"/>
              <a:gd name="connsiteX166" fmla="*/ 1139032 w 1348969"/>
              <a:gd name="connsiteY166" fmla="*/ 1538443 h 2335366"/>
              <a:gd name="connsiteX167" fmla="*/ 1161257 w 1348969"/>
              <a:gd name="connsiteY167" fmla="*/ 1900393 h 2335366"/>
              <a:gd name="connsiteX168" fmla="*/ 1202532 w 1348969"/>
              <a:gd name="connsiteY168" fmla="*/ 1973418 h 2335366"/>
              <a:gd name="connsiteX169" fmla="*/ 1246982 w 1348969"/>
              <a:gd name="connsiteY169" fmla="*/ 2128992 h 2335366"/>
              <a:gd name="connsiteX170" fmla="*/ 1310482 w 1348969"/>
              <a:gd name="connsiteY170" fmla="*/ 2284566 h 2335366"/>
              <a:gd name="connsiteX171" fmla="*/ 1231106 w 1348969"/>
              <a:gd name="connsiteY171" fmla="*/ 2335366 h 2335366"/>
              <a:gd name="connsiteX172" fmla="*/ 1313656 w 1348969"/>
              <a:gd name="connsiteY172" fmla="*/ 2287741 h 2335366"/>
              <a:gd name="connsiteX173" fmla="*/ 1246981 w 1348969"/>
              <a:gd name="connsiteY173" fmla="*/ 2128991 h 2335366"/>
              <a:gd name="connsiteX174" fmla="*/ 1348581 w 1348969"/>
              <a:gd name="connsiteY174" fmla="*/ 2078191 h 2335366"/>
              <a:gd name="connsiteX175" fmla="*/ 1246981 w 1348969"/>
              <a:gd name="connsiteY175" fmla="*/ 2103591 h 2335366"/>
              <a:gd name="connsiteX176" fmla="*/ 1193006 w 1348969"/>
              <a:gd name="connsiteY176" fmla="*/ 1963891 h 2335366"/>
              <a:gd name="connsiteX177" fmla="*/ 1154906 w 1348969"/>
              <a:gd name="connsiteY177" fmla="*/ 1903566 h 2335366"/>
              <a:gd name="connsiteX178" fmla="*/ 1139031 w 1348969"/>
              <a:gd name="connsiteY178" fmla="*/ 1525741 h 2335366"/>
              <a:gd name="connsiteX179" fmla="*/ 1037432 w 1348969"/>
              <a:gd name="connsiteY179" fmla="*/ 1522568 h 2335366"/>
              <a:gd name="connsiteX180" fmla="*/ 1018382 w 1348969"/>
              <a:gd name="connsiteY180" fmla="*/ 1506693 h 2335366"/>
              <a:gd name="connsiteX181" fmla="*/ 1005682 w 1348969"/>
              <a:gd name="connsiteY181" fmla="*/ 1509868 h 2335366"/>
              <a:gd name="connsiteX182" fmla="*/ 999332 w 1348969"/>
              <a:gd name="connsiteY182" fmla="*/ 1528918 h 2335366"/>
              <a:gd name="connsiteX183" fmla="*/ 992982 w 1348969"/>
              <a:gd name="connsiteY183" fmla="*/ 1538443 h 2335366"/>
              <a:gd name="connsiteX184" fmla="*/ 983457 w 1348969"/>
              <a:gd name="connsiteY184" fmla="*/ 1554318 h 2335366"/>
              <a:gd name="connsiteX185" fmla="*/ 973932 w 1348969"/>
              <a:gd name="connsiteY185" fmla="*/ 1563843 h 2335366"/>
              <a:gd name="connsiteX186" fmla="*/ 954882 w 1348969"/>
              <a:gd name="connsiteY186" fmla="*/ 1589243 h 2335366"/>
              <a:gd name="connsiteX187" fmla="*/ 948532 w 1348969"/>
              <a:gd name="connsiteY187" fmla="*/ 1598768 h 2335366"/>
              <a:gd name="connsiteX188" fmla="*/ 939007 w 1348969"/>
              <a:gd name="connsiteY188" fmla="*/ 1605118 h 2335366"/>
              <a:gd name="connsiteX189" fmla="*/ 929482 w 1348969"/>
              <a:gd name="connsiteY189" fmla="*/ 1614643 h 2335366"/>
              <a:gd name="connsiteX190" fmla="*/ 919957 w 1348969"/>
              <a:gd name="connsiteY190" fmla="*/ 1627343 h 2335366"/>
              <a:gd name="connsiteX191" fmla="*/ 897732 w 1348969"/>
              <a:gd name="connsiteY191" fmla="*/ 1630518 h 2335366"/>
              <a:gd name="connsiteX192" fmla="*/ 812007 w 1348969"/>
              <a:gd name="connsiteY192" fmla="*/ 1633693 h 2335366"/>
              <a:gd name="connsiteX193" fmla="*/ 758032 w 1348969"/>
              <a:gd name="connsiteY193" fmla="*/ 1646393 h 2335366"/>
              <a:gd name="connsiteX194" fmla="*/ 745332 w 1348969"/>
              <a:gd name="connsiteY194" fmla="*/ 1649568 h 2335366"/>
              <a:gd name="connsiteX195" fmla="*/ 713582 w 1348969"/>
              <a:gd name="connsiteY195" fmla="*/ 1652743 h 2335366"/>
              <a:gd name="connsiteX196" fmla="*/ 688182 w 1348969"/>
              <a:gd name="connsiteY196" fmla="*/ 1655918 h 2335366"/>
              <a:gd name="connsiteX197" fmla="*/ 665957 w 1348969"/>
              <a:gd name="connsiteY197" fmla="*/ 1659093 h 2335366"/>
              <a:gd name="connsiteX198" fmla="*/ 580232 w 1348969"/>
              <a:gd name="connsiteY198" fmla="*/ 1665443 h 2335366"/>
              <a:gd name="connsiteX199" fmla="*/ 405607 w 1348969"/>
              <a:gd name="connsiteY199" fmla="*/ 1662268 h 2335366"/>
              <a:gd name="connsiteX200" fmla="*/ 392907 w 1348969"/>
              <a:gd name="connsiteY200" fmla="*/ 1655918 h 2335366"/>
              <a:gd name="connsiteX201" fmla="*/ 329407 w 1348969"/>
              <a:gd name="connsiteY201" fmla="*/ 1649568 h 2335366"/>
              <a:gd name="connsiteX202" fmla="*/ 310357 w 1348969"/>
              <a:gd name="connsiteY202" fmla="*/ 1646393 h 2335366"/>
              <a:gd name="connsiteX203" fmla="*/ 230188 w 1348969"/>
              <a:gd name="connsiteY203" fmla="*/ 1653537 h 2335366"/>
              <a:gd name="connsiteX204" fmla="*/ 174626 w 1348969"/>
              <a:gd name="connsiteY204" fmla="*/ 1652743 h 2335366"/>
              <a:gd name="connsiteX205" fmla="*/ 106364 w 1348969"/>
              <a:gd name="connsiteY205" fmla="*/ 1651949 h 2335366"/>
              <a:gd name="connsiteX206" fmla="*/ 61913 w 1348969"/>
              <a:gd name="connsiteY206" fmla="*/ 1655917 h 2335366"/>
              <a:gd name="connsiteX207" fmla="*/ 1588 w 1348969"/>
              <a:gd name="connsiteY207" fmla="*/ 1654331 h 2335366"/>
              <a:gd name="connsiteX0" fmla="*/ 0 w 1353732"/>
              <a:gd name="connsiteY0" fmla="*/ 1652743 h 2335366"/>
              <a:gd name="connsiteX1" fmla="*/ 83345 w 1353732"/>
              <a:gd name="connsiteY1" fmla="*/ 1627343 h 2335366"/>
              <a:gd name="connsiteX2" fmla="*/ 144464 w 1353732"/>
              <a:gd name="connsiteY2" fmla="*/ 1623374 h 2335366"/>
              <a:gd name="connsiteX3" fmla="*/ 235745 w 1353732"/>
              <a:gd name="connsiteY3" fmla="*/ 1622581 h 2335366"/>
              <a:gd name="connsiteX4" fmla="*/ 391320 w 1353732"/>
              <a:gd name="connsiteY4" fmla="*/ 1614643 h 2335366"/>
              <a:gd name="connsiteX5" fmla="*/ 445295 w 1353732"/>
              <a:gd name="connsiteY5" fmla="*/ 1620993 h 2335366"/>
              <a:gd name="connsiteX6" fmla="*/ 470695 w 1353732"/>
              <a:gd name="connsiteY6" fmla="*/ 1627343 h 2335366"/>
              <a:gd name="connsiteX7" fmla="*/ 499270 w 1353732"/>
              <a:gd name="connsiteY7" fmla="*/ 1630518 h 2335366"/>
              <a:gd name="connsiteX8" fmla="*/ 521495 w 1353732"/>
              <a:gd name="connsiteY8" fmla="*/ 1636868 h 2335366"/>
              <a:gd name="connsiteX9" fmla="*/ 524670 w 1353732"/>
              <a:gd name="connsiteY9" fmla="*/ 1617818 h 2335366"/>
              <a:gd name="connsiteX10" fmla="*/ 521495 w 1353732"/>
              <a:gd name="connsiteY10" fmla="*/ 1525743 h 2335366"/>
              <a:gd name="connsiteX11" fmla="*/ 515145 w 1353732"/>
              <a:gd name="connsiteY11" fmla="*/ 1500343 h 2335366"/>
              <a:gd name="connsiteX12" fmla="*/ 521495 w 1353732"/>
              <a:gd name="connsiteY12" fmla="*/ 1424143 h 2335366"/>
              <a:gd name="connsiteX13" fmla="*/ 540545 w 1353732"/>
              <a:gd name="connsiteY13" fmla="*/ 1420968 h 2335366"/>
              <a:gd name="connsiteX14" fmla="*/ 511970 w 1353732"/>
              <a:gd name="connsiteY14" fmla="*/ 1357468 h 2335366"/>
              <a:gd name="connsiteX15" fmla="*/ 483395 w 1353732"/>
              <a:gd name="connsiteY15" fmla="*/ 1354293 h 2335366"/>
              <a:gd name="connsiteX16" fmla="*/ 489745 w 1353732"/>
              <a:gd name="connsiteY16" fmla="*/ 1309843 h 2335366"/>
              <a:gd name="connsiteX17" fmla="*/ 499270 w 1353732"/>
              <a:gd name="connsiteY17" fmla="*/ 1287618 h 2335366"/>
              <a:gd name="connsiteX18" fmla="*/ 505620 w 1353732"/>
              <a:gd name="connsiteY18" fmla="*/ 1268568 h 2335366"/>
              <a:gd name="connsiteX19" fmla="*/ 470695 w 1353732"/>
              <a:gd name="connsiteY19" fmla="*/ 1268568 h 2335366"/>
              <a:gd name="connsiteX20" fmla="*/ 464345 w 1353732"/>
              <a:gd name="connsiteY20" fmla="*/ 1284443 h 2335366"/>
              <a:gd name="connsiteX21" fmla="*/ 448470 w 1353732"/>
              <a:gd name="connsiteY21" fmla="*/ 1357468 h 2335366"/>
              <a:gd name="connsiteX22" fmla="*/ 442120 w 1353732"/>
              <a:gd name="connsiteY22" fmla="*/ 1370168 h 2335366"/>
              <a:gd name="connsiteX23" fmla="*/ 438945 w 1353732"/>
              <a:gd name="connsiteY23" fmla="*/ 1386043 h 2335366"/>
              <a:gd name="connsiteX24" fmla="*/ 419895 w 1353732"/>
              <a:gd name="connsiteY24" fmla="*/ 1382868 h 2335366"/>
              <a:gd name="connsiteX25" fmla="*/ 423070 w 1353732"/>
              <a:gd name="connsiteY25" fmla="*/ 1300318 h 2335366"/>
              <a:gd name="connsiteX26" fmla="*/ 429420 w 1353732"/>
              <a:gd name="connsiteY26" fmla="*/ 1255868 h 2335366"/>
              <a:gd name="connsiteX27" fmla="*/ 432595 w 1353732"/>
              <a:gd name="connsiteY27" fmla="*/ 1246343 h 2335366"/>
              <a:gd name="connsiteX28" fmla="*/ 442120 w 1353732"/>
              <a:gd name="connsiteY28" fmla="*/ 1230468 h 2335366"/>
              <a:gd name="connsiteX29" fmla="*/ 505620 w 1353732"/>
              <a:gd name="connsiteY29" fmla="*/ 1233643 h 2335366"/>
              <a:gd name="connsiteX30" fmla="*/ 492920 w 1353732"/>
              <a:gd name="connsiteY30" fmla="*/ 1186018 h 2335366"/>
              <a:gd name="connsiteX31" fmla="*/ 461170 w 1353732"/>
              <a:gd name="connsiteY31" fmla="*/ 1179668 h 2335366"/>
              <a:gd name="connsiteX32" fmla="*/ 464345 w 1353732"/>
              <a:gd name="connsiteY32" fmla="*/ 1122518 h 2335366"/>
              <a:gd name="connsiteX33" fmla="*/ 531020 w 1353732"/>
              <a:gd name="connsiteY33" fmla="*/ 1128868 h 2335366"/>
              <a:gd name="connsiteX34" fmla="*/ 550070 w 1353732"/>
              <a:gd name="connsiteY34" fmla="*/ 1122518 h 2335366"/>
              <a:gd name="connsiteX35" fmla="*/ 553245 w 1353732"/>
              <a:gd name="connsiteY35" fmla="*/ 1065368 h 2335366"/>
              <a:gd name="connsiteX36" fmla="*/ 559595 w 1353732"/>
              <a:gd name="connsiteY36" fmla="*/ 1055843 h 2335366"/>
              <a:gd name="connsiteX37" fmla="*/ 562770 w 1353732"/>
              <a:gd name="connsiteY37" fmla="*/ 1039968 h 2335366"/>
              <a:gd name="connsiteX38" fmla="*/ 565945 w 1353732"/>
              <a:gd name="connsiteY38" fmla="*/ 1027268 h 2335366"/>
              <a:gd name="connsiteX39" fmla="*/ 572295 w 1353732"/>
              <a:gd name="connsiteY39" fmla="*/ 1014568 h 2335366"/>
              <a:gd name="connsiteX40" fmla="*/ 578645 w 1353732"/>
              <a:gd name="connsiteY40" fmla="*/ 989168 h 2335366"/>
              <a:gd name="connsiteX41" fmla="*/ 581820 w 1353732"/>
              <a:gd name="connsiteY41" fmla="*/ 976468 h 2335366"/>
              <a:gd name="connsiteX42" fmla="*/ 584995 w 1353732"/>
              <a:gd name="connsiteY42" fmla="*/ 966943 h 2335366"/>
              <a:gd name="connsiteX43" fmla="*/ 591345 w 1353732"/>
              <a:gd name="connsiteY43" fmla="*/ 957418 h 2335366"/>
              <a:gd name="connsiteX44" fmla="*/ 594520 w 1353732"/>
              <a:gd name="connsiteY44" fmla="*/ 944718 h 2335366"/>
              <a:gd name="connsiteX45" fmla="*/ 610395 w 1353732"/>
              <a:gd name="connsiteY45" fmla="*/ 922493 h 2335366"/>
              <a:gd name="connsiteX46" fmla="*/ 616745 w 1353732"/>
              <a:gd name="connsiteY46" fmla="*/ 906618 h 2335366"/>
              <a:gd name="connsiteX47" fmla="*/ 623095 w 1353732"/>
              <a:gd name="connsiteY47" fmla="*/ 893918 h 2335366"/>
              <a:gd name="connsiteX48" fmla="*/ 632620 w 1353732"/>
              <a:gd name="connsiteY48" fmla="*/ 871693 h 2335366"/>
              <a:gd name="connsiteX49" fmla="*/ 635795 w 1353732"/>
              <a:gd name="connsiteY49" fmla="*/ 858993 h 2335366"/>
              <a:gd name="connsiteX50" fmla="*/ 642145 w 1353732"/>
              <a:gd name="connsiteY50" fmla="*/ 846293 h 2335366"/>
              <a:gd name="connsiteX51" fmla="*/ 645320 w 1353732"/>
              <a:gd name="connsiteY51" fmla="*/ 827243 h 2335366"/>
              <a:gd name="connsiteX52" fmla="*/ 661195 w 1353732"/>
              <a:gd name="connsiteY52" fmla="*/ 795493 h 2335366"/>
              <a:gd name="connsiteX53" fmla="*/ 667545 w 1353732"/>
              <a:gd name="connsiteY53" fmla="*/ 776443 h 2335366"/>
              <a:gd name="connsiteX54" fmla="*/ 607220 w 1353732"/>
              <a:gd name="connsiteY54" fmla="*/ 744693 h 2335366"/>
              <a:gd name="connsiteX55" fmla="*/ 613570 w 1353732"/>
              <a:gd name="connsiteY55" fmla="*/ 700243 h 2335366"/>
              <a:gd name="connsiteX56" fmla="*/ 686595 w 1353732"/>
              <a:gd name="connsiteY56" fmla="*/ 674843 h 2335366"/>
              <a:gd name="connsiteX57" fmla="*/ 677070 w 1353732"/>
              <a:gd name="connsiteY57" fmla="*/ 573243 h 2335366"/>
              <a:gd name="connsiteX58" fmla="*/ 689770 w 1353732"/>
              <a:gd name="connsiteY58" fmla="*/ 570068 h 2335366"/>
              <a:gd name="connsiteX59" fmla="*/ 708820 w 1353732"/>
              <a:gd name="connsiteY59" fmla="*/ 566893 h 2335366"/>
              <a:gd name="connsiteX60" fmla="*/ 769145 w 1353732"/>
              <a:gd name="connsiteY60" fmla="*/ 573243 h 2335366"/>
              <a:gd name="connsiteX61" fmla="*/ 823120 w 1353732"/>
              <a:gd name="connsiteY61" fmla="*/ 592293 h 2335366"/>
              <a:gd name="connsiteX62" fmla="*/ 832645 w 1353732"/>
              <a:gd name="connsiteY62" fmla="*/ 595468 h 2335366"/>
              <a:gd name="connsiteX63" fmla="*/ 848520 w 1353732"/>
              <a:gd name="connsiteY63" fmla="*/ 601818 h 2335366"/>
              <a:gd name="connsiteX64" fmla="*/ 858045 w 1353732"/>
              <a:gd name="connsiteY64" fmla="*/ 604993 h 2335366"/>
              <a:gd name="connsiteX65" fmla="*/ 873920 w 1353732"/>
              <a:gd name="connsiteY65" fmla="*/ 611343 h 2335366"/>
              <a:gd name="connsiteX66" fmla="*/ 899320 w 1353732"/>
              <a:gd name="connsiteY66" fmla="*/ 617693 h 2335366"/>
              <a:gd name="connsiteX67" fmla="*/ 896145 w 1353732"/>
              <a:gd name="connsiteY67" fmla="*/ 595468 h 2335366"/>
              <a:gd name="connsiteX68" fmla="*/ 899320 w 1353732"/>
              <a:gd name="connsiteY68" fmla="*/ 570068 h 2335366"/>
              <a:gd name="connsiteX69" fmla="*/ 965995 w 1353732"/>
              <a:gd name="connsiteY69" fmla="*/ 579593 h 2335366"/>
              <a:gd name="connsiteX70" fmla="*/ 994570 w 1353732"/>
              <a:gd name="connsiteY70" fmla="*/ 595468 h 2335366"/>
              <a:gd name="connsiteX71" fmla="*/ 1004095 w 1353732"/>
              <a:gd name="connsiteY71" fmla="*/ 589118 h 2335366"/>
              <a:gd name="connsiteX72" fmla="*/ 1127920 w 1353732"/>
              <a:gd name="connsiteY72" fmla="*/ 446243 h 2335366"/>
              <a:gd name="connsiteX73" fmla="*/ 1181895 w 1353732"/>
              <a:gd name="connsiteY73" fmla="*/ 439893 h 2335366"/>
              <a:gd name="connsiteX74" fmla="*/ 1178720 w 1353732"/>
              <a:gd name="connsiteY74" fmla="*/ 427193 h 2335366"/>
              <a:gd name="connsiteX75" fmla="*/ 1175545 w 1353732"/>
              <a:gd name="connsiteY75" fmla="*/ 411318 h 2335366"/>
              <a:gd name="connsiteX76" fmla="*/ 1143795 w 1353732"/>
              <a:gd name="connsiteY76" fmla="*/ 379568 h 2335366"/>
              <a:gd name="connsiteX77" fmla="*/ 1124745 w 1353732"/>
              <a:gd name="connsiteY77" fmla="*/ 354168 h 2335366"/>
              <a:gd name="connsiteX78" fmla="*/ 1162845 w 1353732"/>
              <a:gd name="connsiteY78" fmla="*/ 347818 h 2335366"/>
              <a:gd name="connsiteX79" fmla="*/ 1153320 w 1353732"/>
              <a:gd name="connsiteY79" fmla="*/ 331943 h 2335366"/>
              <a:gd name="connsiteX80" fmla="*/ 1140620 w 1353732"/>
              <a:gd name="connsiteY80" fmla="*/ 312893 h 2335366"/>
              <a:gd name="connsiteX81" fmla="*/ 1134270 w 1353732"/>
              <a:gd name="connsiteY81" fmla="*/ 287493 h 2335366"/>
              <a:gd name="connsiteX82" fmla="*/ 1127920 w 1353732"/>
              <a:gd name="connsiteY82" fmla="*/ 268443 h 2335366"/>
              <a:gd name="connsiteX83" fmla="*/ 1124745 w 1353732"/>
              <a:gd name="connsiteY83" fmla="*/ 255743 h 2335366"/>
              <a:gd name="connsiteX84" fmla="*/ 1115220 w 1353732"/>
              <a:gd name="connsiteY84" fmla="*/ 246218 h 2335366"/>
              <a:gd name="connsiteX85" fmla="*/ 1083470 w 1353732"/>
              <a:gd name="connsiteY85" fmla="*/ 230343 h 2335366"/>
              <a:gd name="connsiteX86" fmla="*/ 1067595 w 1353732"/>
              <a:gd name="connsiteY86" fmla="*/ 195418 h 2335366"/>
              <a:gd name="connsiteX87" fmla="*/ 1064420 w 1353732"/>
              <a:gd name="connsiteY87" fmla="*/ 182718 h 2335366"/>
              <a:gd name="connsiteX88" fmla="*/ 1013620 w 1353732"/>
              <a:gd name="connsiteY88" fmla="*/ 179543 h 2335366"/>
              <a:gd name="connsiteX89" fmla="*/ 1010445 w 1353732"/>
              <a:gd name="connsiteY89" fmla="*/ 138268 h 2335366"/>
              <a:gd name="connsiteX90" fmla="*/ 1007270 w 1353732"/>
              <a:gd name="connsiteY90" fmla="*/ 122393 h 2335366"/>
              <a:gd name="connsiteX91" fmla="*/ 1048545 w 1353732"/>
              <a:gd name="connsiteY91" fmla="*/ 119218 h 2335366"/>
              <a:gd name="connsiteX92" fmla="*/ 1058070 w 1353732"/>
              <a:gd name="connsiteY92" fmla="*/ 116043 h 2335366"/>
              <a:gd name="connsiteX93" fmla="*/ 1042195 w 1353732"/>
              <a:gd name="connsiteY93" fmla="*/ 46193 h 2335366"/>
              <a:gd name="connsiteX94" fmla="*/ 1032670 w 1353732"/>
              <a:gd name="connsiteY94" fmla="*/ 20793 h 2335366"/>
              <a:gd name="connsiteX95" fmla="*/ 1029495 w 1353732"/>
              <a:gd name="connsiteY95" fmla="*/ 11268 h 2335366"/>
              <a:gd name="connsiteX96" fmla="*/ 997745 w 1353732"/>
              <a:gd name="connsiteY96" fmla="*/ 4918 h 2335366"/>
              <a:gd name="connsiteX97" fmla="*/ 985045 w 1353732"/>
              <a:gd name="connsiteY97" fmla="*/ 1743 h 2335366"/>
              <a:gd name="connsiteX98" fmla="*/ 978695 w 1353732"/>
              <a:gd name="connsiteY98" fmla="*/ 20793 h 2335366"/>
              <a:gd name="connsiteX99" fmla="*/ 985045 w 1353732"/>
              <a:gd name="connsiteY99" fmla="*/ 33493 h 2335366"/>
              <a:gd name="connsiteX100" fmla="*/ 1000920 w 1353732"/>
              <a:gd name="connsiteY100" fmla="*/ 62068 h 2335366"/>
              <a:gd name="connsiteX101" fmla="*/ 1004095 w 1353732"/>
              <a:gd name="connsiteY101" fmla="*/ 71593 h 2335366"/>
              <a:gd name="connsiteX102" fmla="*/ 997745 w 1353732"/>
              <a:gd name="connsiteY102" fmla="*/ 46193 h 2335366"/>
              <a:gd name="connsiteX103" fmla="*/ 991395 w 1353732"/>
              <a:gd name="connsiteY103" fmla="*/ 33493 h 2335366"/>
              <a:gd name="connsiteX104" fmla="*/ 988220 w 1353732"/>
              <a:gd name="connsiteY104" fmla="*/ 23968 h 2335366"/>
              <a:gd name="connsiteX105" fmla="*/ 981870 w 1353732"/>
              <a:gd name="connsiteY105" fmla="*/ 1743 h 2335366"/>
              <a:gd name="connsiteX106" fmla="*/ 1042195 w 1353732"/>
              <a:gd name="connsiteY106" fmla="*/ 8093 h 2335366"/>
              <a:gd name="connsiteX107" fmla="*/ 1061245 w 1353732"/>
              <a:gd name="connsiteY107" fmla="*/ 36668 h 2335366"/>
              <a:gd name="connsiteX108" fmla="*/ 1077120 w 1353732"/>
              <a:gd name="connsiteY108" fmla="*/ 68418 h 2335366"/>
              <a:gd name="connsiteX109" fmla="*/ 1086645 w 1353732"/>
              <a:gd name="connsiteY109" fmla="*/ 100168 h 2335366"/>
              <a:gd name="connsiteX110" fmla="*/ 1089820 w 1353732"/>
              <a:gd name="connsiteY110" fmla="*/ 112868 h 2335366"/>
              <a:gd name="connsiteX111" fmla="*/ 1096170 w 1353732"/>
              <a:gd name="connsiteY111" fmla="*/ 135093 h 2335366"/>
              <a:gd name="connsiteX112" fmla="*/ 1102520 w 1353732"/>
              <a:gd name="connsiteY112" fmla="*/ 163668 h 2335366"/>
              <a:gd name="connsiteX113" fmla="*/ 1112045 w 1353732"/>
              <a:gd name="connsiteY113" fmla="*/ 201768 h 2335366"/>
              <a:gd name="connsiteX114" fmla="*/ 1118395 w 1353732"/>
              <a:gd name="connsiteY114" fmla="*/ 211293 h 2335366"/>
              <a:gd name="connsiteX115" fmla="*/ 1166020 w 1353732"/>
              <a:gd name="connsiteY115" fmla="*/ 227168 h 2335366"/>
              <a:gd name="connsiteX116" fmla="*/ 1223170 w 1353732"/>
              <a:gd name="connsiteY116" fmla="*/ 223993 h 2335366"/>
              <a:gd name="connsiteX117" fmla="*/ 1239045 w 1353732"/>
              <a:gd name="connsiteY117" fmla="*/ 230343 h 2335366"/>
              <a:gd name="connsiteX118" fmla="*/ 1245395 w 1353732"/>
              <a:gd name="connsiteY118" fmla="*/ 249393 h 2335366"/>
              <a:gd name="connsiteX119" fmla="*/ 1248570 w 1353732"/>
              <a:gd name="connsiteY119" fmla="*/ 350993 h 2335366"/>
              <a:gd name="connsiteX120" fmla="*/ 1258095 w 1353732"/>
              <a:gd name="connsiteY120" fmla="*/ 360518 h 2335366"/>
              <a:gd name="connsiteX121" fmla="*/ 1273970 w 1353732"/>
              <a:gd name="connsiteY121" fmla="*/ 382743 h 2335366"/>
              <a:gd name="connsiteX122" fmla="*/ 1280320 w 1353732"/>
              <a:gd name="connsiteY122" fmla="*/ 398618 h 2335366"/>
              <a:gd name="connsiteX123" fmla="*/ 1289845 w 1353732"/>
              <a:gd name="connsiteY123" fmla="*/ 420843 h 2335366"/>
              <a:gd name="connsiteX124" fmla="*/ 1286670 w 1353732"/>
              <a:gd name="connsiteY124" fmla="*/ 439893 h 2335366"/>
              <a:gd name="connsiteX125" fmla="*/ 1273970 w 1353732"/>
              <a:gd name="connsiteY125" fmla="*/ 458943 h 2335366"/>
              <a:gd name="connsiteX126" fmla="*/ 1251745 w 1353732"/>
              <a:gd name="connsiteY126" fmla="*/ 497043 h 2335366"/>
              <a:gd name="connsiteX127" fmla="*/ 1235870 w 1353732"/>
              <a:gd name="connsiteY127" fmla="*/ 522443 h 2335366"/>
              <a:gd name="connsiteX128" fmla="*/ 1226345 w 1353732"/>
              <a:gd name="connsiteY128" fmla="*/ 547843 h 2335366"/>
              <a:gd name="connsiteX129" fmla="*/ 1219995 w 1353732"/>
              <a:gd name="connsiteY129" fmla="*/ 557368 h 2335366"/>
              <a:gd name="connsiteX130" fmla="*/ 1216820 w 1353732"/>
              <a:gd name="connsiteY130" fmla="*/ 573243 h 2335366"/>
              <a:gd name="connsiteX131" fmla="*/ 1194595 w 1353732"/>
              <a:gd name="connsiteY131" fmla="*/ 608168 h 2335366"/>
              <a:gd name="connsiteX132" fmla="*/ 1178720 w 1353732"/>
              <a:gd name="connsiteY132" fmla="*/ 658968 h 2335366"/>
              <a:gd name="connsiteX133" fmla="*/ 1172370 w 1353732"/>
              <a:gd name="connsiteY133" fmla="*/ 678018 h 2335366"/>
              <a:gd name="connsiteX134" fmla="*/ 1169195 w 1353732"/>
              <a:gd name="connsiteY134" fmla="*/ 693893 h 2335366"/>
              <a:gd name="connsiteX135" fmla="*/ 1159670 w 1353732"/>
              <a:gd name="connsiteY135" fmla="*/ 719293 h 2335366"/>
              <a:gd name="connsiteX136" fmla="*/ 1153320 w 1353732"/>
              <a:gd name="connsiteY136" fmla="*/ 741518 h 2335366"/>
              <a:gd name="connsiteX137" fmla="*/ 1140620 w 1353732"/>
              <a:gd name="connsiteY137" fmla="*/ 763743 h 2335366"/>
              <a:gd name="connsiteX138" fmla="*/ 1131095 w 1353732"/>
              <a:gd name="connsiteY138" fmla="*/ 779618 h 2335366"/>
              <a:gd name="connsiteX139" fmla="*/ 1127920 w 1353732"/>
              <a:gd name="connsiteY139" fmla="*/ 789143 h 2335366"/>
              <a:gd name="connsiteX140" fmla="*/ 1121570 w 1353732"/>
              <a:gd name="connsiteY140" fmla="*/ 989168 h 2335366"/>
              <a:gd name="connsiteX141" fmla="*/ 1118395 w 1353732"/>
              <a:gd name="connsiteY141" fmla="*/ 1103468 h 2335366"/>
              <a:gd name="connsiteX142" fmla="*/ 1105695 w 1353732"/>
              <a:gd name="connsiteY142" fmla="*/ 1119343 h 2335366"/>
              <a:gd name="connsiteX143" fmla="*/ 1080295 w 1353732"/>
              <a:gd name="connsiteY143" fmla="*/ 1116168 h 2335366"/>
              <a:gd name="connsiteX144" fmla="*/ 1064420 w 1353732"/>
              <a:gd name="connsiteY144" fmla="*/ 1132043 h 2335366"/>
              <a:gd name="connsiteX145" fmla="*/ 1048545 w 1353732"/>
              <a:gd name="connsiteY145" fmla="*/ 1182843 h 2335366"/>
              <a:gd name="connsiteX146" fmla="*/ 1004095 w 1353732"/>
              <a:gd name="connsiteY146" fmla="*/ 1176493 h 2335366"/>
              <a:gd name="connsiteX147" fmla="*/ 991395 w 1353732"/>
              <a:gd name="connsiteY147" fmla="*/ 1249518 h 2335366"/>
              <a:gd name="connsiteX148" fmla="*/ 991395 w 1353732"/>
              <a:gd name="connsiteY148" fmla="*/ 1132043 h 2335366"/>
              <a:gd name="connsiteX149" fmla="*/ 1013620 w 1353732"/>
              <a:gd name="connsiteY149" fmla="*/ 1135218 h 2335366"/>
              <a:gd name="connsiteX150" fmla="*/ 1058070 w 1353732"/>
              <a:gd name="connsiteY150" fmla="*/ 1147918 h 2335366"/>
              <a:gd name="connsiteX151" fmla="*/ 1039020 w 1353732"/>
              <a:gd name="connsiteY151" fmla="*/ 1195543 h 2335366"/>
              <a:gd name="connsiteX152" fmla="*/ 1029495 w 1353732"/>
              <a:gd name="connsiteY152" fmla="*/ 1211418 h 2335366"/>
              <a:gd name="connsiteX153" fmla="*/ 1026320 w 1353732"/>
              <a:gd name="connsiteY153" fmla="*/ 1220943 h 2335366"/>
              <a:gd name="connsiteX154" fmla="*/ 1045370 w 1353732"/>
              <a:gd name="connsiteY154" fmla="*/ 1217768 h 2335366"/>
              <a:gd name="connsiteX155" fmla="*/ 1077120 w 1353732"/>
              <a:gd name="connsiteY155" fmla="*/ 1220943 h 2335366"/>
              <a:gd name="connsiteX156" fmla="*/ 1064420 w 1353732"/>
              <a:gd name="connsiteY156" fmla="*/ 1363818 h 2335366"/>
              <a:gd name="connsiteX157" fmla="*/ 1070770 w 1353732"/>
              <a:gd name="connsiteY157" fmla="*/ 1373343 h 2335366"/>
              <a:gd name="connsiteX158" fmla="*/ 1092995 w 1353732"/>
              <a:gd name="connsiteY158" fmla="*/ 1379693 h 2335366"/>
              <a:gd name="connsiteX159" fmla="*/ 1108870 w 1353732"/>
              <a:gd name="connsiteY159" fmla="*/ 1386043 h 2335366"/>
              <a:gd name="connsiteX160" fmla="*/ 1131095 w 1353732"/>
              <a:gd name="connsiteY160" fmla="*/ 1392393 h 2335366"/>
              <a:gd name="connsiteX161" fmla="*/ 1134270 w 1353732"/>
              <a:gd name="connsiteY161" fmla="*/ 1405093 h 2335366"/>
              <a:gd name="connsiteX162" fmla="*/ 1140620 w 1353732"/>
              <a:gd name="connsiteY162" fmla="*/ 1443193 h 2335366"/>
              <a:gd name="connsiteX163" fmla="*/ 1124745 w 1353732"/>
              <a:gd name="connsiteY163" fmla="*/ 1500343 h 2335366"/>
              <a:gd name="connsiteX164" fmla="*/ 1146970 w 1353732"/>
              <a:gd name="connsiteY164" fmla="*/ 1493993 h 2335366"/>
              <a:gd name="connsiteX165" fmla="*/ 1150145 w 1353732"/>
              <a:gd name="connsiteY165" fmla="*/ 1519393 h 2335366"/>
              <a:gd name="connsiteX166" fmla="*/ 1143795 w 1353732"/>
              <a:gd name="connsiteY166" fmla="*/ 1538443 h 2335366"/>
              <a:gd name="connsiteX167" fmla="*/ 1166020 w 1353732"/>
              <a:gd name="connsiteY167" fmla="*/ 1900393 h 2335366"/>
              <a:gd name="connsiteX168" fmla="*/ 1207295 w 1353732"/>
              <a:gd name="connsiteY168" fmla="*/ 1973418 h 2335366"/>
              <a:gd name="connsiteX169" fmla="*/ 1251745 w 1353732"/>
              <a:gd name="connsiteY169" fmla="*/ 2128992 h 2335366"/>
              <a:gd name="connsiteX170" fmla="*/ 1315245 w 1353732"/>
              <a:gd name="connsiteY170" fmla="*/ 2284566 h 2335366"/>
              <a:gd name="connsiteX171" fmla="*/ 1235869 w 1353732"/>
              <a:gd name="connsiteY171" fmla="*/ 2335366 h 2335366"/>
              <a:gd name="connsiteX172" fmla="*/ 1318419 w 1353732"/>
              <a:gd name="connsiteY172" fmla="*/ 2287741 h 2335366"/>
              <a:gd name="connsiteX173" fmla="*/ 1251744 w 1353732"/>
              <a:gd name="connsiteY173" fmla="*/ 2128991 h 2335366"/>
              <a:gd name="connsiteX174" fmla="*/ 1353344 w 1353732"/>
              <a:gd name="connsiteY174" fmla="*/ 2078191 h 2335366"/>
              <a:gd name="connsiteX175" fmla="*/ 1251744 w 1353732"/>
              <a:gd name="connsiteY175" fmla="*/ 2103591 h 2335366"/>
              <a:gd name="connsiteX176" fmla="*/ 1197769 w 1353732"/>
              <a:gd name="connsiteY176" fmla="*/ 1963891 h 2335366"/>
              <a:gd name="connsiteX177" fmla="*/ 1159669 w 1353732"/>
              <a:gd name="connsiteY177" fmla="*/ 1903566 h 2335366"/>
              <a:gd name="connsiteX178" fmla="*/ 1143794 w 1353732"/>
              <a:gd name="connsiteY178" fmla="*/ 1525741 h 2335366"/>
              <a:gd name="connsiteX179" fmla="*/ 1042195 w 1353732"/>
              <a:gd name="connsiteY179" fmla="*/ 1522568 h 2335366"/>
              <a:gd name="connsiteX180" fmla="*/ 1023145 w 1353732"/>
              <a:gd name="connsiteY180" fmla="*/ 1506693 h 2335366"/>
              <a:gd name="connsiteX181" fmla="*/ 1010445 w 1353732"/>
              <a:gd name="connsiteY181" fmla="*/ 1509868 h 2335366"/>
              <a:gd name="connsiteX182" fmla="*/ 1004095 w 1353732"/>
              <a:gd name="connsiteY182" fmla="*/ 1528918 h 2335366"/>
              <a:gd name="connsiteX183" fmla="*/ 997745 w 1353732"/>
              <a:gd name="connsiteY183" fmla="*/ 1538443 h 2335366"/>
              <a:gd name="connsiteX184" fmla="*/ 988220 w 1353732"/>
              <a:gd name="connsiteY184" fmla="*/ 1554318 h 2335366"/>
              <a:gd name="connsiteX185" fmla="*/ 978695 w 1353732"/>
              <a:gd name="connsiteY185" fmla="*/ 1563843 h 2335366"/>
              <a:gd name="connsiteX186" fmla="*/ 959645 w 1353732"/>
              <a:gd name="connsiteY186" fmla="*/ 1589243 h 2335366"/>
              <a:gd name="connsiteX187" fmla="*/ 953295 w 1353732"/>
              <a:gd name="connsiteY187" fmla="*/ 1598768 h 2335366"/>
              <a:gd name="connsiteX188" fmla="*/ 943770 w 1353732"/>
              <a:gd name="connsiteY188" fmla="*/ 1605118 h 2335366"/>
              <a:gd name="connsiteX189" fmla="*/ 934245 w 1353732"/>
              <a:gd name="connsiteY189" fmla="*/ 1614643 h 2335366"/>
              <a:gd name="connsiteX190" fmla="*/ 924720 w 1353732"/>
              <a:gd name="connsiteY190" fmla="*/ 1627343 h 2335366"/>
              <a:gd name="connsiteX191" fmla="*/ 902495 w 1353732"/>
              <a:gd name="connsiteY191" fmla="*/ 1630518 h 2335366"/>
              <a:gd name="connsiteX192" fmla="*/ 816770 w 1353732"/>
              <a:gd name="connsiteY192" fmla="*/ 1633693 h 2335366"/>
              <a:gd name="connsiteX193" fmla="*/ 762795 w 1353732"/>
              <a:gd name="connsiteY193" fmla="*/ 1646393 h 2335366"/>
              <a:gd name="connsiteX194" fmla="*/ 750095 w 1353732"/>
              <a:gd name="connsiteY194" fmla="*/ 1649568 h 2335366"/>
              <a:gd name="connsiteX195" fmla="*/ 718345 w 1353732"/>
              <a:gd name="connsiteY195" fmla="*/ 1652743 h 2335366"/>
              <a:gd name="connsiteX196" fmla="*/ 692945 w 1353732"/>
              <a:gd name="connsiteY196" fmla="*/ 1655918 h 2335366"/>
              <a:gd name="connsiteX197" fmla="*/ 670720 w 1353732"/>
              <a:gd name="connsiteY197" fmla="*/ 1659093 h 2335366"/>
              <a:gd name="connsiteX198" fmla="*/ 584995 w 1353732"/>
              <a:gd name="connsiteY198" fmla="*/ 1665443 h 2335366"/>
              <a:gd name="connsiteX199" fmla="*/ 410370 w 1353732"/>
              <a:gd name="connsiteY199" fmla="*/ 1662268 h 2335366"/>
              <a:gd name="connsiteX200" fmla="*/ 397670 w 1353732"/>
              <a:gd name="connsiteY200" fmla="*/ 1655918 h 2335366"/>
              <a:gd name="connsiteX201" fmla="*/ 334170 w 1353732"/>
              <a:gd name="connsiteY201" fmla="*/ 1649568 h 2335366"/>
              <a:gd name="connsiteX202" fmla="*/ 315120 w 1353732"/>
              <a:gd name="connsiteY202" fmla="*/ 1646393 h 2335366"/>
              <a:gd name="connsiteX203" fmla="*/ 234951 w 1353732"/>
              <a:gd name="connsiteY203" fmla="*/ 1653537 h 2335366"/>
              <a:gd name="connsiteX204" fmla="*/ 179389 w 1353732"/>
              <a:gd name="connsiteY204" fmla="*/ 1652743 h 2335366"/>
              <a:gd name="connsiteX205" fmla="*/ 111127 w 1353732"/>
              <a:gd name="connsiteY205" fmla="*/ 1651949 h 2335366"/>
              <a:gd name="connsiteX206" fmla="*/ 66676 w 1353732"/>
              <a:gd name="connsiteY206" fmla="*/ 1655917 h 2335366"/>
              <a:gd name="connsiteX207" fmla="*/ 6351 w 1353732"/>
              <a:gd name="connsiteY207" fmla="*/ 1654331 h 2335366"/>
              <a:gd name="connsiteX0" fmla="*/ 0 w 1353732"/>
              <a:gd name="connsiteY0" fmla="*/ 1652743 h 2335366"/>
              <a:gd name="connsiteX1" fmla="*/ 88108 w 1353732"/>
              <a:gd name="connsiteY1" fmla="*/ 1651156 h 2335366"/>
              <a:gd name="connsiteX2" fmla="*/ 144464 w 1353732"/>
              <a:gd name="connsiteY2" fmla="*/ 1623374 h 2335366"/>
              <a:gd name="connsiteX3" fmla="*/ 235745 w 1353732"/>
              <a:gd name="connsiteY3" fmla="*/ 1622581 h 2335366"/>
              <a:gd name="connsiteX4" fmla="*/ 391320 w 1353732"/>
              <a:gd name="connsiteY4" fmla="*/ 1614643 h 2335366"/>
              <a:gd name="connsiteX5" fmla="*/ 445295 w 1353732"/>
              <a:gd name="connsiteY5" fmla="*/ 1620993 h 2335366"/>
              <a:gd name="connsiteX6" fmla="*/ 470695 w 1353732"/>
              <a:gd name="connsiteY6" fmla="*/ 1627343 h 2335366"/>
              <a:gd name="connsiteX7" fmla="*/ 499270 w 1353732"/>
              <a:gd name="connsiteY7" fmla="*/ 1630518 h 2335366"/>
              <a:gd name="connsiteX8" fmla="*/ 521495 w 1353732"/>
              <a:gd name="connsiteY8" fmla="*/ 1636868 h 2335366"/>
              <a:gd name="connsiteX9" fmla="*/ 524670 w 1353732"/>
              <a:gd name="connsiteY9" fmla="*/ 1617818 h 2335366"/>
              <a:gd name="connsiteX10" fmla="*/ 521495 w 1353732"/>
              <a:gd name="connsiteY10" fmla="*/ 1525743 h 2335366"/>
              <a:gd name="connsiteX11" fmla="*/ 515145 w 1353732"/>
              <a:gd name="connsiteY11" fmla="*/ 1500343 h 2335366"/>
              <a:gd name="connsiteX12" fmla="*/ 521495 w 1353732"/>
              <a:gd name="connsiteY12" fmla="*/ 1424143 h 2335366"/>
              <a:gd name="connsiteX13" fmla="*/ 540545 w 1353732"/>
              <a:gd name="connsiteY13" fmla="*/ 1420968 h 2335366"/>
              <a:gd name="connsiteX14" fmla="*/ 511970 w 1353732"/>
              <a:gd name="connsiteY14" fmla="*/ 1357468 h 2335366"/>
              <a:gd name="connsiteX15" fmla="*/ 483395 w 1353732"/>
              <a:gd name="connsiteY15" fmla="*/ 1354293 h 2335366"/>
              <a:gd name="connsiteX16" fmla="*/ 489745 w 1353732"/>
              <a:gd name="connsiteY16" fmla="*/ 1309843 h 2335366"/>
              <a:gd name="connsiteX17" fmla="*/ 499270 w 1353732"/>
              <a:gd name="connsiteY17" fmla="*/ 1287618 h 2335366"/>
              <a:gd name="connsiteX18" fmla="*/ 505620 w 1353732"/>
              <a:gd name="connsiteY18" fmla="*/ 1268568 h 2335366"/>
              <a:gd name="connsiteX19" fmla="*/ 470695 w 1353732"/>
              <a:gd name="connsiteY19" fmla="*/ 1268568 h 2335366"/>
              <a:gd name="connsiteX20" fmla="*/ 464345 w 1353732"/>
              <a:gd name="connsiteY20" fmla="*/ 1284443 h 2335366"/>
              <a:gd name="connsiteX21" fmla="*/ 448470 w 1353732"/>
              <a:gd name="connsiteY21" fmla="*/ 1357468 h 2335366"/>
              <a:gd name="connsiteX22" fmla="*/ 442120 w 1353732"/>
              <a:gd name="connsiteY22" fmla="*/ 1370168 h 2335366"/>
              <a:gd name="connsiteX23" fmla="*/ 438945 w 1353732"/>
              <a:gd name="connsiteY23" fmla="*/ 1386043 h 2335366"/>
              <a:gd name="connsiteX24" fmla="*/ 419895 w 1353732"/>
              <a:gd name="connsiteY24" fmla="*/ 1382868 h 2335366"/>
              <a:gd name="connsiteX25" fmla="*/ 423070 w 1353732"/>
              <a:gd name="connsiteY25" fmla="*/ 1300318 h 2335366"/>
              <a:gd name="connsiteX26" fmla="*/ 429420 w 1353732"/>
              <a:gd name="connsiteY26" fmla="*/ 1255868 h 2335366"/>
              <a:gd name="connsiteX27" fmla="*/ 432595 w 1353732"/>
              <a:gd name="connsiteY27" fmla="*/ 1246343 h 2335366"/>
              <a:gd name="connsiteX28" fmla="*/ 442120 w 1353732"/>
              <a:gd name="connsiteY28" fmla="*/ 1230468 h 2335366"/>
              <a:gd name="connsiteX29" fmla="*/ 505620 w 1353732"/>
              <a:gd name="connsiteY29" fmla="*/ 1233643 h 2335366"/>
              <a:gd name="connsiteX30" fmla="*/ 492920 w 1353732"/>
              <a:gd name="connsiteY30" fmla="*/ 1186018 h 2335366"/>
              <a:gd name="connsiteX31" fmla="*/ 461170 w 1353732"/>
              <a:gd name="connsiteY31" fmla="*/ 1179668 h 2335366"/>
              <a:gd name="connsiteX32" fmla="*/ 464345 w 1353732"/>
              <a:gd name="connsiteY32" fmla="*/ 1122518 h 2335366"/>
              <a:gd name="connsiteX33" fmla="*/ 531020 w 1353732"/>
              <a:gd name="connsiteY33" fmla="*/ 1128868 h 2335366"/>
              <a:gd name="connsiteX34" fmla="*/ 550070 w 1353732"/>
              <a:gd name="connsiteY34" fmla="*/ 1122518 h 2335366"/>
              <a:gd name="connsiteX35" fmla="*/ 553245 w 1353732"/>
              <a:gd name="connsiteY35" fmla="*/ 1065368 h 2335366"/>
              <a:gd name="connsiteX36" fmla="*/ 559595 w 1353732"/>
              <a:gd name="connsiteY36" fmla="*/ 1055843 h 2335366"/>
              <a:gd name="connsiteX37" fmla="*/ 562770 w 1353732"/>
              <a:gd name="connsiteY37" fmla="*/ 1039968 h 2335366"/>
              <a:gd name="connsiteX38" fmla="*/ 565945 w 1353732"/>
              <a:gd name="connsiteY38" fmla="*/ 1027268 h 2335366"/>
              <a:gd name="connsiteX39" fmla="*/ 572295 w 1353732"/>
              <a:gd name="connsiteY39" fmla="*/ 1014568 h 2335366"/>
              <a:gd name="connsiteX40" fmla="*/ 578645 w 1353732"/>
              <a:gd name="connsiteY40" fmla="*/ 989168 h 2335366"/>
              <a:gd name="connsiteX41" fmla="*/ 581820 w 1353732"/>
              <a:gd name="connsiteY41" fmla="*/ 976468 h 2335366"/>
              <a:gd name="connsiteX42" fmla="*/ 584995 w 1353732"/>
              <a:gd name="connsiteY42" fmla="*/ 966943 h 2335366"/>
              <a:gd name="connsiteX43" fmla="*/ 591345 w 1353732"/>
              <a:gd name="connsiteY43" fmla="*/ 957418 h 2335366"/>
              <a:gd name="connsiteX44" fmla="*/ 594520 w 1353732"/>
              <a:gd name="connsiteY44" fmla="*/ 944718 h 2335366"/>
              <a:gd name="connsiteX45" fmla="*/ 610395 w 1353732"/>
              <a:gd name="connsiteY45" fmla="*/ 922493 h 2335366"/>
              <a:gd name="connsiteX46" fmla="*/ 616745 w 1353732"/>
              <a:gd name="connsiteY46" fmla="*/ 906618 h 2335366"/>
              <a:gd name="connsiteX47" fmla="*/ 623095 w 1353732"/>
              <a:gd name="connsiteY47" fmla="*/ 893918 h 2335366"/>
              <a:gd name="connsiteX48" fmla="*/ 632620 w 1353732"/>
              <a:gd name="connsiteY48" fmla="*/ 871693 h 2335366"/>
              <a:gd name="connsiteX49" fmla="*/ 635795 w 1353732"/>
              <a:gd name="connsiteY49" fmla="*/ 858993 h 2335366"/>
              <a:gd name="connsiteX50" fmla="*/ 642145 w 1353732"/>
              <a:gd name="connsiteY50" fmla="*/ 846293 h 2335366"/>
              <a:gd name="connsiteX51" fmla="*/ 645320 w 1353732"/>
              <a:gd name="connsiteY51" fmla="*/ 827243 h 2335366"/>
              <a:gd name="connsiteX52" fmla="*/ 661195 w 1353732"/>
              <a:gd name="connsiteY52" fmla="*/ 795493 h 2335366"/>
              <a:gd name="connsiteX53" fmla="*/ 667545 w 1353732"/>
              <a:gd name="connsiteY53" fmla="*/ 776443 h 2335366"/>
              <a:gd name="connsiteX54" fmla="*/ 607220 w 1353732"/>
              <a:gd name="connsiteY54" fmla="*/ 744693 h 2335366"/>
              <a:gd name="connsiteX55" fmla="*/ 613570 w 1353732"/>
              <a:gd name="connsiteY55" fmla="*/ 700243 h 2335366"/>
              <a:gd name="connsiteX56" fmla="*/ 686595 w 1353732"/>
              <a:gd name="connsiteY56" fmla="*/ 674843 h 2335366"/>
              <a:gd name="connsiteX57" fmla="*/ 677070 w 1353732"/>
              <a:gd name="connsiteY57" fmla="*/ 573243 h 2335366"/>
              <a:gd name="connsiteX58" fmla="*/ 689770 w 1353732"/>
              <a:gd name="connsiteY58" fmla="*/ 570068 h 2335366"/>
              <a:gd name="connsiteX59" fmla="*/ 708820 w 1353732"/>
              <a:gd name="connsiteY59" fmla="*/ 566893 h 2335366"/>
              <a:gd name="connsiteX60" fmla="*/ 769145 w 1353732"/>
              <a:gd name="connsiteY60" fmla="*/ 573243 h 2335366"/>
              <a:gd name="connsiteX61" fmla="*/ 823120 w 1353732"/>
              <a:gd name="connsiteY61" fmla="*/ 592293 h 2335366"/>
              <a:gd name="connsiteX62" fmla="*/ 832645 w 1353732"/>
              <a:gd name="connsiteY62" fmla="*/ 595468 h 2335366"/>
              <a:gd name="connsiteX63" fmla="*/ 848520 w 1353732"/>
              <a:gd name="connsiteY63" fmla="*/ 601818 h 2335366"/>
              <a:gd name="connsiteX64" fmla="*/ 858045 w 1353732"/>
              <a:gd name="connsiteY64" fmla="*/ 604993 h 2335366"/>
              <a:gd name="connsiteX65" fmla="*/ 873920 w 1353732"/>
              <a:gd name="connsiteY65" fmla="*/ 611343 h 2335366"/>
              <a:gd name="connsiteX66" fmla="*/ 899320 w 1353732"/>
              <a:gd name="connsiteY66" fmla="*/ 617693 h 2335366"/>
              <a:gd name="connsiteX67" fmla="*/ 896145 w 1353732"/>
              <a:gd name="connsiteY67" fmla="*/ 595468 h 2335366"/>
              <a:gd name="connsiteX68" fmla="*/ 899320 w 1353732"/>
              <a:gd name="connsiteY68" fmla="*/ 570068 h 2335366"/>
              <a:gd name="connsiteX69" fmla="*/ 965995 w 1353732"/>
              <a:gd name="connsiteY69" fmla="*/ 579593 h 2335366"/>
              <a:gd name="connsiteX70" fmla="*/ 994570 w 1353732"/>
              <a:gd name="connsiteY70" fmla="*/ 595468 h 2335366"/>
              <a:gd name="connsiteX71" fmla="*/ 1004095 w 1353732"/>
              <a:gd name="connsiteY71" fmla="*/ 589118 h 2335366"/>
              <a:gd name="connsiteX72" fmla="*/ 1127920 w 1353732"/>
              <a:gd name="connsiteY72" fmla="*/ 446243 h 2335366"/>
              <a:gd name="connsiteX73" fmla="*/ 1181895 w 1353732"/>
              <a:gd name="connsiteY73" fmla="*/ 439893 h 2335366"/>
              <a:gd name="connsiteX74" fmla="*/ 1178720 w 1353732"/>
              <a:gd name="connsiteY74" fmla="*/ 427193 h 2335366"/>
              <a:gd name="connsiteX75" fmla="*/ 1175545 w 1353732"/>
              <a:gd name="connsiteY75" fmla="*/ 411318 h 2335366"/>
              <a:gd name="connsiteX76" fmla="*/ 1143795 w 1353732"/>
              <a:gd name="connsiteY76" fmla="*/ 379568 h 2335366"/>
              <a:gd name="connsiteX77" fmla="*/ 1124745 w 1353732"/>
              <a:gd name="connsiteY77" fmla="*/ 354168 h 2335366"/>
              <a:gd name="connsiteX78" fmla="*/ 1162845 w 1353732"/>
              <a:gd name="connsiteY78" fmla="*/ 347818 h 2335366"/>
              <a:gd name="connsiteX79" fmla="*/ 1153320 w 1353732"/>
              <a:gd name="connsiteY79" fmla="*/ 331943 h 2335366"/>
              <a:gd name="connsiteX80" fmla="*/ 1140620 w 1353732"/>
              <a:gd name="connsiteY80" fmla="*/ 312893 h 2335366"/>
              <a:gd name="connsiteX81" fmla="*/ 1134270 w 1353732"/>
              <a:gd name="connsiteY81" fmla="*/ 287493 h 2335366"/>
              <a:gd name="connsiteX82" fmla="*/ 1127920 w 1353732"/>
              <a:gd name="connsiteY82" fmla="*/ 268443 h 2335366"/>
              <a:gd name="connsiteX83" fmla="*/ 1124745 w 1353732"/>
              <a:gd name="connsiteY83" fmla="*/ 255743 h 2335366"/>
              <a:gd name="connsiteX84" fmla="*/ 1115220 w 1353732"/>
              <a:gd name="connsiteY84" fmla="*/ 246218 h 2335366"/>
              <a:gd name="connsiteX85" fmla="*/ 1083470 w 1353732"/>
              <a:gd name="connsiteY85" fmla="*/ 230343 h 2335366"/>
              <a:gd name="connsiteX86" fmla="*/ 1067595 w 1353732"/>
              <a:gd name="connsiteY86" fmla="*/ 195418 h 2335366"/>
              <a:gd name="connsiteX87" fmla="*/ 1064420 w 1353732"/>
              <a:gd name="connsiteY87" fmla="*/ 182718 h 2335366"/>
              <a:gd name="connsiteX88" fmla="*/ 1013620 w 1353732"/>
              <a:gd name="connsiteY88" fmla="*/ 179543 h 2335366"/>
              <a:gd name="connsiteX89" fmla="*/ 1010445 w 1353732"/>
              <a:gd name="connsiteY89" fmla="*/ 138268 h 2335366"/>
              <a:gd name="connsiteX90" fmla="*/ 1007270 w 1353732"/>
              <a:gd name="connsiteY90" fmla="*/ 122393 h 2335366"/>
              <a:gd name="connsiteX91" fmla="*/ 1048545 w 1353732"/>
              <a:gd name="connsiteY91" fmla="*/ 119218 h 2335366"/>
              <a:gd name="connsiteX92" fmla="*/ 1058070 w 1353732"/>
              <a:gd name="connsiteY92" fmla="*/ 116043 h 2335366"/>
              <a:gd name="connsiteX93" fmla="*/ 1042195 w 1353732"/>
              <a:gd name="connsiteY93" fmla="*/ 46193 h 2335366"/>
              <a:gd name="connsiteX94" fmla="*/ 1032670 w 1353732"/>
              <a:gd name="connsiteY94" fmla="*/ 20793 h 2335366"/>
              <a:gd name="connsiteX95" fmla="*/ 1029495 w 1353732"/>
              <a:gd name="connsiteY95" fmla="*/ 11268 h 2335366"/>
              <a:gd name="connsiteX96" fmla="*/ 997745 w 1353732"/>
              <a:gd name="connsiteY96" fmla="*/ 4918 h 2335366"/>
              <a:gd name="connsiteX97" fmla="*/ 985045 w 1353732"/>
              <a:gd name="connsiteY97" fmla="*/ 1743 h 2335366"/>
              <a:gd name="connsiteX98" fmla="*/ 978695 w 1353732"/>
              <a:gd name="connsiteY98" fmla="*/ 20793 h 2335366"/>
              <a:gd name="connsiteX99" fmla="*/ 985045 w 1353732"/>
              <a:gd name="connsiteY99" fmla="*/ 33493 h 2335366"/>
              <a:gd name="connsiteX100" fmla="*/ 1000920 w 1353732"/>
              <a:gd name="connsiteY100" fmla="*/ 62068 h 2335366"/>
              <a:gd name="connsiteX101" fmla="*/ 1004095 w 1353732"/>
              <a:gd name="connsiteY101" fmla="*/ 71593 h 2335366"/>
              <a:gd name="connsiteX102" fmla="*/ 997745 w 1353732"/>
              <a:gd name="connsiteY102" fmla="*/ 46193 h 2335366"/>
              <a:gd name="connsiteX103" fmla="*/ 991395 w 1353732"/>
              <a:gd name="connsiteY103" fmla="*/ 33493 h 2335366"/>
              <a:gd name="connsiteX104" fmla="*/ 988220 w 1353732"/>
              <a:gd name="connsiteY104" fmla="*/ 23968 h 2335366"/>
              <a:gd name="connsiteX105" fmla="*/ 981870 w 1353732"/>
              <a:gd name="connsiteY105" fmla="*/ 1743 h 2335366"/>
              <a:gd name="connsiteX106" fmla="*/ 1042195 w 1353732"/>
              <a:gd name="connsiteY106" fmla="*/ 8093 h 2335366"/>
              <a:gd name="connsiteX107" fmla="*/ 1061245 w 1353732"/>
              <a:gd name="connsiteY107" fmla="*/ 36668 h 2335366"/>
              <a:gd name="connsiteX108" fmla="*/ 1077120 w 1353732"/>
              <a:gd name="connsiteY108" fmla="*/ 68418 h 2335366"/>
              <a:gd name="connsiteX109" fmla="*/ 1086645 w 1353732"/>
              <a:gd name="connsiteY109" fmla="*/ 100168 h 2335366"/>
              <a:gd name="connsiteX110" fmla="*/ 1089820 w 1353732"/>
              <a:gd name="connsiteY110" fmla="*/ 112868 h 2335366"/>
              <a:gd name="connsiteX111" fmla="*/ 1096170 w 1353732"/>
              <a:gd name="connsiteY111" fmla="*/ 135093 h 2335366"/>
              <a:gd name="connsiteX112" fmla="*/ 1102520 w 1353732"/>
              <a:gd name="connsiteY112" fmla="*/ 163668 h 2335366"/>
              <a:gd name="connsiteX113" fmla="*/ 1112045 w 1353732"/>
              <a:gd name="connsiteY113" fmla="*/ 201768 h 2335366"/>
              <a:gd name="connsiteX114" fmla="*/ 1118395 w 1353732"/>
              <a:gd name="connsiteY114" fmla="*/ 211293 h 2335366"/>
              <a:gd name="connsiteX115" fmla="*/ 1166020 w 1353732"/>
              <a:gd name="connsiteY115" fmla="*/ 227168 h 2335366"/>
              <a:gd name="connsiteX116" fmla="*/ 1223170 w 1353732"/>
              <a:gd name="connsiteY116" fmla="*/ 223993 h 2335366"/>
              <a:gd name="connsiteX117" fmla="*/ 1239045 w 1353732"/>
              <a:gd name="connsiteY117" fmla="*/ 230343 h 2335366"/>
              <a:gd name="connsiteX118" fmla="*/ 1245395 w 1353732"/>
              <a:gd name="connsiteY118" fmla="*/ 249393 h 2335366"/>
              <a:gd name="connsiteX119" fmla="*/ 1248570 w 1353732"/>
              <a:gd name="connsiteY119" fmla="*/ 350993 h 2335366"/>
              <a:gd name="connsiteX120" fmla="*/ 1258095 w 1353732"/>
              <a:gd name="connsiteY120" fmla="*/ 360518 h 2335366"/>
              <a:gd name="connsiteX121" fmla="*/ 1273970 w 1353732"/>
              <a:gd name="connsiteY121" fmla="*/ 382743 h 2335366"/>
              <a:gd name="connsiteX122" fmla="*/ 1280320 w 1353732"/>
              <a:gd name="connsiteY122" fmla="*/ 398618 h 2335366"/>
              <a:gd name="connsiteX123" fmla="*/ 1289845 w 1353732"/>
              <a:gd name="connsiteY123" fmla="*/ 420843 h 2335366"/>
              <a:gd name="connsiteX124" fmla="*/ 1286670 w 1353732"/>
              <a:gd name="connsiteY124" fmla="*/ 439893 h 2335366"/>
              <a:gd name="connsiteX125" fmla="*/ 1273970 w 1353732"/>
              <a:gd name="connsiteY125" fmla="*/ 458943 h 2335366"/>
              <a:gd name="connsiteX126" fmla="*/ 1251745 w 1353732"/>
              <a:gd name="connsiteY126" fmla="*/ 497043 h 2335366"/>
              <a:gd name="connsiteX127" fmla="*/ 1235870 w 1353732"/>
              <a:gd name="connsiteY127" fmla="*/ 522443 h 2335366"/>
              <a:gd name="connsiteX128" fmla="*/ 1226345 w 1353732"/>
              <a:gd name="connsiteY128" fmla="*/ 547843 h 2335366"/>
              <a:gd name="connsiteX129" fmla="*/ 1219995 w 1353732"/>
              <a:gd name="connsiteY129" fmla="*/ 557368 h 2335366"/>
              <a:gd name="connsiteX130" fmla="*/ 1216820 w 1353732"/>
              <a:gd name="connsiteY130" fmla="*/ 573243 h 2335366"/>
              <a:gd name="connsiteX131" fmla="*/ 1194595 w 1353732"/>
              <a:gd name="connsiteY131" fmla="*/ 608168 h 2335366"/>
              <a:gd name="connsiteX132" fmla="*/ 1178720 w 1353732"/>
              <a:gd name="connsiteY132" fmla="*/ 658968 h 2335366"/>
              <a:gd name="connsiteX133" fmla="*/ 1172370 w 1353732"/>
              <a:gd name="connsiteY133" fmla="*/ 678018 h 2335366"/>
              <a:gd name="connsiteX134" fmla="*/ 1169195 w 1353732"/>
              <a:gd name="connsiteY134" fmla="*/ 693893 h 2335366"/>
              <a:gd name="connsiteX135" fmla="*/ 1159670 w 1353732"/>
              <a:gd name="connsiteY135" fmla="*/ 719293 h 2335366"/>
              <a:gd name="connsiteX136" fmla="*/ 1153320 w 1353732"/>
              <a:gd name="connsiteY136" fmla="*/ 741518 h 2335366"/>
              <a:gd name="connsiteX137" fmla="*/ 1140620 w 1353732"/>
              <a:gd name="connsiteY137" fmla="*/ 763743 h 2335366"/>
              <a:gd name="connsiteX138" fmla="*/ 1131095 w 1353732"/>
              <a:gd name="connsiteY138" fmla="*/ 779618 h 2335366"/>
              <a:gd name="connsiteX139" fmla="*/ 1127920 w 1353732"/>
              <a:gd name="connsiteY139" fmla="*/ 789143 h 2335366"/>
              <a:gd name="connsiteX140" fmla="*/ 1121570 w 1353732"/>
              <a:gd name="connsiteY140" fmla="*/ 989168 h 2335366"/>
              <a:gd name="connsiteX141" fmla="*/ 1118395 w 1353732"/>
              <a:gd name="connsiteY141" fmla="*/ 1103468 h 2335366"/>
              <a:gd name="connsiteX142" fmla="*/ 1105695 w 1353732"/>
              <a:gd name="connsiteY142" fmla="*/ 1119343 h 2335366"/>
              <a:gd name="connsiteX143" fmla="*/ 1080295 w 1353732"/>
              <a:gd name="connsiteY143" fmla="*/ 1116168 h 2335366"/>
              <a:gd name="connsiteX144" fmla="*/ 1064420 w 1353732"/>
              <a:gd name="connsiteY144" fmla="*/ 1132043 h 2335366"/>
              <a:gd name="connsiteX145" fmla="*/ 1048545 w 1353732"/>
              <a:gd name="connsiteY145" fmla="*/ 1182843 h 2335366"/>
              <a:gd name="connsiteX146" fmla="*/ 1004095 w 1353732"/>
              <a:gd name="connsiteY146" fmla="*/ 1176493 h 2335366"/>
              <a:gd name="connsiteX147" fmla="*/ 991395 w 1353732"/>
              <a:gd name="connsiteY147" fmla="*/ 1249518 h 2335366"/>
              <a:gd name="connsiteX148" fmla="*/ 991395 w 1353732"/>
              <a:gd name="connsiteY148" fmla="*/ 1132043 h 2335366"/>
              <a:gd name="connsiteX149" fmla="*/ 1013620 w 1353732"/>
              <a:gd name="connsiteY149" fmla="*/ 1135218 h 2335366"/>
              <a:gd name="connsiteX150" fmla="*/ 1058070 w 1353732"/>
              <a:gd name="connsiteY150" fmla="*/ 1147918 h 2335366"/>
              <a:gd name="connsiteX151" fmla="*/ 1039020 w 1353732"/>
              <a:gd name="connsiteY151" fmla="*/ 1195543 h 2335366"/>
              <a:gd name="connsiteX152" fmla="*/ 1029495 w 1353732"/>
              <a:gd name="connsiteY152" fmla="*/ 1211418 h 2335366"/>
              <a:gd name="connsiteX153" fmla="*/ 1026320 w 1353732"/>
              <a:gd name="connsiteY153" fmla="*/ 1220943 h 2335366"/>
              <a:gd name="connsiteX154" fmla="*/ 1045370 w 1353732"/>
              <a:gd name="connsiteY154" fmla="*/ 1217768 h 2335366"/>
              <a:gd name="connsiteX155" fmla="*/ 1077120 w 1353732"/>
              <a:gd name="connsiteY155" fmla="*/ 1220943 h 2335366"/>
              <a:gd name="connsiteX156" fmla="*/ 1064420 w 1353732"/>
              <a:gd name="connsiteY156" fmla="*/ 1363818 h 2335366"/>
              <a:gd name="connsiteX157" fmla="*/ 1070770 w 1353732"/>
              <a:gd name="connsiteY157" fmla="*/ 1373343 h 2335366"/>
              <a:gd name="connsiteX158" fmla="*/ 1092995 w 1353732"/>
              <a:gd name="connsiteY158" fmla="*/ 1379693 h 2335366"/>
              <a:gd name="connsiteX159" fmla="*/ 1108870 w 1353732"/>
              <a:gd name="connsiteY159" fmla="*/ 1386043 h 2335366"/>
              <a:gd name="connsiteX160" fmla="*/ 1131095 w 1353732"/>
              <a:gd name="connsiteY160" fmla="*/ 1392393 h 2335366"/>
              <a:gd name="connsiteX161" fmla="*/ 1134270 w 1353732"/>
              <a:gd name="connsiteY161" fmla="*/ 1405093 h 2335366"/>
              <a:gd name="connsiteX162" fmla="*/ 1140620 w 1353732"/>
              <a:gd name="connsiteY162" fmla="*/ 1443193 h 2335366"/>
              <a:gd name="connsiteX163" fmla="*/ 1124745 w 1353732"/>
              <a:gd name="connsiteY163" fmla="*/ 1500343 h 2335366"/>
              <a:gd name="connsiteX164" fmla="*/ 1146970 w 1353732"/>
              <a:gd name="connsiteY164" fmla="*/ 1493993 h 2335366"/>
              <a:gd name="connsiteX165" fmla="*/ 1150145 w 1353732"/>
              <a:gd name="connsiteY165" fmla="*/ 1519393 h 2335366"/>
              <a:gd name="connsiteX166" fmla="*/ 1143795 w 1353732"/>
              <a:gd name="connsiteY166" fmla="*/ 1538443 h 2335366"/>
              <a:gd name="connsiteX167" fmla="*/ 1166020 w 1353732"/>
              <a:gd name="connsiteY167" fmla="*/ 1900393 h 2335366"/>
              <a:gd name="connsiteX168" fmla="*/ 1207295 w 1353732"/>
              <a:gd name="connsiteY168" fmla="*/ 1973418 h 2335366"/>
              <a:gd name="connsiteX169" fmla="*/ 1251745 w 1353732"/>
              <a:gd name="connsiteY169" fmla="*/ 2128992 h 2335366"/>
              <a:gd name="connsiteX170" fmla="*/ 1315245 w 1353732"/>
              <a:gd name="connsiteY170" fmla="*/ 2284566 h 2335366"/>
              <a:gd name="connsiteX171" fmla="*/ 1235869 w 1353732"/>
              <a:gd name="connsiteY171" fmla="*/ 2335366 h 2335366"/>
              <a:gd name="connsiteX172" fmla="*/ 1318419 w 1353732"/>
              <a:gd name="connsiteY172" fmla="*/ 2287741 h 2335366"/>
              <a:gd name="connsiteX173" fmla="*/ 1251744 w 1353732"/>
              <a:gd name="connsiteY173" fmla="*/ 2128991 h 2335366"/>
              <a:gd name="connsiteX174" fmla="*/ 1353344 w 1353732"/>
              <a:gd name="connsiteY174" fmla="*/ 2078191 h 2335366"/>
              <a:gd name="connsiteX175" fmla="*/ 1251744 w 1353732"/>
              <a:gd name="connsiteY175" fmla="*/ 2103591 h 2335366"/>
              <a:gd name="connsiteX176" fmla="*/ 1197769 w 1353732"/>
              <a:gd name="connsiteY176" fmla="*/ 1963891 h 2335366"/>
              <a:gd name="connsiteX177" fmla="*/ 1159669 w 1353732"/>
              <a:gd name="connsiteY177" fmla="*/ 1903566 h 2335366"/>
              <a:gd name="connsiteX178" fmla="*/ 1143794 w 1353732"/>
              <a:gd name="connsiteY178" fmla="*/ 1525741 h 2335366"/>
              <a:gd name="connsiteX179" fmla="*/ 1042195 w 1353732"/>
              <a:gd name="connsiteY179" fmla="*/ 1522568 h 2335366"/>
              <a:gd name="connsiteX180" fmla="*/ 1023145 w 1353732"/>
              <a:gd name="connsiteY180" fmla="*/ 1506693 h 2335366"/>
              <a:gd name="connsiteX181" fmla="*/ 1010445 w 1353732"/>
              <a:gd name="connsiteY181" fmla="*/ 1509868 h 2335366"/>
              <a:gd name="connsiteX182" fmla="*/ 1004095 w 1353732"/>
              <a:gd name="connsiteY182" fmla="*/ 1528918 h 2335366"/>
              <a:gd name="connsiteX183" fmla="*/ 997745 w 1353732"/>
              <a:gd name="connsiteY183" fmla="*/ 1538443 h 2335366"/>
              <a:gd name="connsiteX184" fmla="*/ 988220 w 1353732"/>
              <a:gd name="connsiteY184" fmla="*/ 1554318 h 2335366"/>
              <a:gd name="connsiteX185" fmla="*/ 978695 w 1353732"/>
              <a:gd name="connsiteY185" fmla="*/ 1563843 h 2335366"/>
              <a:gd name="connsiteX186" fmla="*/ 959645 w 1353732"/>
              <a:gd name="connsiteY186" fmla="*/ 1589243 h 2335366"/>
              <a:gd name="connsiteX187" fmla="*/ 953295 w 1353732"/>
              <a:gd name="connsiteY187" fmla="*/ 1598768 h 2335366"/>
              <a:gd name="connsiteX188" fmla="*/ 943770 w 1353732"/>
              <a:gd name="connsiteY188" fmla="*/ 1605118 h 2335366"/>
              <a:gd name="connsiteX189" fmla="*/ 934245 w 1353732"/>
              <a:gd name="connsiteY189" fmla="*/ 1614643 h 2335366"/>
              <a:gd name="connsiteX190" fmla="*/ 924720 w 1353732"/>
              <a:gd name="connsiteY190" fmla="*/ 1627343 h 2335366"/>
              <a:gd name="connsiteX191" fmla="*/ 902495 w 1353732"/>
              <a:gd name="connsiteY191" fmla="*/ 1630518 h 2335366"/>
              <a:gd name="connsiteX192" fmla="*/ 816770 w 1353732"/>
              <a:gd name="connsiteY192" fmla="*/ 1633693 h 2335366"/>
              <a:gd name="connsiteX193" fmla="*/ 762795 w 1353732"/>
              <a:gd name="connsiteY193" fmla="*/ 1646393 h 2335366"/>
              <a:gd name="connsiteX194" fmla="*/ 750095 w 1353732"/>
              <a:gd name="connsiteY194" fmla="*/ 1649568 h 2335366"/>
              <a:gd name="connsiteX195" fmla="*/ 718345 w 1353732"/>
              <a:gd name="connsiteY195" fmla="*/ 1652743 h 2335366"/>
              <a:gd name="connsiteX196" fmla="*/ 692945 w 1353732"/>
              <a:gd name="connsiteY196" fmla="*/ 1655918 h 2335366"/>
              <a:gd name="connsiteX197" fmla="*/ 670720 w 1353732"/>
              <a:gd name="connsiteY197" fmla="*/ 1659093 h 2335366"/>
              <a:gd name="connsiteX198" fmla="*/ 584995 w 1353732"/>
              <a:gd name="connsiteY198" fmla="*/ 1665443 h 2335366"/>
              <a:gd name="connsiteX199" fmla="*/ 410370 w 1353732"/>
              <a:gd name="connsiteY199" fmla="*/ 1662268 h 2335366"/>
              <a:gd name="connsiteX200" fmla="*/ 397670 w 1353732"/>
              <a:gd name="connsiteY200" fmla="*/ 1655918 h 2335366"/>
              <a:gd name="connsiteX201" fmla="*/ 334170 w 1353732"/>
              <a:gd name="connsiteY201" fmla="*/ 1649568 h 2335366"/>
              <a:gd name="connsiteX202" fmla="*/ 315120 w 1353732"/>
              <a:gd name="connsiteY202" fmla="*/ 1646393 h 2335366"/>
              <a:gd name="connsiteX203" fmla="*/ 234951 w 1353732"/>
              <a:gd name="connsiteY203" fmla="*/ 1653537 h 2335366"/>
              <a:gd name="connsiteX204" fmla="*/ 179389 w 1353732"/>
              <a:gd name="connsiteY204" fmla="*/ 1652743 h 2335366"/>
              <a:gd name="connsiteX205" fmla="*/ 111127 w 1353732"/>
              <a:gd name="connsiteY205" fmla="*/ 1651949 h 2335366"/>
              <a:gd name="connsiteX206" fmla="*/ 66676 w 1353732"/>
              <a:gd name="connsiteY206" fmla="*/ 1655917 h 2335366"/>
              <a:gd name="connsiteX207" fmla="*/ 6351 w 1353732"/>
              <a:gd name="connsiteY207" fmla="*/ 1654331 h 2335366"/>
              <a:gd name="connsiteX0" fmla="*/ 0 w 1353732"/>
              <a:gd name="connsiteY0" fmla="*/ 1652743 h 2335366"/>
              <a:gd name="connsiteX1" fmla="*/ 88108 w 1353732"/>
              <a:gd name="connsiteY1" fmla="*/ 1651156 h 2335366"/>
              <a:gd name="connsiteX2" fmla="*/ 142083 w 1353732"/>
              <a:gd name="connsiteY2" fmla="*/ 1649568 h 2335366"/>
              <a:gd name="connsiteX3" fmla="*/ 235745 w 1353732"/>
              <a:gd name="connsiteY3" fmla="*/ 1622581 h 2335366"/>
              <a:gd name="connsiteX4" fmla="*/ 391320 w 1353732"/>
              <a:gd name="connsiteY4" fmla="*/ 1614643 h 2335366"/>
              <a:gd name="connsiteX5" fmla="*/ 445295 w 1353732"/>
              <a:gd name="connsiteY5" fmla="*/ 1620993 h 2335366"/>
              <a:gd name="connsiteX6" fmla="*/ 470695 w 1353732"/>
              <a:gd name="connsiteY6" fmla="*/ 1627343 h 2335366"/>
              <a:gd name="connsiteX7" fmla="*/ 499270 w 1353732"/>
              <a:gd name="connsiteY7" fmla="*/ 1630518 h 2335366"/>
              <a:gd name="connsiteX8" fmla="*/ 521495 w 1353732"/>
              <a:gd name="connsiteY8" fmla="*/ 1636868 h 2335366"/>
              <a:gd name="connsiteX9" fmla="*/ 524670 w 1353732"/>
              <a:gd name="connsiteY9" fmla="*/ 1617818 h 2335366"/>
              <a:gd name="connsiteX10" fmla="*/ 521495 w 1353732"/>
              <a:gd name="connsiteY10" fmla="*/ 1525743 h 2335366"/>
              <a:gd name="connsiteX11" fmla="*/ 515145 w 1353732"/>
              <a:gd name="connsiteY11" fmla="*/ 1500343 h 2335366"/>
              <a:gd name="connsiteX12" fmla="*/ 521495 w 1353732"/>
              <a:gd name="connsiteY12" fmla="*/ 1424143 h 2335366"/>
              <a:gd name="connsiteX13" fmla="*/ 540545 w 1353732"/>
              <a:gd name="connsiteY13" fmla="*/ 1420968 h 2335366"/>
              <a:gd name="connsiteX14" fmla="*/ 511970 w 1353732"/>
              <a:gd name="connsiteY14" fmla="*/ 1357468 h 2335366"/>
              <a:gd name="connsiteX15" fmla="*/ 483395 w 1353732"/>
              <a:gd name="connsiteY15" fmla="*/ 1354293 h 2335366"/>
              <a:gd name="connsiteX16" fmla="*/ 489745 w 1353732"/>
              <a:gd name="connsiteY16" fmla="*/ 1309843 h 2335366"/>
              <a:gd name="connsiteX17" fmla="*/ 499270 w 1353732"/>
              <a:gd name="connsiteY17" fmla="*/ 1287618 h 2335366"/>
              <a:gd name="connsiteX18" fmla="*/ 505620 w 1353732"/>
              <a:gd name="connsiteY18" fmla="*/ 1268568 h 2335366"/>
              <a:gd name="connsiteX19" fmla="*/ 470695 w 1353732"/>
              <a:gd name="connsiteY19" fmla="*/ 1268568 h 2335366"/>
              <a:gd name="connsiteX20" fmla="*/ 464345 w 1353732"/>
              <a:gd name="connsiteY20" fmla="*/ 1284443 h 2335366"/>
              <a:gd name="connsiteX21" fmla="*/ 448470 w 1353732"/>
              <a:gd name="connsiteY21" fmla="*/ 1357468 h 2335366"/>
              <a:gd name="connsiteX22" fmla="*/ 442120 w 1353732"/>
              <a:gd name="connsiteY22" fmla="*/ 1370168 h 2335366"/>
              <a:gd name="connsiteX23" fmla="*/ 438945 w 1353732"/>
              <a:gd name="connsiteY23" fmla="*/ 1386043 h 2335366"/>
              <a:gd name="connsiteX24" fmla="*/ 419895 w 1353732"/>
              <a:gd name="connsiteY24" fmla="*/ 1382868 h 2335366"/>
              <a:gd name="connsiteX25" fmla="*/ 423070 w 1353732"/>
              <a:gd name="connsiteY25" fmla="*/ 1300318 h 2335366"/>
              <a:gd name="connsiteX26" fmla="*/ 429420 w 1353732"/>
              <a:gd name="connsiteY26" fmla="*/ 1255868 h 2335366"/>
              <a:gd name="connsiteX27" fmla="*/ 432595 w 1353732"/>
              <a:gd name="connsiteY27" fmla="*/ 1246343 h 2335366"/>
              <a:gd name="connsiteX28" fmla="*/ 442120 w 1353732"/>
              <a:gd name="connsiteY28" fmla="*/ 1230468 h 2335366"/>
              <a:gd name="connsiteX29" fmla="*/ 505620 w 1353732"/>
              <a:gd name="connsiteY29" fmla="*/ 1233643 h 2335366"/>
              <a:gd name="connsiteX30" fmla="*/ 492920 w 1353732"/>
              <a:gd name="connsiteY30" fmla="*/ 1186018 h 2335366"/>
              <a:gd name="connsiteX31" fmla="*/ 461170 w 1353732"/>
              <a:gd name="connsiteY31" fmla="*/ 1179668 h 2335366"/>
              <a:gd name="connsiteX32" fmla="*/ 464345 w 1353732"/>
              <a:gd name="connsiteY32" fmla="*/ 1122518 h 2335366"/>
              <a:gd name="connsiteX33" fmla="*/ 531020 w 1353732"/>
              <a:gd name="connsiteY33" fmla="*/ 1128868 h 2335366"/>
              <a:gd name="connsiteX34" fmla="*/ 550070 w 1353732"/>
              <a:gd name="connsiteY34" fmla="*/ 1122518 h 2335366"/>
              <a:gd name="connsiteX35" fmla="*/ 553245 w 1353732"/>
              <a:gd name="connsiteY35" fmla="*/ 1065368 h 2335366"/>
              <a:gd name="connsiteX36" fmla="*/ 559595 w 1353732"/>
              <a:gd name="connsiteY36" fmla="*/ 1055843 h 2335366"/>
              <a:gd name="connsiteX37" fmla="*/ 562770 w 1353732"/>
              <a:gd name="connsiteY37" fmla="*/ 1039968 h 2335366"/>
              <a:gd name="connsiteX38" fmla="*/ 565945 w 1353732"/>
              <a:gd name="connsiteY38" fmla="*/ 1027268 h 2335366"/>
              <a:gd name="connsiteX39" fmla="*/ 572295 w 1353732"/>
              <a:gd name="connsiteY39" fmla="*/ 1014568 h 2335366"/>
              <a:gd name="connsiteX40" fmla="*/ 578645 w 1353732"/>
              <a:gd name="connsiteY40" fmla="*/ 989168 h 2335366"/>
              <a:gd name="connsiteX41" fmla="*/ 581820 w 1353732"/>
              <a:gd name="connsiteY41" fmla="*/ 976468 h 2335366"/>
              <a:gd name="connsiteX42" fmla="*/ 584995 w 1353732"/>
              <a:gd name="connsiteY42" fmla="*/ 966943 h 2335366"/>
              <a:gd name="connsiteX43" fmla="*/ 591345 w 1353732"/>
              <a:gd name="connsiteY43" fmla="*/ 957418 h 2335366"/>
              <a:gd name="connsiteX44" fmla="*/ 594520 w 1353732"/>
              <a:gd name="connsiteY44" fmla="*/ 944718 h 2335366"/>
              <a:gd name="connsiteX45" fmla="*/ 610395 w 1353732"/>
              <a:gd name="connsiteY45" fmla="*/ 922493 h 2335366"/>
              <a:gd name="connsiteX46" fmla="*/ 616745 w 1353732"/>
              <a:gd name="connsiteY46" fmla="*/ 906618 h 2335366"/>
              <a:gd name="connsiteX47" fmla="*/ 623095 w 1353732"/>
              <a:gd name="connsiteY47" fmla="*/ 893918 h 2335366"/>
              <a:gd name="connsiteX48" fmla="*/ 632620 w 1353732"/>
              <a:gd name="connsiteY48" fmla="*/ 871693 h 2335366"/>
              <a:gd name="connsiteX49" fmla="*/ 635795 w 1353732"/>
              <a:gd name="connsiteY49" fmla="*/ 858993 h 2335366"/>
              <a:gd name="connsiteX50" fmla="*/ 642145 w 1353732"/>
              <a:gd name="connsiteY50" fmla="*/ 846293 h 2335366"/>
              <a:gd name="connsiteX51" fmla="*/ 645320 w 1353732"/>
              <a:gd name="connsiteY51" fmla="*/ 827243 h 2335366"/>
              <a:gd name="connsiteX52" fmla="*/ 661195 w 1353732"/>
              <a:gd name="connsiteY52" fmla="*/ 795493 h 2335366"/>
              <a:gd name="connsiteX53" fmla="*/ 667545 w 1353732"/>
              <a:gd name="connsiteY53" fmla="*/ 776443 h 2335366"/>
              <a:gd name="connsiteX54" fmla="*/ 607220 w 1353732"/>
              <a:gd name="connsiteY54" fmla="*/ 744693 h 2335366"/>
              <a:gd name="connsiteX55" fmla="*/ 613570 w 1353732"/>
              <a:gd name="connsiteY55" fmla="*/ 700243 h 2335366"/>
              <a:gd name="connsiteX56" fmla="*/ 686595 w 1353732"/>
              <a:gd name="connsiteY56" fmla="*/ 674843 h 2335366"/>
              <a:gd name="connsiteX57" fmla="*/ 677070 w 1353732"/>
              <a:gd name="connsiteY57" fmla="*/ 573243 h 2335366"/>
              <a:gd name="connsiteX58" fmla="*/ 689770 w 1353732"/>
              <a:gd name="connsiteY58" fmla="*/ 570068 h 2335366"/>
              <a:gd name="connsiteX59" fmla="*/ 708820 w 1353732"/>
              <a:gd name="connsiteY59" fmla="*/ 566893 h 2335366"/>
              <a:gd name="connsiteX60" fmla="*/ 769145 w 1353732"/>
              <a:gd name="connsiteY60" fmla="*/ 573243 h 2335366"/>
              <a:gd name="connsiteX61" fmla="*/ 823120 w 1353732"/>
              <a:gd name="connsiteY61" fmla="*/ 592293 h 2335366"/>
              <a:gd name="connsiteX62" fmla="*/ 832645 w 1353732"/>
              <a:gd name="connsiteY62" fmla="*/ 595468 h 2335366"/>
              <a:gd name="connsiteX63" fmla="*/ 848520 w 1353732"/>
              <a:gd name="connsiteY63" fmla="*/ 601818 h 2335366"/>
              <a:gd name="connsiteX64" fmla="*/ 858045 w 1353732"/>
              <a:gd name="connsiteY64" fmla="*/ 604993 h 2335366"/>
              <a:gd name="connsiteX65" fmla="*/ 873920 w 1353732"/>
              <a:gd name="connsiteY65" fmla="*/ 611343 h 2335366"/>
              <a:gd name="connsiteX66" fmla="*/ 899320 w 1353732"/>
              <a:gd name="connsiteY66" fmla="*/ 617693 h 2335366"/>
              <a:gd name="connsiteX67" fmla="*/ 896145 w 1353732"/>
              <a:gd name="connsiteY67" fmla="*/ 595468 h 2335366"/>
              <a:gd name="connsiteX68" fmla="*/ 899320 w 1353732"/>
              <a:gd name="connsiteY68" fmla="*/ 570068 h 2335366"/>
              <a:gd name="connsiteX69" fmla="*/ 965995 w 1353732"/>
              <a:gd name="connsiteY69" fmla="*/ 579593 h 2335366"/>
              <a:gd name="connsiteX70" fmla="*/ 994570 w 1353732"/>
              <a:gd name="connsiteY70" fmla="*/ 595468 h 2335366"/>
              <a:gd name="connsiteX71" fmla="*/ 1004095 w 1353732"/>
              <a:gd name="connsiteY71" fmla="*/ 589118 h 2335366"/>
              <a:gd name="connsiteX72" fmla="*/ 1127920 w 1353732"/>
              <a:gd name="connsiteY72" fmla="*/ 446243 h 2335366"/>
              <a:gd name="connsiteX73" fmla="*/ 1181895 w 1353732"/>
              <a:gd name="connsiteY73" fmla="*/ 439893 h 2335366"/>
              <a:gd name="connsiteX74" fmla="*/ 1178720 w 1353732"/>
              <a:gd name="connsiteY74" fmla="*/ 427193 h 2335366"/>
              <a:gd name="connsiteX75" fmla="*/ 1175545 w 1353732"/>
              <a:gd name="connsiteY75" fmla="*/ 411318 h 2335366"/>
              <a:gd name="connsiteX76" fmla="*/ 1143795 w 1353732"/>
              <a:gd name="connsiteY76" fmla="*/ 379568 h 2335366"/>
              <a:gd name="connsiteX77" fmla="*/ 1124745 w 1353732"/>
              <a:gd name="connsiteY77" fmla="*/ 354168 h 2335366"/>
              <a:gd name="connsiteX78" fmla="*/ 1162845 w 1353732"/>
              <a:gd name="connsiteY78" fmla="*/ 347818 h 2335366"/>
              <a:gd name="connsiteX79" fmla="*/ 1153320 w 1353732"/>
              <a:gd name="connsiteY79" fmla="*/ 331943 h 2335366"/>
              <a:gd name="connsiteX80" fmla="*/ 1140620 w 1353732"/>
              <a:gd name="connsiteY80" fmla="*/ 312893 h 2335366"/>
              <a:gd name="connsiteX81" fmla="*/ 1134270 w 1353732"/>
              <a:gd name="connsiteY81" fmla="*/ 287493 h 2335366"/>
              <a:gd name="connsiteX82" fmla="*/ 1127920 w 1353732"/>
              <a:gd name="connsiteY82" fmla="*/ 268443 h 2335366"/>
              <a:gd name="connsiteX83" fmla="*/ 1124745 w 1353732"/>
              <a:gd name="connsiteY83" fmla="*/ 255743 h 2335366"/>
              <a:gd name="connsiteX84" fmla="*/ 1115220 w 1353732"/>
              <a:gd name="connsiteY84" fmla="*/ 246218 h 2335366"/>
              <a:gd name="connsiteX85" fmla="*/ 1083470 w 1353732"/>
              <a:gd name="connsiteY85" fmla="*/ 230343 h 2335366"/>
              <a:gd name="connsiteX86" fmla="*/ 1067595 w 1353732"/>
              <a:gd name="connsiteY86" fmla="*/ 195418 h 2335366"/>
              <a:gd name="connsiteX87" fmla="*/ 1064420 w 1353732"/>
              <a:gd name="connsiteY87" fmla="*/ 182718 h 2335366"/>
              <a:gd name="connsiteX88" fmla="*/ 1013620 w 1353732"/>
              <a:gd name="connsiteY88" fmla="*/ 179543 h 2335366"/>
              <a:gd name="connsiteX89" fmla="*/ 1010445 w 1353732"/>
              <a:gd name="connsiteY89" fmla="*/ 138268 h 2335366"/>
              <a:gd name="connsiteX90" fmla="*/ 1007270 w 1353732"/>
              <a:gd name="connsiteY90" fmla="*/ 122393 h 2335366"/>
              <a:gd name="connsiteX91" fmla="*/ 1048545 w 1353732"/>
              <a:gd name="connsiteY91" fmla="*/ 119218 h 2335366"/>
              <a:gd name="connsiteX92" fmla="*/ 1058070 w 1353732"/>
              <a:gd name="connsiteY92" fmla="*/ 116043 h 2335366"/>
              <a:gd name="connsiteX93" fmla="*/ 1042195 w 1353732"/>
              <a:gd name="connsiteY93" fmla="*/ 46193 h 2335366"/>
              <a:gd name="connsiteX94" fmla="*/ 1032670 w 1353732"/>
              <a:gd name="connsiteY94" fmla="*/ 20793 h 2335366"/>
              <a:gd name="connsiteX95" fmla="*/ 1029495 w 1353732"/>
              <a:gd name="connsiteY95" fmla="*/ 11268 h 2335366"/>
              <a:gd name="connsiteX96" fmla="*/ 997745 w 1353732"/>
              <a:gd name="connsiteY96" fmla="*/ 4918 h 2335366"/>
              <a:gd name="connsiteX97" fmla="*/ 985045 w 1353732"/>
              <a:gd name="connsiteY97" fmla="*/ 1743 h 2335366"/>
              <a:gd name="connsiteX98" fmla="*/ 978695 w 1353732"/>
              <a:gd name="connsiteY98" fmla="*/ 20793 h 2335366"/>
              <a:gd name="connsiteX99" fmla="*/ 985045 w 1353732"/>
              <a:gd name="connsiteY99" fmla="*/ 33493 h 2335366"/>
              <a:gd name="connsiteX100" fmla="*/ 1000920 w 1353732"/>
              <a:gd name="connsiteY100" fmla="*/ 62068 h 2335366"/>
              <a:gd name="connsiteX101" fmla="*/ 1004095 w 1353732"/>
              <a:gd name="connsiteY101" fmla="*/ 71593 h 2335366"/>
              <a:gd name="connsiteX102" fmla="*/ 997745 w 1353732"/>
              <a:gd name="connsiteY102" fmla="*/ 46193 h 2335366"/>
              <a:gd name="connsiteX103" fmla="*/ 991395 w 1353732"/>
              <a:gd name="connsiteY103" fmla="*/ 33493 h 2335366"/>
              <a:gd name="connsiteX104" fmla="*/ 988220 w 1353732"/>
              <a:gd name="connsiteY104" fmla="*/ 23968 h 2335366"/>
              <a:gd name="connsiteX105" fmla="*/ 981870 w 1353732"/>
              <a:gd name="connsiteY105" fmla="*/ 1743 h 2335366"/>
              <a:gd name="connsiteX106" fmla="*/ 1042195 w 1353732"/>
              <a:gd name="connsiteY106" fmla="*/ 8093 h 2335366"/>
              <a:gd name="connsiteX107" fmla="*/ 1061245 w 1353732"/>
              <a:gd name="connsiteY107" fmla="*/ 36668 h 2335366"/>
              <a:gd name="connsiteX108" fmla="*/ 1077120 w 1353732"/>
              <a:gd name="connsiteY108" fmla="*/ 68418 h 2335366"/>
              <a:gd name="connsiteX109" fmla="*/ 1086645 w 1353732"/>
              <a:gd name="connsiteY109" fmla="*/ 100168 h 2335366"/>
              <a:gd name="connsiteX110" fmla="*/ 1089820 w 1353732"/>
              <a:gd name="connsiteY110" fmla="*/ 112868 h 2335366"/>
              <a:gd name="connsiteX111" fmla="*/ 1096170 w 1353732"/>
              <a:gd name="connsiteY111" fmla="*/ 135093 h 2335366"/>
              <a:gd name="connsiteX112" fmla="*/ 1102520 w 1353732"/>
              <a:gd name="connsiteY112" fmla="*/ 163668 h 2335366"/>
              <a:gd name="connsiteX113" fmla="*/ 1112045 w 1353732"/>
              <a:gd name="connsiteY113" fmla="*/ 201768 h 2335366"/>
              <a:gd name="connsiteX114" fmla="*/ 1118395 w 1353732"/>
              <a:gd name="connsiteY114" fmla="*/ 211293 h 2335366"/>
              <a:gd name="connsiteX115" fmla="*/ 1166020 w 1353732"/>
              <a:gd name="connsiteY115" fmla="*/ 227168 h 2335366"/>
              <a:gd name="connsiteX116" fmla="*/ 1223170 w 1353732"/>
              <a:gd name="connsiteY116" fmla="*/ 223993 h 2335366"/>
              <a:gd name="connsiteX117" fmla="*/ 1239045 w 1353732"/>
              <a:gd name="connsiteY117" fmla="*/ 230343 h 2335366"/>
              <a:gd name="connsiteX118" fmla="*/ 1245395 w 1353732"/>
              <a:gd name="connsiteY118" fmla="*/ 249393 h 2335366"/>
              <a:gd name="connsiteX119" fmla="*/ 1248570 w 1353732"/>
              <a:gd name="connsiteY119" fmla="*/ 350993 h 2335366"/>
              <a:gd name="connsiteX120" fmla="*/ 1258095 w 1353732"/>
              <a:gd name="connsiteY120" fmla="*/ 360518 h 2335366"/>
              <a:gd name="connsiteX121" fmla="*/ 1273970 w 1353732"/>
              <a:gd name="connsiteY121" fmla="*/ 382743 h 2335366"/>
              <a:gd name="connsiteX122" fmla="*/ 1280320 w 1353732"/>
              <a:gd name="connsiteY122" fmla="*/ 398618 h 2335366"/>
              <a:gd name="connsiteX123" fmla="*/ 1289845 w 1353732"/>
              <a:gd name="connsiteY123" fmla="*/ 420843 h 2335366"/>
              <a:gd name="connsiteX124" fmla="*/ 1286670 w 1353732"/>
              <a:gd name="connsiteY124" fmla="*/ 439893 h 2335366"/>
              <a:gd name="connsiteX125" fmla="*/ 1273970 w 1353732"/>
              <a:gd name="connsiteY125" fmla="*/ 458943 h 2335366"/>
              <a:gd name="connsiteX126" fmla="*/ 1251745 w 1353732"/>
              <a:gd name="connsiteY126" fmla="*/ 497043 h 2335366"/>
              <a:gd name="connsiteX127" fmla="*/ 1235870 w 1353732"/>
              <a:gd name="connsiteY127" fmla="*/ 522443 h 2335366"/>
              <a:gd name="connsiteX128" fmla="*/ 1226345 w 1353732"/>
              <a:gd name="connsiteY128" fmla="*/ 547843 h 2335366"/>
              <a:gd name="connsiteX129" fmla="*/ 1219995 w 1353732"/>
              <a:gd name="connsiteY129" fmla="*/ 557368 h 2335366"/>
              <a:gd name="connsiteX130" fmla="*/ 1216820 w 1353732"/>
              <a:gd name="connsiteY130" fmla="*/ 573243 h 2335366"/>
              <a:gd name="connsiteX131" fmla="*/ 1194595 w 1353732"/>
              <a:gd name="connsiteY131" fmla="*/ 608168 h 2335366"/>
              <a:gd name="connsiteX132" fmla="*/ 1178720 w 1353732"/>
              <a:gd name="connsiteY132" fmla="*/ 658968 h 2335366"/>
              <a:gd name="connsiteX133" fmla="*/ 1172370 w 1353732"/>
              <a:gd name="connsiteY133" fmla="*/ 678018 h 2335366"/>
              <a:gd name="connsiteX134" fmla="*/ 1169195 w 1353732"/>
              <a:gd name="connsiteY134" fmla="*/ 693893 h 2335366"/>
              <a:gd name="connsiteX135" fmla="*/ 1159670 w 1353732"/>
              <a:gd name="connsiteY135" fmla="*/ 719293 h 2335366"/>
              <a:gd name="connsiteX136" fmla="*/ 1153320 w 1353732"/>
              <a:gd name="connsiteY136" fmla="*/ 741518 h 2335366"/>
              <a:gd name="connsiteX137" fmla="*/ 1140620 w 1353732"/>
              <a:gd name="connsiteY137" fmla="*/ 763743 h 2335366"/>
              <a:gd name="connsiteX138" fmla="*/ 1131095 w 1353732"/>
              <a:gd name="connsiteY138" fmla="*/ 779618 h 2335366"/>
              <a:gd name="connsiteX139" fmla="*/ 1127920 w 1353732"/>
              <a:gd name="connsiteY139" fmla="*/ 789143 h 2335366"/>
              <a:gd name="connsiteX140" fmla="*/ 1121570 w 1353732"/>
              <a:gd name="connsiteY140" fmla="*/ 989168 h 2335366"/>
              <a:gd name="connsiteX141" fmla="*/ 1118395 w 1353732"/>
              <a:gd name="connsiteY141" fmla="*/ 1103468 h 2335366"/>
              <a:gd name="connsiteX142" fmla="*/ 1105695 w 1353732"/>
              <a:gd name="connsiteY142" fmla="*/ 1119343 h 2335366"/>
              <a:gd name="connsiteX143" fmla="*/ 1080295 w 1353732"/>
              <a:gd name="connsiteY143" fmla="*/ 1116168 h 2335366"/>
              <a:gd name="connsiteX144" fmla="*/ 1064420 w 1353732"/>
              <a:gd name="connsiteY144" fmla="*/ 1132043 h 2335366"/>
              <a:gd name="connsiteX145" fmla="*/ 1048545 w 1353732"/>
              <a:gd name="connsiteY145" fmla="*/ 1182843 h 2335366"/>
              <a:gd name="connsiteX146" fmla="*/ 1004095 w 1353732"/>
              <a:gd name="connsiteY146" fmla="*/ 1176493 h 2335366"/>
              <a:gd name="connsiteX147" fmla="*/ 991395 w 1353732"/>
              <a:gd name="connsiteY147" fmla="*/ 1249518 h 2335366"/>
              <a:gd name="connsiteX148" fmla="*/ 991395 w 1353732"/>
              <a:gd name="connsiteY148" fmla="*/ 1132043 h 2335366"/>
              <a:gd name="connsiteX149" fmla="*/ 1013620 w 1353732"/>
              <a:gd name="connsiteY149" fmla="*/ 1135218 h 2335366"/>
              <a:gd name="connsiteX150" fmla="*/ 1058070 w 1353732"/>
              <a:gd name="connsiteY150" fmla="*/ 1147918 h 2335366"/>
              <a:gd name="connsiteX151" fmla="*/ 1039020 w 1353732"/>
              <a:gd name="connsiteY151" fmla="*/ 1195543 h 2335366"/>
              <a:gd name="connsiteX152" fmla="*/ 1029495 w 1353732"/>
              <a:gd name="connsiteY152" fmla="*/ 1211418 h 2335366"/>
              <a:gd name="connsiteX153" fmla="*/ 1026320 w 1353732"/>
              <a:gd name="connsiteY153" fmla="*/ 1220943 h 2335366"/>
              <a:gd name="connsiteX154" fmla="*/ 1045370 w 1353732"/>
              <a:gd name="connsiteY154" fmla="*/ 1217768 h 2335366"/>
              <a:gd name="connsiteX155" fmla="*/ 1077120 w 1353732"/>
              <a:gd name="connsiteY155" fmla="*/ 1220943 h 2335366"/>
              <a:gd name="connsiteX156" fmla="*/ 1064420 w 1353732"/>
              <a:gd name="connsiteY156" fmla="*/ 1363818 h 2335366"/>
              <a:gd name="connsiteX157" fmla="*/ 1070770 w 1353732"/>
              <a:gd name="connsiteY157" fmla="*/ 1373343 h 2335366"/>
              <a:gd name="connsiteX158" fmla="*/ 1092995 w 1353732"/>
              <a:gd name="connsiteY158" fmla="*/ 1379693 h 2335366"/>
              <a:gd name="connsiteX159" fmla="*/ 1108870 w 1353732"/>
              <a:gd name="connsiteY159" fmla="*/ 1386043 h 2335366"/>
              <a:gd name="connsiteX160" fmla="*/ 1131095 w 1353732"/>
              <a:gd name="connsiteY160" fmla="*/ 1392393 h 2335366"/>
              <a:gd name="connsiteX161" fmla="*/ 1134270 w 1353732"/>
              <a:gd name="connsiteY161" fmla="*/ 1405093 h 2335366"/>
              <a:gd name="connsiteX162" fmla="*/ 1140620 w 1353732"/>
              <a:gd name="connsiteY162" fmla="*/ 1443193 h 2335366"/>
              <a:gd name="connsiteX163" fmla="*/ 1124745 w 1353732"/>
              <a:gd name="connsiteY163" fmla="*/ 1500343 h 2335366"/>
              <a:gd name="connsiteX164" fmla="*/ 1146970 w 1353732"/>
              <a:gd name="connsiteY164" fmla="*/ 1493993 h 2335366"/>
              <a:gd name="connsiteX165" fmla="*/ 1150145 w 1353732"/>
              <a:gd name="connsiteY165" fmla="*/ 1519393 h 2335366"/>
              <a:gd name="connsiteX166" fmla="*/ 1143795 w 1353732"/>
              <a:gd name="connsiteY166" fmla="*/ 1538443 h 2335366"/>
              <a:gd name="connsiteX167" fmla="*/ 1166020 w 1353732"/>
              <a:gd name="connsiteY167" fmla="*/ 1900393 h 2335366"/>
              <a:gd name="connsiteX168" fmla="*/ 1207295 w 1353732"/>
              <a:gd name="connsiteY168" fmla="*/ 1973418 h 2335366"/>
              <a:gd name="connsiteX169" fmla="*/ 1251745 w 1353732"/>
              <a:gd name="connsiteY169" fmla="*/ 2128992 h 2335366"/>
              <a:gd name="connsiteX170" fmla="*/ 1315245 w 1353732"/>
              <a:gd name="connsiteY170" fmla="*/ 2284566 h 2335366"/>
              <a:gd name="connsiteX171" fmla="*/ 1235869 w 1353732"/>
              <a:gd name="connsiteY171" fmla="*/ 2335366 h 2335366"/>
              <a:gd name="connsiteX172" fmla="*/ 1318419 w 1353732"/>
              <a:gd name="connsiteY172" fmla="*/ 2287741 h 2335366"/>
              <a:gd name="connsiteX173" fmla="*/ 1251744 w 1353732"/>
              <a:gd name="connsiteY173" fmla="*/ 2128991 h 2335366"/>
              <a:gd name="connsiteX174" fmla="*/ 1353344 w 1353732"/>
              <a:gd name="connsiteY174" fmla="*/ 2078191 h 2335366"/>
              <a:gd name="connsiteX175" fmla="*/ 1251744 w 1353732"/>
              <a:gd name="connsiteY175" fmla="*/ 2103591 h 2335366"/>
              <a:gd name="connsiteX176" fmla="*/ 1197769 w 1353732"/>
              <a:gd name="connsiteY176" fmla="*/ 1963891 h 2335366"/>
              <a:gd name="connsiteX177" fmla="*/ 1159669 w 1353732"/>
              <a:gd name="connsiteY177" fmla="*/ 1903566 h 2335366"/>
              <a:gd name="connsiteX178" fmla="*/ 1143794 w 1353732"/>
              <a:gd name="connsiteY178" fmla="*/ 1525741 h 2335366"/>
              <a:gd name="connsiteX179" fmla="*/ 1042195 w 1353732"/>
              <a:gd name="connsiteY179" fmla="*/ 1522568 h 2335366"/>
              <a:gd name="connsiteX180" fmla="*/ 1023145 w 1353732"/>
              <a:gd name="connsiteY180" fmla="*/ 1506693 h 2335366"/>
              <a:gd name="connsiteX181" fmla="*/ 1010445 w 1353732"/>
              <a:gd name="connsiteY181" fmla="*/ 1509868 h 2335366"/>
              <a:gd name="connsiteX182" fmla="*/ 1004095 w 1353732"/>
              <a:gd name="connsiteY182" fmla="*/ 1528918 h 2335366"/>
              <a:gd name="connsiteX183" fmla="*/ 997745 w 1353732"/>
              <a:gd name="connsiteY183" fmla="*/ 1538443 h 2335366"/>
              <a:gd name="connsiteX184" fmla="*/ 988220 w 1353732"/>
              <a:gd name="connsiteY184" fmla="*/ 1554318 h 2335366"/>
              <a:gd name="connsiteX185" fmla="*/ 978695 w 1353732"/>
              <a:gd name="connsiteY185" fmla="*/ 1563843 h 2335366"/>
              <a:gd name="connsiteX186" fmla="*/ 959645 w 1353732"/>
              <a:gd name="connsiteY186" fmla="*/ 1589243 h 2335366"/>
              <a:gd name="connsiteX187" fmla="*/ 953295 w 1353732"/>
              <a:gd name="connsiteY187" fmla="*/ 1598768 h 2335366"/>
              <a:gd name="connsiteX188" fmla="*/ 943770 w 1353732"/>
              <a:gd name="connsiteY188" fmla="*/ 1605118 h 2335366"/>
              <a:gd name="connsiteX189" fmla="*/ 934245 w 1353732"/>
              <a:gd name="connsiteY189" fmla="*/ 1614643 h 2335366"/>
              <a:gd name="connsiteX190" fmla="*/ 924720 w 1353732"/>
              <a:gd name="connsiteY190" fmla="*/ 1627343 h 2335366"/>
              <a:gd name="connsiteX191" fmla="*/ 902495 w 1353732"/>
              <a:gd name="connsiteY191" fmla="*/ 1630518 h 2335366"/>
              <a:gd name="connsiteX192" fmla="*/ 816770 w 1353732"/>
              <a:gd name="connsiteY192" fmla="*/ 1633693 h 2335366"/>
              <a:gd name="connsiteX193" fmla="*/ 762795 w 1353732"/>
              <a:gd name="connsiteY193" fmla="*/ 1646393 h 2335366"/>
              <a:gd name="connsiteX194" fmla="*/ 750095 w 1353732"/>
              <a:gd name="connsiteY194" fmla="*/ 1649568 h 2335366"/>
              <a:gd name="connsiteX195" fmla="*/ 718345 w 1353732"/>
              <a:gd name="connsiteY195" fmla="*/ 1652743 h 2335366"/>
              <a:gd name="connsiteX196" fmla="*/ 692945 w 1353732"/>
              <a:gd name="connsiteY196" fmla="*/ 1655918 h 2335366"/>
              <a:gd name="connsiteX197" fmla="*/ 670720 w 1353732"/>
              <a:gd name="connsiteY197" fmla="*/ 1659093 h 2335366"/>
              <a:gd name="connsiteX198" fmla="*/ 584995 w 1353732"/>
              <a:gd name="connsiteY198" fmla="*/ 1665443 h 2335366"/>
              <a:gd name="connsiteX199" fmla="*/ 410370 w 1353732"/>
              <a:gd name="connsiteY199" fmla="*/ 1662268 h 2335366"/>
              <a:gd name="connsiteX200" fmla="*/ 397670 w 1353732"/>
              <a:gd name="connsiteY200" fmla="*/ 1655918 h 2335366"/>
              <a:gd name="connsiteX201" fmla="*/ 334170 w 1353732"/>
              <a:gd name="connsiteY201" fmla="*/ 1649568 h 2335366"/>
              <a:gd name="connsiteX202" fmla="*/ 315120 w 1353732"/>
              <a:gd name="connsiteY202" fmla="*/ 1646393 h 2335366"/>
              <a:gd name="connsiteX203" fmla="*/ 234951 w 1353732"/>
              <a:gd name="connsiteY203" fmla="*/ 1653537 h 2335366"/>
              <a:gd name="connsiteX204" fmla="*/ 179389 w 1353732"/>
              <a:gd name="connsiteY204" fmla="*/ 1652743 h 2335366"/>
              <a:gd name="connsiteX205" fmla="*/ 111127 w 1353732"/>
              <a:gd name="connsiteY205" fmla="*/ 1651949 h 2335366"/>
              <a:gd name="connsiteX206" fmla="*/ 66676 w 1353732"/>
              <a:gd name="connsiteY206" fmla="*/ 1655917 h 2335366"/>
              <a:gd name="connsiteX207" fmla="*/ 6351 w 1353732"/>
              <a:gd name="connsiteY207" fmla="*/ 1654331 h 2335366"/>
              <a:gd name="connsiteX0" fmla="*/ 0 w 1353732"/>
              <a:gd name="connsiteY0" fmla="*/ 1652743 h 2335366"/>
              <a:gd name="connsiteX1" fmla="*/ 88108 w 1353732"/>
              <a:gd name="connsiteY1" fmla="*/ 1651156 h 2335366"/>
              <a:gd name="connsiteX2" fmla="*/ 142083 w 1353732"/>
              <a:gd name="connsiteY2" fmla="*/ 1649568 h 2335366"/>
              <a:gd name="connsiteX3" fmla="*/ 235745 w 1353732"/>
              <a:gd name="connsiteY3" fmla="*/ 1641631 h 2335366"/>
              <a:gd name="connsiteX4" fmla="*/ 391320 w 1353732"/>
              <a:gd name="connsiteY4" fmla="*/ 1614643 h 2335366"/>
              <a:gd name="connsiteX5" fmla="*/ 445295 w 1353732"/>
              <a:gd name="connsiteY5" fmla="*/ 1620993 h 2335366"/>
              <a:gd name="connsiteX6" fmla="*/ 470695 w 1353732"/>
              <a:gd name="connsiteY6" fmla="*/ 1627343 h 2335366"/>
              <a:gd name="connsiteX7" fmla="*/ 499270 w 1353732"/>
              <a:gd name="connsiteY7" fmla="*/ 1630518 h 2335366"/>
              <a:gd name="connsiteX8" fmla="*/ 521495 w 1353732"/>
              <a:gd name="connsiteY8" fmla="*/ 1636868 h 2335366"/>
              <a:gd name="connsiteX9" fmla="*/ 524670 w 1353732"/>
              <a:gd name="connsiteY9" fmla="*/ 1617818 h 2335366"/>
              <a:gd name="connsiteX10" fmla="*/ 521495 w 1353732"/>
              <a:gd name="connsiteY10" fmla="*/ 1525743 h 2335366"/>
              <a:gd name="connsiteX11" fmla="*/ 515145 w 1353732"/>
              <a:gd name="connsiteY11" fmla="*/ 1500343 h 2335366"/>
              <a:gd name="connsiteX12" fmla="*/ 521495 w 1353732"/>
              <a:gd name="connsiteY12" fmla="*/ 1424143 h 2335366"/>
              <a:gd name="connsiteX13" fmla="*/ 540545 w 1353732"/>
              <a:gd name="connsiteY13" fmla="*/ 1420968 h 2335366"/>
              <a:gd name="connsiteX14" fmla="*/ 511970 w 1353732"/>
              <a:gd name="connsiteY14" fmla="*/ 1357468 h 2335366"/>
              <a:gd name="connsiteX15" fmla="*/ 483395 w 1353732"/>
              <a:gd name="connsiteY15" fmla="*/ 1354293 h 2335366"/>
              <a:gd name="connsiteX16" fmla="*/ 489745 w 1353732"/>
              <a:gd name="connsiteY16" fmla="*/ 1309843 h 2335366"/>
              <a:gd name="connsiteX17" fmla="*/ 499270 w 1353732"/>
              <a:gd name="connsiteY17" fmla="*/ 1287618 h 2335366"/>
              <a:gd name="connsiteX18" fmla="*/ 505620 w 1353732"/>
              <a:gd name="connsiteY18" fmla="*/ 1268568 h 2335366"/>
              <a:gd name="connsiteX19" fmla="*/ 470695 w 1353732"/>
              <a:gd name="connsiteY19" fmla="*/ 1268568 h 2335366"/>
              <a:gd name="connsiteX20" fmla="*/ 464345 w 1353732"/>
              <a:gd name="connsiteY20" fmla="*/ 1284443 h 2335366"/>
              <a:gd name="connsiteX21" fmla="*/ 448470 w 1353732"/>
              <a:gd name="connsiteY21" fmla="*/ 1357468 h 2335366"/>
              <a:gd name="connsiteX22" fmla="*/ 442120 w 1353732"/>
              <a:gd name="connsiteY22" fmla="*/ 1370168 h 2335366"/>
              <a:gd name="connsiteX23" fmla="*/ 438945 w 1353732"/>
              <a:gd name="connsiteY23" fmla="*/ 1386043 h 2335366"/>
              <a:gd name="connsiteX24" fmla="*/ 419895 w 1353732"/>
              <a:gd name="connsiteY24" fmla="*/ 1382868 h 2335366"/>
              <a:gd name="connsiteX25" fmla="*/ 423070 w 1353732"/>
              <a:gd name="connsiteY25" fmla="*/ 1300318 h 2335366"/>
              <a:gd name="connsiteX26" fmla="*/ 429420 w 1353732"/>
              <a:gd name="connsiteY26" fmla="*/ 1255868 h 2335366"/>
              <a:gd name="connsiteX27" fmla="*/ 432595 w 1353732"/>
              <a:gd name="connsiteY27" fmla="*/ 1246343 h 2335366"/>
              <a:gd name="connsiteX28" fmla="*/ 442120 w 1353732"/>
              <a:gd name="connsiteY28" fmla="*/ 1230468 h 2335366"/>
              <a:gd name="connsiteX29" fmla="*/ 505620 w 1353732"/>
              <a:gd name="connsiteY29" fmla="*/ 1233643 h 2335366"/>
              <a:gd name="connsiteX30" fmla="*/ 492920 w 1353732"/>
              <a:gd name="connsiteY30" fmla="*/ 1186018 h 2335366"/>
              <a:gd name="connsiteX31" fmla="*/ 461170 w 1353732"/>
              <a:gd name="connsiteY31" fmla="*/ 1179668 h 2335366"/>
              <a:gd name="connsiteX32" fmla="*/ 464345 w 1353732"/>
              <a:gd name="connsiteY32" fmla="*/ 1122518 h 2335366"/>
              <a:gd name="connsiteX33" fmla="*/ 531020 w 1353732"/>
              <a:gd name="connsiteY33" fmla="*/ 1128868 h 2335366"/>
              <a:gd name="connsiteX34" fmla="*/ 550070 w 1353732"/>
              <a:gd name="connsiteY34" fmla="*/ 1122518 h 2335366"/>
              <a:gd name="connsiteX35" fmla="*/ 553245 w 1353732"/>
              <a:gd name="connsiteY35" fmla="*/ 1065368 h 2335366"/>
              <a:gd name="connsiteX36" fmla="*/ 559595 w 1353732"/>
              <a:gd name="connsiteY36" fmla="*/ 1055843 h 2335366"/>
              <a:gd name="connsiteX37" fmla="*/ 562770 w 1353732"/>
              <a:gd name="connsiteY37" fmla="*/ 1039968 h 2335366"/>
              <a:gd name="connsiteX38" fmla="*/ 565945 w 1353732"/>
              <a:gd name="connsiteY38" fmla="*/ 1027268 h 2335366"/>
              <a:gd name="connsiteX39" fmla="*/ 572295 w 1353732"/>
              <a:gd name="connsiteY39" fmla="*/ 1014568 h 2335366"/>
              <a:gd name="connsiteX40" fmla="*/ 578645 w 1353732"/>
              <a:gd name="connsiteY40" fmla="*/ 989168 h 2335366"/>
              <a:gd name="connsiteX41" fmla="*/ 581820 w 1353732"/>
              <a:gd name="connsiteY41" fmla="*/ 976468 h 2335366"/>
              <a:gd name="connsiteX42" fmla="*/ 584995 w 1353732"/>
              <a:gd name="connsiteY42" fmla="*/ 966943 h 2335366"/>
              <a:gd name="connsiteX43" fmla="*/ 591345 w 1353732"/>
              <a:gd name="connsiteY43" fmla="*/ 957418 h 2335366"/>
              <a:gd name="connsiteX44" fmla="*/ 594520 w 1353732"/>
              <a:gd name="connsiteY44" fmla="*/ 944718 h 2335366"/>
              <a:gd name="connsiteX45" fmla="*/ 610395 w 1353732"/>
              <a:gd name="connsiteY45" fmla="*/ 922493 h 2335366"/>
              <a:gd name="connsiteX46" fmla="*/ 616745 w 1353732"/>
              <a:gd name="connsiteY46" fmla="*/ 906618 h 2335366"/>
              <a:gd name="connsiteX47" fmla="*/ 623095 w 1353732"/>
              <a:gd name="connsiteY47" fmla="*/ 893918 h 2335366"/>
              <a:gd name="connsiteX48" fmla="*/ 632620 w 1353732"/>
              <a:gd name="connsiteY48" fmla="*/ 871693 h 2335366"/>
              <a:gd name="connsiteX49" fmla="*/ 635795 w 1353732"/>
              <a:gd name="connsiteY49" fmla="*/ 858993 h 2335366"/>
              <a:gd name="connsiteX50" fmla="*/ 642145 w 1353732"/>
              <a:gd name="connsiteY50" fmla="*/ 846293 h 2335366"/>
              <a:gd name="connsiteX51" fmla="*/ 645320 w 1353732"/>
              <a:gd name="connsiteY51" fmla="*/ 827243 h 2335366"/>
              <a:gd name="connsiteX52" fmla="*/ 661195 w 1353732"/>
              <a:gd name="connsiteY52" fmla="*/ 795493 h 2335366"/>
              <a:gd name="connsiteX53" fmla="*/ 667545 w 1353732"/>
              <a:gd name="connsiteY53" fmla="*/ 776443 h 2335366"/>
              <a:gd name="connsiteX54" fmla="*/ 607220 w 1353732"/>
              <a:gd name="connsiteY54" fmla="*/ 744693 h 2335366"/>
              <a:gd name="connsiteX55" fmla="*/ 613570 w 1353732"/>
              <a:gd name="connsiteY55" fmla="*/ 700243 h 2335366"/>
              <a:gd name="connsiteX56" fmla="*/ 686595 w 1353732"/>
              <a:gd name="connsiteY56" fmla="*/ 674843 h 2335366"/>
              <a:gd name="connsiteX57" fmla="*/ 677070 w 1353732"/>
              <a:gd name="connsiteY57" fmla="*/ 573243 h 2335366"/>
              <a:gd name="connsiteX58" fmla="*/ 689770 w 1353732"/>
              <a:gd name="connsiteY58" fmla="*/ 570068 h 2335366"/>
              <a:gd name="connsiteX59" fmla="*/ 708820 w 1353732"/>
              <a:gd name="connsiteY59" fmla="*/ 566893 h 2335366"/>
              <a:gd name="connsiteX60" fmla="*/ 769145 w 1353732"/>
              <a:gd name="connsiteY60" fmla="*/ 573243 h 2335366"/>
              <a:gd name="connsiteX61" fmla="*/ 823120 w 1353732"/>
              <a:gd name="connsiteY61" fmla="*/ 592293 h 2335366"/>
              <a:gd name="connsiteX62" fmla="*/ 832645 w 1353732"/>
              <a:gd name="connsiteY62" fmla="*/ 595468 h 2335366"/>
              <a:gd name="connsiteX63" fmla="*/ 848520 w 1353732"/>
              <a:gd name="connsiteY63" fmla="*/ 601818 h 2335366"/>
              <a:gd name="connsiteX64" fmla="*/ 858045 w 1353732"/>
              <a:gd name="connsiteY64" fmla="*/ 604993 h 2335366"/>
              <a:gd name="connsiteX65" fmla="*/ 873920 w 1353732"/>
              <a:gd name="connsiteY65" fmla="*/ 611343 h 2335366"/>
              <a:gd name="connsiteX66" fmla="*/ 899320 w 1353732"/>
              <a:gd name="connsiteY66" fmla="*/ 617693 h 2335366"/>
              <a:gd name="connsiteX67" fmla="*/ 896145 w 1353732"/>
              <a:gd name="connsiteY67" fmla="*/ 595468 h 2335366"/>
              <a:gd name="connsiteX68" fmla="*/ 899320 w 1353732"/>
              <a:gd name="connsiteY68" fmla="*/ 570068 h 2335366"/>
              <a:gd name="connsiteX69" fmla="*/ 965995 w 1353732"/>
              <a:gd name="connsiteY69" fmla="*/ 579593 h 2335366"/>
              <a:gd name="connsiteX70" fmla="*/ 994570 w 1353732"/>
              <a:gd name="connsiteY70" fmla="*/ 595468 h 2335366"/>
              <a:gd name="connsiteX71" fmla="*/ 1004095 w 1353732"/>
              <a:gd name="connsiteY71" fmla="*/ 589118 h 2335366"/>
              <a:gd name="connsiteX72" fmla="*/ 1127920 w 1353732"/>
              <a:gd name="connsiteY72" fmla="*/ 446243 h 2335366"/>
              <a:gd name="connsiteX73" fmla="*/ 1181895 w 1353732"/>
              <a:gd name="connsiteY73" fmla="*/ 439893 h 2335366"/>
              <a:gd name="connsiteX74" fmla="*/ 1178720 w 1353732"/>
              <a:gd name="connsiteY74" fmla="*/ 427193 h 2335366"/>
              <a:gd name="connsiteX75" fmla="*/ 1175545 w 1353732"/>
              <a:gd name="connsiteY75" fmla="*/ 411318 h 2335366"/>
              <a:gd name="connsiteX76" fmla="*/ 1143795 w 1353732"/>
              <a:gd name="connsiteY76" fmla="*/ 379568 h 2335366"/>
              <a:gd name="connsiteX77" fmla="*/ 1124745 w 1353732"/>
              <a:gd name="connsiteY77" fmla="*/ 354168 h 2335366"/>
              <a:gd name="connsiteX78" fmla="*/ 1162845 w 1353732"/>
              <a:gd name="connsiteY78" fmla="*/ 347818 h 2335366"/>
              <a:gd name="connsiteX79" fmla="*/ 1153320 w 1353732"/>
              <a:gd name="connsiteY79" fmla="*/ 331943 h 2335366"/>
              <a:gd name="connsiteX80" fmla="*/ 1140620 w 1353732"/>
              <a:gd name="connsiteY80" fmla="*/ 312893 h 2335366"/>
              <a:gd name="connsiteX81" fmla="*/ 1134270 w 1353732"/>
              <a:gd name="connsiteY81" fmla="*/ 287493 h 2335366"/>
              <a:gd name="connsiteX82" fmla="*/ 1127920 w 1353732"/>
              <a:gd name="connsiteY82" fmla="*/ 268443 h 2335366"/>
              <a:gd name="connsiteX83" fmla="*/ 1124745 w 1353732"/>
              <a:gd name="connsiteY83" fmla="*/ 255743 h 2335366"/>
              <a:gd name="connsiteX84" fmla="*/ 1115220 w 1353732"/>
              <a:gd name="connsiteY84" fmla="*/ 246218 h 2335366"/>
              <a:gd name="connsiteX85" fmla="*/ 1083470 w 1353732"/>
              <a:gd name="connsiteY85" fmla="*/ 230343 h 2335366"/>
              <a:gd name="connsiteX86" fmla="*/ 1067595 w 1353732"/>
              <a:gd name="connsiteY86" fmla="*/ 195418 h 2335366"/>
              <a:gd name="connsiteX87" fmla="*/ 1064420 w 1353732"/>
              <a:gd name="connsiteY87" fmla="*/ 182718 h 2335366"/>
              <a:gd name="connsiteX88" fmla="*/ 1013620 w 1353732"/>
              <a:gd name="connsiteY88" fmla="*/ 179543 h 2335366"/>
              <a:gd name="connsiteX89" fmla="*/ 1010445 w 1353732"/>
              <a:gd name="connsiteY89" fmla="*/ 138268 h 2335366"/>
              <a:gd name="connsiteX90" fmla="*/ 1007270 w 1353732"/>
              <a:gd name="connsiteY90" fmla="*/ 122393 h 2335366"/>
              <a:gd name="connsiteX91" fmla="*/ 1048545 w 1353732"/>
              <a:gd name="connsiteY91" fmla="*/ 119218 h 2335366"/>
              <a:gd name="connsiteX92" fmla="*/ 1058070 w 1353732"/>
              <a:gd name="connsiteY92" fmla="*/ 116043 h 2335366"/>
              <a:gd name="connsiteX93" fmla="*/ 1042195 w 1353732"/>
              <a:gd name="connsiteY93" fmla="*/ 46193 h 2335366"/>
              <a:gd name="connsiteX94" fmla="*/ 1032670 w 1353732"/>
              <a:gd name="connsiteY94" fmla="*/ 20793 h 2335366"/>
              <a:gd name="connsiteX95" fmla="*/ 1029495 w 1353732"/>
              <a:gd name="connsiteY95" fmla="*/ 11268 h 2335366"/>
              <a:gd name="connsiteX96" fmla="*/ 997745 w 1353732"/>
              <a:gd name="connsiteY96" fmla="*/ 4918 h 2335366"/>
              <a:gd name="connsiteX97" fmla="*/ 985045 w 1353732"/>
              <a:gd name="connsiteY97" fmla="*/ 1743 h 2335366"/>
              <a:gd name="connsiteX98" fmla="*/ 978695 w 1353732"/>
              <a:gd name="connsiteY98" fmla="*/ 20793 h 2335366"/>
              <a:gd name="connsiteX99" fmla="*/ 985045 w 1353732"/>
              <a:gd name="connsiteY99" fmla="*/ 33493 h 2335366"/>
              <a:gd name="connsiteX100" fmla="*/ 1000920 w 1353732"/>
              <a:gd name="connsiteY100" fmla="*/ 62068 h 2335366"/>
              <a:gd name="connsiteX101" fmla="*/ 1004095 w 1353732"/>
              <a:gd name="connsiteY101" fmla="*/ 71593 h 2335366"/>
              <a:gd name="connsiteX102" fmla="*/ 997745 w 1353732"/>
              <a:gd name="connsiteY102" fmla="*/ 46193 h 2335366"/>
              <a:gd name="connsiteX103" fmla="*/ 991395 w 1353732"/>
              <a:gd name="connsiteY103" fmla="*/ 33493 h 2335366"/>
              <a:gd name="connsiteX104" fmla="*/ 988220 w 1353732"/>
              <a:gd name="connsiteY104" fmla="*/ 23968 h 2335366"/>
              <a:gd name="connsiteX105" fmla="*/ 981870 w 1353732"/>
              <a:gd name="connsiteY105" fmla="*/ 1743 h 2335366"/>
              <a:gd name="connsiteX106" fmla="*/ 1042195 w 1353732"/>
              <a:gd name="connsiteY106" fmla="*/ 8093 h 2335366"/>
              <a:gd name="connsiteX107" fmla="*/ 1061245 w 1353732"/>
              <a:gd name="connsiteY107" fmla="*/ 36668 h 2335366"/>
              <a:gd name="connsiteX108" fmla="*/ 1077120 w 1353732"/>
              <a:gd name="connsiteY108" fmla="*/ 68418 h 2335366"/>
              <a:gd name="connsiteX109" fmla="*/ 1086645 w 1353732"/>
              <a:gd name="connsiteY109" fmla="*/ 100168 h 2335366"/>
              <a:gd name="connsiteX110" fmla="*/ 1089820 w 1353732"/>
              <a:gd name="connsiteY110" fmla="*/ 112868 h 2335366"/>
              <a:gd name="connsiteX111" fmla="*/ 1096170 w 1353732"/>
              <a:gd name="connsiteY111" fmla="*/ 135093 h 2335366"/>
              <a:gd name="connsiteX112" fmla="*/ 1102520 w 1353732"/>
              <a:gd name="connsiteY112" fmla="*/ 163668 h 2335366"/>
              <a:gd name="connsiteX113" fmla="*/ 1112045 w 1353732"/>
              <a:gd name="connsiteY113" fmla="*/ 201768 h 2335366"/>
              <a:gd name="connsiteX114" fmla="*/ 1118395 w 1353732"/>
              <a:gd name="connsiteY114" fmla="*/ 211293 h 2335366"/>
              <a:gd name="connsiteX115" fmla="*/ 1166020 w 1353732"/>
              <a:gd name="connsiteY115" fmla="*/ 227168 h 2335366"/>
              <a:gd name="connsiteX116" fmla="*/ 1223170 w 1353732"/>
              <a:gd name="connsiteY116" fmla="*/ 223993 h 2335366"/>
              <a:gd name="connsiteX117" fmla="*/ 1239045 w 1353732"/>
              <a:gd name="connsiteY117" fmla="*/ 230343 h 2335366"/>
              <a:gd name="connsiteX118" fmla="*/ 1245395 w 1353732"/>
              <a:gd name="connsiteY118" fmla="*/ 249393 h 2335366"/>
              <a:gd name="connsiteX119" fmla="*/ 1248570 w 1353732"/>
              <a:gd name="connsiteY119" fmla="*/ 350993 h 2335366"/>
              <a:gd name="connsiteX120" fmla="*/ 1258095 w 1353732"/>
              <a:gd name="connsiteY120" fmla="*/ 360518 h 2335366"/>
              <a:gd name="connsiteX121" fmla="*/ 1273970 w 1353732"/>
              <a:gd name="connsiteY121" fmla="*/ 382743 h 2335366"/>
              <a:gd name="connsiteX122" fmla="*/ 1280320 w 1353732"/>
              <a:gd name="connsiteY122" fmla="*/ 398618 h 2335366"/>
              <a:gd name="connsiteX123" fmla="*/ 1289845 w 1353732"/>
              <a:gd name="connsiteY123" fmla="*/ 420843 h 2335366"/>
              <a:gd name="connsiteX124" fmla="*/ 1286670 w 1353732"/>
              <a:gd name="connsiteY124" fmla="*/ 439893 h 2335366"/>
              <a:gd name="connsiteX125" fmla="*/ 1273970 w 1353732"/>
              <a:gd name="connsiteY125" fmla="*/ 458943 h 2335366"/>
              <a:gd name="connsiteX126" fmla="*/ 1251745 w 1353732"/>
              <a:gd name="connsiteY126" fmla="*/ 497043 h 2335366"/>
              <a:gd name="connsiteX127" fmla="*/ 1235870 w 1353732"/>
              <a:gd name="connsiteY127" fmla="*/ 522443 h 2335366"/>
              <a:gd name="connsiteX128" fmla="*/ 1226345 w 1353732"/>
              <a:gd name="connsiteY128" fmla="*/ 547843 h 2335366"/>
              <a:gd name="connsiteX129" fmla="*/ 1219995 w 1353732"/>
              <a:gd name="connsiteY129" fmla="*/ 557368 h 2335366"/>
              <a:gd name="connsiteX130" fmla="*/ 1216820 w 1353732"/>
              <a:gd name="connsiteY130" fmla="*/ 573243 h 2335366"/>
              <a:gd name="connsiteX131" fmla="*/ 1194595 w 1353732"/>
              <a:gd name="connsiteY131" fmla="*/ 608168 h 2335366"/>
              <a:gd name="connsiteX132" fmla="*/ 1178720 w 1353732"/>
              <a:gd name="connsiteY132" fmla="*/ 658968 h 2335366"/>
              <a:gd name="connsiteX133" fmla="*/ 1172370 w 1353732"/>
              <a:gd name="connsiteY133" fmla="*/ 678018 h 2335366"/>
              <a:gd name="connsiteX134" fmla="*/ 1169195 w 1353732"/>
              <a:gd name="connsiteY134" fmla="*/ 693893 h 2335366"/>
              <a:gd name="connsiteX135" fmla="*/ 1159670 w 1353732"/>
              <a:gd name="connsiteY135" fmla="*/ 719293 h 2335366"/>
              <a:gd name="connsiteX136" fmla="*/ 1153320 w 1353732"/>
              <a:gd name="connsiteY136" fmla="*/ 741518 h 2335366"/>
              <a:gd name="connsiteX137" fmla="*/ 1140620 w 1353732"/>
              <a:gd name="connsiteY137" fmla="*/ 763743 h 2335366"/>
              <a:gd name="connsiteX138" fmla="*/ 1131095 w 1353732"/>
              <a:gd name="connsiteY138" fmla="*/ 779618 h 2335366"/>
              <a:gd name="connsiteX139" fmla="*/ 1127920 w 1353732"/>
              <a:gd name="connsiteY139" fmla="*/ 789143 h 2335366"/>
              <a:gd name="connsiteX140" fmla="*/ 1121570 w 1353732"/>
              <a:gd name="connsiteY140" fmla="*/ 989168 h 2335366"/>
              <a:gd name="connsiteX141" fmla="*/ 1118395 w 1353732"/>
              <a:gd name="connsiteY141" fmla="*/ 1103468 h 2335366"/>
              <a:gd name="connsiteX142" fmla="*/ 1105695 w 1353732"/>
              <a:gd name="connsiteY142" fmla="*/ 1119343 h 2335366"/>
              <a:gd name="connsiteX143" fmla="*/ 1080295 w 1353732"/>
              <a:gd name="connsiteY143" fmla="*/ 1116168 h 2335366"/>
              <a:gd name="connsiteX144" fmla="*/ 1064420 w 1353732"/>
              <a:gd name="connsiteY144" fmla="*/ 1132043 h 2335366"/>
              <a:gd name="connsiteX145" fmla="*/ 1048545 w 1353732"/>
              <a:gd name="connsiteY145" fmla="*/ 1182843 h 2335366"/>
              <a:gd name="connsiteX146" fmla="*/ 1004095 w 1353732"/>
              <a:gd name="connsiteY146" fmla="*/ 1176493 h 2335366"/>
              <a:gd name="connsiteX147" fmla="*/ 991395 w 1353732"/>
              <a:gd name="connsiteY147" fmla="*/ 1249518 h 2335366"/>
              <a:gd name="connsiteX148" fmla="*/ 991395 w 1353732"/>
              <a:gd name="connsiteY148" fmla="*/ 1132043 h 2335366"/>
              <a:gd name="connsiteX149" fmla="*/ 1013620 w 1353732"/>
              <a:gd name="connsiteY149" fmla="*/ 1135218 h 2335366"/>
              <a:gd name="connsiteX150" fmla="*/ 1058070 w 1353732"/>
              <a:gd name="connsiteY150" fmla="*/ 1147918 h 2335366"/>
              <a:gd name="connsiteX151" fmla="*/ 1039020 w 1353732"/>
              <a:gd name="connsiteY151" fmla="*/ 1195543 h 2335366"/>
              <a:gd name="connsiteX152" fmla="*/ 1029495 w 1353732"/>
              <a:gd name="connsiteY152" fmla="*/ 1211418 h 2335366"/>
              <a:gd name="connsiteX153" fmla="*/ 1026320 w 1353732"/>
              <a:gd name="connsiteY153" fmla="*/ 1220943 h 2335366"/>
              <a:gd name="connsiteX154" fmla="*/ 1045370 w 1353732"/>
              <a:gd name="connsiteY154" fmla="*/ 1217768 h 2335366"/>
              <a:gd name="connsiteX155" fmla="*/ 1077120 w 1353732"/>
              <a:gd name="connsiteY155" fmla="*/ 1220943 h 2335366"/>
              <a:gd name="connsiteX156" fmla="*/ 1064420 w 1353732"/>
              <a:gd name="connsiteY156" fmla="*/ 1363818 h 2335366"/>
              <a:gd name="connsiteX157" fmla="*/ 1070770 w 1353732"/>
              <a:gd name="connsiteY157" fmla="*/ 1373343 h 2335366"/>
              <a:gd name="connsiteX158" fmla="*/ 1092995 w 1353732"/>
              <a:gd name="connsiteY158" fmla="*/ 1379693 h 2335366"/>
              <a:gd name="connsiteX159" fmla="*/ 1108870 w 1353732"/>
              <a:gd name="connsiteY159" fmla="*/ 1386043 h 2335366"/>
              <a:gd name="connsiteX160" fmla="*/ 1131095 w 1353732"/>
              <a:gd name="connsiteY160" fmla="*/ 1392393 h 2335366"/>
              <a:gd name="connsiteX161" fmla="*/ 1134270 w 1353732"/>
              <a:gd name="connsiteY161" fmla="*/ 1405093 h 2335366"/>
              <a:gd name="connsiteX162" fmla="*/ 1140620 w 1353732"/>
              <a:gd name="connsiteY162" fmla="*/ 1443193 h 2335366"/>
              <a:gd name="connsiteX163" fmla="*/ 1124745 w 1353732"/>
              <a:gd name="connsiteY163" fmla="*/ 1500343 h 2335366"/>
              <a:gd name="connsiteX164" fmla="*/ 1146970 w 1353732"/>
              <a:gd name="connsiteY164" fmla="*/ 1493993 h 2335366"/>
              <a:gd name="connsiteX165" fmla="*/ 1150145 w 1353732"/>
              <a:gd name="connsiteY165" fmla="*/ 1519393 h 2335366"/>
              <a:gd name="connsiteX166" fmla="*/ 1143795 w 1353732"/>
              <a:gd name="connsiteY166" fmla="*/ 1538443 h 2335366"/>
              <a:gd name="connsiteX167" fmla="*/ 1166020 w 1353732"/>
              <a:gd name="connsiteY167" fmla="*/ 1900393 h 2335366"/>
              <a:gd name="connsiteX168" fmla="*/ 1207295 w 1353732"/>
              <a:gd name="connsiteY168" fmla="*/ 1973418 h 2335366"/>
              <a:gd name="connsiteX169" fmla="*/ 1251745 w 1353732"/>
              <a:gd name="connsiteY169" fmla="*/ 2128992 h 2335366"/>
              <a:gd name="connsiteX170" fmla="*/ 1315245 w 1353732"/>
              <a:gd name="connsiteY170" fmla="*/ 2284566 h 2335366"/>
              <a:gd name="connsiteX171" fmla="*/ 1235869 w 1353732"/>
              <a:gd name="connsiteY171" fmla="*/ 2335366 h 2335366"/>
              <a:gd name="connsiteX172" fmla="*/ 1318419 w 1353732"/>
              <a:gd name="connsiteY172" fmla="*/ 2287741 h 2335366"/>
              <a:gd name="connsiteX173" fmla="*/ 1251744 w 1353732"/>
              <a:gd name="connsiteY173" fmla="*/ 2128991 h 2335366"/>
              <a:gd name="connsiteX174" fmla="*/ 1353344 w 1353732"/>
              <a:gd name="connsiteY174" fmla="*/ 2078191 h 2335366"/>
              <a:gd name="connsiteX175" fmla="*/ 1251744 w 1353732"/>
              <a:gd name="connsiteY175" fmla="*/ 2103591 h 2335366"/>
              <a:gd name="connsiteX176" fmla="*/ 1197769 w 1353732"/>
              <a:gd name="connsiteY176" fmla="*/ 1963891 h 2335366"/>
              <a:gd name="connsiteX177" fmla="*/ 1159669 w 1353732"/>
              <a:gd name="connsiteY177" fmla="*/ 1903566 h 2335366"/>
              <a:gd name="connsiteX178" fmla="*/ 1143794 w 1353732"/>
              <a:gd name="connsiteY178" fmla="*/ 1525741 h 2335366"/>
              <a:gd name="connsiteX179" fmla="*/ 1042195 w 1353732"/>
              <a:gd name="connsiteY179" fmla="*/ 1522568 h 2335366"/>
              <a:gd name="connsiteX180" fmla="*/ 1023145 w 1353732"/>
              <a:gd name="connsiteY180" fmla="*/ 1506693 h 2335366"/>
              <a:gd name="connsiteX181" fmla="*/ 1010445 w 1353732"/>
              <a:gd name="connsiteY181" fmla="*/ 1509868 h 2335366"/>
              <a:gd name="connsiteX182" fmla="*/ 1004095 w 1353732"/>
              <a:gd name="connsiteY182" fmla="*/ 1528918 h 2335366"/>
              <a:gd name="connsiteX183" fmla="*/ 997745 w 1353732"/>
              <a:gd name="connsiteY183" fmla="*/ 1538443 h 2335366"/>
              <a:gd name="connsiteX184" fmla="*/ 988220 w 1353732"/>
              <a:gd name="connsiteY184" fmla="*/ 1554318 h 2335366"/>
              <a:gd name="connsiteX185" fmla="*/ 978695 w 1353732"/>
              <a:gd name="connsiteY185" fmla="*/ 1563843 h 2335366"/>
              <a:gd name="connsiteX186" fmla="*/ 959645 w 1353732"/>
              <a:gd name="connsiteY186" fmla="*/ 1589243 h 2335366"/>
              <a:gd name="connsiteX187" fmla="*/ 953295 w 1353732"/>
              <a:gd name="connsiteY187" fmla="*/ 1598768 h 2335366"/>
              <a:gd name="connsiteX188" fmla="*/ 943770 w 1353732"/>
              <a:gd name="connsiteY188" fmla="*/ 1605118 h 2335366"/>
              <a:gd name="connsiteX189" fmla="*/ 934245 w 1353732"/>
              <a:gd name="connsiteY189" fmla="*/ 1614643 h 2335366"/>
              <a:gd name="connsiteX190" fmla="*/ 924720 w 1353732"/>
              <a:gd name="connsiteY190" fmla="*/ 1627343 h 2335366"/>
              <a:gd name="connsiteX191" fmla="*/ 902495 w 1353732"/>
              <a:gd name="connsiteY191" fmla="*/ 1630518 h 2335366"/>
              <a:gd name="connsiteX192" fmla="*/ 816770 w 1353732"/>
              <a:gd name="connsiteY192" fmla="*/ 1633693 h 2335366"/>
              <a:gd name="connsiteX193" fmla="*/ 762795 w 1353732"/>
              <a:gd name="connsiteY193" fmla="*/ 1646393 h 2335366"/>
              <a:gd name="connsiteX194" fmla="*/ 750095 w 1353732"/>
              <a:gd name="connsiteY194" fmla="*/ 1649568 h 2335366"/>
              <a:gd name="connsiteX195" fmla="*/ 718345 w 1353732"/>
              <a:gd name="connsiteY195" fmla="*/ 1652743 h 2335366"/>
              <a:gd name="connsiteX196" fmla="*/ 692945 w 1353732"/>
              <a:gd name="connsiteY196" fmla="*/ 1655918 h 2335366"/>
              <a:gd name="connsiteX197" fmla="*/ 670720 w 1353732"/>
              <a:gd name="connsiteY197" fmla="*/ 1659093 h 2335366"/>
              <a:gd name="connsiteX198" fmla="*/ 584995 w 1353732"/>
              <a:gd name="connsiteY198" fmla="*/ 1665443 h 2335366"/>
              <a:gd name="connsiteX199" fmla="*/ 410370 w 1353732"/>
              <a:gd name="connsiteY199" fmla="*/ 1662268 h 2335366"/>
              <a:gd name="connsiteX200" fmla="*/ 397670 w 1353732"/>
              <a:gd name="connsiteY200" fmla="*/ 1655918 h 2335366"/>
              <a:gd name="connsiteX201" fmla="*/ 334170 w 1353732"/>
              <a:gd name="connsiteY201" fmla="*/ 1649568 h 2335366"/>
              <a:gd name="connsiteX202" fmla="*/ 315120 w 1353732"/>
              <a:gd name="connsiteY202" fmla="*/ 1646393 h 2335366"/>
              <a:gd name="connsiteX203" fmla="*/ 234951 w 1353732"/>
              <a:gd name="connsiteY203" fmla="*/ 1653537 h 2335366"/>
              <a:gd name="connsiteX204" fmla="*/ 179389 w 1353732"/>
              <a:gd name="connsiteY204" fmla="*/ 1652743 h 2335366"/>
              <a:gd name="connsiteX205" fmla="*/ 111127 w 1353732"/>
              <a:gd name="connsiteY205" fmla="*/ 1651949 h 2335366"/>
              <a:gd name="connsiteX206" fmla="*/ 66676 w 1353732"/>
              <a:gd name="connsiteY206" fmla="*/ 1655917 h 2335366"/>
              <a:gd name="connsiteX207" fmla="*/ 6351 w 1353732"/>
              <a:gd name="connsiteY207" fmla="*/ 1654331 h 2335366"/>
              <a:gd name="connsiteX0" fmla="*/ 0 w 1353732"/>
              <a:gd name="connsiteY0" fmla="*/ 1652743 h 2335366"/>
              <a:gd name="connsiteX1" fmla="*/ 88108 w 1353732"/>
              <a:gd name="connsiteY1" fmla="*/ 1651156 h 2335366"/>
              <a:gd name="connsiteX2" fmla="*/ 142083 w 1353732"/>
              <a:gd name="connsiteY2" fmla="*/ 1649568 h 2335366"/>
              <a:gd name="connsiteX3" fmla="*/ 235745 w 1353732"/>
              <a:gd name="connsiteY3" fmla="*/ 1641631 h 2335366"/>
              <a:gd name="connsiteX4" fmla="*/ 391320 w 1353732"/>
              <a:gd name="connsiteY4" fmla="*/ 1655124 h 2335366"/>
              <a:gd name="connsiteX5" fmla="*/ 445295 w 1353732"/>
              <a:gd name="connsiteY5" fmla="*/ 1620993 h 2335366"/>
              <a:gd name="connsiteX6" fmla="*/ 470695 w 1353732"/>
              <a:gd name="connsiteY6" fmla="*/ 1627343 h 2335366"/>
              <a:gd name="connsiteX7" fmla="*/ 499270 w 1353732"/>
              <a:gd name="connsiteY7" fmla="*/ 1630518 h 2335366"/>
              <a:gd name="connsiteX8" fmla="*/ 521495 w 1353732"/>
              <a:gd name="connsiteY8" fmla="*/ 1636868 h 2335366"/>
              <a:gd name="connsiteX9" fmla="*/ 524670 w 1353732"/>
              <a:gd name="connsiteY9" fmla="*/ 1617818 h 2335366"/>
              <a:gd name="connsiteX10" fmla="*/ 521495 w 1353732"/>
              <a:gd name="connsiteY10" fmla="*/ 1525743 h 2335366"/>
              <a:gd name="connsiteX11" fmla="*/ 515145 w 1353732"/>
              <a:gd name="connsiteY11" fmla="*/ 1500343 h 2335366"/>
              <a:gd name="connsiteX12" fmla="*/ 521495 w 1353732"/>
              <a:gd name="connsiteY12" fmla="*/ 1424143 h 2335366"/>
              <a:gd name="connsiteX13" fmla="*/ 540545 w 1353732"/>
              <a:gd name="connsiteY13" fmla="*/ 1420968 h 2335366"/>
              <a:gd name="connsiteX14" fmla="*/ 511970 w 1353732"/>
              <a:gd name="connsiteY14" fmla="*/ 1357468 h 2335366"/>
              <a:gd name="connsiteX15" fmla="*/ 483395 w 1353732"/>
              <a:gd name="connsiteY15" fmla="*/ 1354293 h 2335366"/>
              <a:gd name="connsiteX16" fmla="*/ 489745 w 1353732"/>
              <a:gd name="connsiteY16" fmla="*/ 1309843 h 2335366"/>
              <a:gd name="connsiteX17" fmla="*/ 499270 w 1353732"/>
              <a:gd name="connsiteY17" fmla="*/ 1287618 h 2335366"/>
              <a:gd name="connsiteX18" fmla="*/ 505620 w 1353732"/>
              <a:gd name="connsiteY18" fmla="*/ 1268568 h 2335366"/>
              <a:gd name="connsiteX19" fmla="*/ 470695 w 1353732"/>
              <a:gd name="connsiteY19" fmla="*/ 1268568 h 2335366"/>
              <a:gd name="connsiteX20" fmla="*/ 464345 w 1353732"/>
              <a:gd name="connsiteY20" fmla="*/ 1284443 h 2335366"/>
              <a:gd name="connsiteX21" fmla="*/ 448470 w 1353732"/>
              <a:gd name="connsiteY21" fmla="*/ 1357468 h 2335366"/>
              <a:gd name="connsiteX22" fmla="*/ 442120 w 1353732"/>
              <a:gd name="connsiteY22" fmla="*/ 1370168 h 2335366"/>
              <a:gd name="connsiteX23" fmla="*/ 438945 w 1353732"/>
              <a:gd name="connsiteY23" fmla="*/ 1386043 h 2335366"/>
              <a:gd name="connsiteX24" fmla="*/ 419895 w 1353732"/>
              <a:gd name="connsiteY24" fmla="*/ 1382868 h 2335366"/>
              <a:gd name="connsiteX25" fmla="*/ 423070 w 1353732"/>
              <a:gd name="connsiteY25" fmla="*/ 1300318 h 2335366"/>
              <a:gd name="connsiteX26" fmla="*/ 429420 w 1353732"/>
              <a:gd name="connsiteY26" fmla="*/ 1255868 h 2335366"/>
              <a:gd name="connsiteX27" fmla="*/ 432595 w 1353732"/>
              <a:gd name="connsiteY27" fmla="*/ 1246343 h 2335366"/>
              <a:gd name="connsiteX28" fmla="*/ 442120 w 1353732"/>
              <a:gd name="connsiteY28" fmla="*/ 1230468 h 2335366"/>
              <a:gd name="connsiteX29" fmla="*/ 505620 w 1353732"/>
              <a:gd name="connsiteY29" fmla="*/ 1233643 h 2335366"/>
              <a:gd name="connsiteX30" fmla="*/ 492920 w 1353732"/>
              <a:gd name="connsiteY30" fmla="*/ 1186018 h 2335366"/>
              <a:gd name="connsiteX31" fmla="*/ 461170 w 1353732"/>
              <a:gd name="connsiteY31" fmla="*/ 1179668 h 2335366"/>
              <a:gd name="connsiteX32" fmla="*/ 464345 w 1353732"/>
              <a:gd name="connsiteY32" fmla="*/ 1122518 h 2335366"/>
              <a:gd name="connsiteX33" fmla="*/ 531020 w 1353732"/>
              <a:gd name="connsiteY33" fmla="*/ 1128868 h 2335366"/>
              <a:gd name="connsiteX34" fmla="*/ 550070 w 1353732"/>
              <a:gd name="connsiteY34" fmla="*/ 1122518 h 2335366"/>
              <a:gd name="connsiteX35" fmla="*/ 553245 w 1353732"/>
              <a:gd name="connsiteY35" fmla="*/ 1065368 h 2335366"/>
              <a:gd name="connsiteX36" fmla="*/ 559595 w 1353732"/>
              <a:gd name="connsiteY36" fmla="*/ 1055843 h 2335366"/>
              <a:gd name="connsiteX37" fmla="*/ 562770 w 1353732"/>
              <a:gd name="connsiteY37" fmla="*/ 1039968 h 2335366"/>
              <a:gd name="connsiteX38" fmla="*/ 565945 w 1353732"/>
              <a:gd name="connsiteY38" fmla="*/ 1027268 h 2335366"/>
              <a:gd name="connsiteX39" fmla="*/ 572295 w 1353732"/>
              <a:gd name="connsiteY39" fmla="*/ 1014568 h 2335366"/>
              <a:gd name="connsiteX40" fmla="*/ 578645 w 1353732"/>
              <a:gd name="connsiteY40" fmla="*/ 989168 h 2335366"/>
              <a:gd name="connsiteX41" fmla="*/ 581820 w 1353732"/>
              <a:gd name="connsiteY41" fmla="*/ 976468 h 2335366"/>
              <a:gd name="connsiteX42" fmla="*/ 584995 w 1353732"/>
              <a:gd name="connsiteY42" fmla="*/ 966943 h 2335366"/>
              <a:gd name="connsiteX43" fmla="*/ 591345 w 1353732"/>
              <a:gd name="connsiteY43" fmla="*/ 957418 h 2335366"/>
              <a:gd name="connsiteX44" fmla="*/ 594520 w 1353732"/>
              <a:gd name="connsiteY44" fmla="*/ 944718 h 2335366"/>
              <a:gd name="connsiteX45" fmla="*/ 610395 w 1353732"/>
              <a:gd name="connsiteY45" fmla="*/ 922493 h 2335366"/>
              <a:gd name="connsiteX46" fmla="*/ 616745 w 1353732"/>
              <a:gd name="connsiteY46" fmla="*/ 906618 h 2335366"/>
              <a:gd name="connsiteX47" fmla="*/ 623095 w 1353732"/>
              <a:gd name="connsiteY47" fmla="*/ 893918 h 2335366"/>
              <a:gd name="connsiteX48" fmla="*/ 632620 w 1353732"/>
              <a:gd name="connsiteY48" fmla="*/ 871693 h 2335366"/>
              <a:gd name="connsiteX49" fmla="*/ 635795 w 1353732"/>
              <a:gd name="connsiteY49" fmla="*/ 858993 h 2335366"/>
              <a:gd name="connsiteX50" fmla="*/ 642145 w 1353732"/>
              <a:gd name="connsiteY50" fmla="*/ 846293 h 2335366"/>
              <a:gd name="connsiteX51" fmla="*/ 645320 w 1353732"/>
              <a:gd name="connsiteY51" fmla="*/ 827243 h 2335366"/>
              <a:gd name="connsiteX52" fmla="*/ 661195 w 1353732"/>
              <a:gd name="connsiteY52" fmla="*/ 795493 h 2335366"/>
              <a:gd name="connsiteX53" fmla="*/ 667545 w 1353732"/>
              <a:gd name="connsiteY53" fmla="*/ 776443 h 2335366"/>
              <a:gd name="connsiteX54" fmla="*/ 607220 w 1353732"/>
              <a:gd name="connsiteY54" fmla="*/ 744693 h 2335366"/>
              <a:gd name="connsiteX55" fmla="*/ 613570 w 1353732"/>
              <a:gd name="connsiteY55" fmla="*/ 700243 h 2335366"/>
              <a:gd name="connsiteX56" fmla="*/ 686595 w 1353732"/>
              <a:gd name="connsiteY56" fmla="*/ 674843 h 2335366"/>
              <a:gd name="connsiteX57" fmla="*/ 677070 w 1353732"/>
              <a:gd name="connsiteY57" fmla="*/ 573243 h 2335366"/>
              <a:gd name="connsiteX58" fmla="*/ 689770 w 1353732"/>
              <a:gd name="connsiteY58" fmla="*/ 570068 h 2335366"/>
              <a:gd name="connsiteX59" fmla="*/ 708820 w 1353732"/>
              <a:gd name="connsiteY59" fmla="*/ 566893 h 2335366"/>
              <a:gd name="connsiteX60" fmla="*/ 769145 w 1353732"/>
              <a:gd name="connsiteY60" fmla="*/ 573243 h 2335366"/>
              <a:gd name="connsiteX61" fmla="*/ 823120 w 1353732"/>
              <a:gd name="connsiteY61" fmla="*/ 592293 h 2335366"/>
              <a:gd name="connsiteX62" fmla="*/ 832645 w 1353732"/>
              <a:gd name="connsiteY62" fmla="*/ 595468 h 2335366"/>
              <a:gd name="connsiteX63" fmla="*/ 848520 w 1353732"/>
              <a:gd name="connsiteY63" fmla="*/ 601818 h 2335366"/>
              <a:gd name="connsiteX64" fmla="*/ 858045 w 1353732"/>
              <a:gd name="connsiteY64" fmla="*/ 604993 h 2335366"/>
              <a:gd name="connsiteX65" fmla="*/ 873920 w 1353732"/>
              <a:gd name="connsiteY65" fmla="*/ 611343 h 2335366"/>
              <a:gd name="connsiteX66" fmla="*/ 899320 w 1353732"/>
              <a:gd name="connsiteY66" fmla="*/ 617693 h 2335366"/>
              <a:gd name="connsiteX67" fmla="*/ 896145 w 1353732"/>
              <a:gd name="connsiteY67" fmla="*/ 595468 h 2335366"/>
              <a:gd name="connsiteX68" fmla="*/ 899320 w 1353732"/>
              <a:gd name="connsiteY68" fmla="*/ 570068 h 2335366"/>
              <a:gd name="connsiteX69" fmla="*/ 965995 w 1353732"/>
              <a:gd name="connsiteY69" fmla="*/ 579593 h 2335366"/>
              <a:gd name="connsiteX70" fmla="*/ 994570 w 1353732"/>
              <a:gd name="connsiteY70" fmla="*/ 595468 h 2335366"/>
              <a:gd name="connsiteX71" fmla="*/ 1004095 w 1353732"/>
              <a:gd name="connsiteY71" fmla="*/ 589118 h 2335366"/>
              <a:gd name="connsiteX72" fmla="*/ 1127920 w 1353732"/>
              <a:gd name="connsiteY72" fmla="*/ 446243 h 2335366"/>
              <a:gd name="connsiteX73" fmla="*/ 1181895 w 1353732"/>
              <a:gd name="connsiteY73" fmla="*/ 439893 h 2335366"/>
              <a:gd name="connsiteX74" fmla="*/ 1178720 w 1353732"/>
              <a:gd name="connsiteY74" fmla="*/ 427193 h 2335366"/>
              <a:gd name="connsiteX75" fmla="*/ 1175545 w 1353732"/>
              <a:gd name="connsiteY75" fmla="*/ 411318 h 2335366"/>
              <a:gd name="connsiteX76" fmla="*/ 1143795 w 1353732"/>
              <a:gd name="connsiteY76" fmla="*/ 379568 h 2335366"/>
              <a:gd name="connsiteX77" fmla="*/ 1124745 w 1353732"/>
              <a:gd name="connsiteY77" fmla="*/ 354168 h 2335366"/>
              <a:gd name="connsiteX78" fmla="*/ 1162845 w 1353732"/>
              <a:gd name="connsiteY78" fmla="*/ 347818 h 2335366"/>
              <a:gd name="connsiteX79" fmla="*/ 1153320 w 1353732"/>
              <a:gd name="connsiteY79" fmla="*/ 331943 h 2335366"/>
              <a:gd name="connsiteX80" fmla="*/ 1140620 w 1353732"/>
              <a:gd name="connsiteY80" fmla="*/ 312893 h 2335366"/>
              <a:gd name="connsiteX81" fmla="*/ 1134270 w 1353732"/>
              <a:gd name="connsiteY81" fmla="*/ 287493 h 2335366"/>
              <a:gd name="connsiteX82" fmla="*/ 1127920 w 1353732"/>
              <a:gd name="connsiteY82" fmla="*/ 268443 h 2335366"/>
              <a:gd name="connsiteX83" fmla="*/ 1124745 w 1353732"/>
              <a:gd name="connsiteY83" fmla="*/ 255743 h 2335366"/>
              <a:gd name="connsiteX84" fmla="*/ 1115220 w 1353732"/>
              <a:gd name="connsiteY84" fmla="*/ 246218 h 2335366"/>
              <a:gd name="connsiteX85" fmla="*/ 1083470 w 1353732"/>
              <a:gd name="connsiteY85" fmla="*/ 230343 h 2335366"/>
              <a:gd name="connsiteX86" fmla="*/ 1067595 w 1353732"/>
              <a:gd name="connsiteY86" fmla="*/ 195418 h 2335366"/>
              <a:gd name="connsiteX87" fmla="*/ 1064420 w 1353732"/>
              <a:gd name="connsiteY87" fmla="*/ 182718 h 2335366"/>
              <a:gd name="connsiteX88" fmla="*/ 1013620 w 1353732"/>
              <a:gd name="connsiteY88" fmla="*/ 179543 h 2335366"/>
              <a:gd name="connsiteX89" fmla="*/ 1010445 w 1353732"/>
              <a:gd name="connsiteY89" fmla="*/ 138268 h 2335366"/>
              <a:gd name="connsiteX90" fmla="*/ 1007270 w 1353732"/>
              <a:gd name="connsiteY90" fmla="*/ 122393 h 2335366"/>
              <a:gd name="connsiteX91" fmla="*/ 1048545 w 1353732"/>
              <a:gd name="connsiteY91" fmla="*/ 119218 h 2335366"/>
              <a:gd name="connsiteX92" fmla="*/ 1058070 w 1353732"/>
              <a:gd name="connsiteY92" fmla="*/ 116043 h 2335366"/>
              <a:gd name="connsiteX93" fmla="*/ 1042195 w 1353732"/>
              <a:gd name="connsiteY93" fmla="*/ 46193 h 2335366"/>
              <a:gd name="connsiteX94" fmla="*/ 1032670 w 1353732"/>
              <a:gd name="connsiteY94" fmla="*/ 20793 h 2335366"/>
              <a:gd name="connsiteX95" fmla="*/ 1029495 w 1353732"/>
              <a:gd name="connsiteY95" fmla="*/ 11268 h 2335366"/>
              <a:gd name="connsiteX96" fmla="*/ 997745 w 1353732"/>
              <a:gd name="connsiteY96" fmla="*/ 4918 h 2335366"/>
              <a:gd name="connsiteX97" fmla="*/ 985045 w 1353732"/>
              <a:gd name="connsiteY97" fmla="*/ 1743 h 2335366"/>
              <a:gd name="connsiteX98" fmla="*/ 978695 w 1353732"/>
              <a:gd name="connsiteY98" fmla="*/ 20793 h 2335366"/>
              <a:gd name="connsiteX99" fmla="*/ 985045 w 1353732"/>
              <a:gd name="connsiteY99" fmla="*/ 33493 h 2335366"/>
              <a:gd name="connsiteX100" fmla="*/ 1000920 w 1353732"/>
              <a:gd name="connsiteY100" fmla="*/ 62068 h 2335366"/>
              <a:gd name="connsiteX101" fmla="*/ 1004095 w 1353732"/>
              <a:gd name="connsiteY101" fmla="*/ 71593 h 2335366"/>
              <a:gd name="connsiteX102" fmla="*/ 997745 w 1353732"/>
              <a:gd name="connsiteY102" fmla="*/ 46193 h 2335366"/>
              <a:gd name="connsiteX103" fmla="*/ 991395 w 1353732"/>
              <a:gd name="connsiteY103" fmla="*/ 33493 h 2335366"/>
              <a:gd name="connsiteX104" fmla="*/ 988220 w 1353732"/>
              <a:gd name="connsiteY104" fmla="*/ 23968 h 2335366"/>
              <a:gd name="connsiteX105" fmla="*/ 981870 w 1353732"/>
              <a:gd name="connsiteY105" fmla="*/ 1743 h 2335366"/>
              <a:gd name="connsiteX106" fmla="*/ 1042195 w 1353732"/>
              <a:gd name="connsiteY106" fmla="*/ 8093 h 2335366"/>
              <a:gd name="connsiteX107" fmla="*/ 1061245 w 1353732"/>
              <a:gd name="connsiteY107" fmla="*/ 36668 h 2335366"/>
              <a:gd name="connsiteX108" fmla="*/ 1077120 w 1353732"/>
              <a:gd name="connsiteY108" fmla="*/ 68418 h 2335366"/>
              <a:gd name="connsiteX109" fmla="*/ 1086645 w 1353732"/>
              <a:gd name="connsiteY109" fmla="*/ 100168 h 2335366"/>
              <a:gd name="connsiteX110" fmla="*/ 1089820 w 1353732"/>
              <a:gd name="connsiteY110" fmla="*/ 112868 h 2335366"/>
              <a:gd name="connsiteX111" fmla="*/ 1096170 w 1353732"/>
              <a:gd name="connsiteY111" fmla="*/ 135093 h 2335366"/>
              <a:gd name="connsiteX112" fmla="*/ 1102520 w 1353732"/>
              <a:gd name="connsiteY112" fmla="*/ 163668 h 2335366"/>
              <a:gd name="connsiteX113" fmla="*/ 1112045 w 1353732"/>
              <a:gd name="connsiteY113" fmla="*/ 201768 h 2335366"/>
              <a:gd name="connsiteX114" fmla="*/ 1118395 w 1353732"/>
              <a:gd name="connsiteY114" fmla="*/ 211293 h 2335366"/>
              <a:gd name="connsiteX115" fmla="*/ 1166020 w 1353732"/>
              <a:gd name="connsiteY115" fmla="*/ 227168 h 2335366"/>
              <a:gd name="connsiteX116" fmla="*/ 1223170 w 1353732"/>
              <a:gd name="connsiteY116" fmla="*/ 223993 h 2335366"/>
              <a:gd name="connsiteX117" fmla="*/ 1239045 w 1353732"/>
              <a:gd name="connsiteY117" fmla="*/ 230343 h 2335366"/>
              <a:gd name="connsiteX118" fmla="*/ 1245395 w 1353732"/>
              <a:gd name="connsiteY118" fmla="*/ 249393 h 2335366"/>
              <a:gd name="connsiteX119" fmla="*/ 1248570 w 1353732"/>
              <a:gd name="connsiteY119" fmla="*/ 350993 h 2335366"/>
              <a:gd name="connsiteX120" fmla="*/ 1258095 w 1353732"/>
              <a:gd name="connsiteY120" fmla="*/ 360518 h 2335366"/>
              <a:gd name="connsiteX121" fmla="*/ 1273970 w 1353732"/>
              <a:gd name="connsiteY121" fmla="*/ 382743 h 2335366"/>
              <a:gd name="connsiteX122" fmla="*/ 1280320 w 1353732"/>
              <a:gd name="connsiteY122" fmla="*/ 398618 h 2335366"/>
              <a:gd name="connsiteX123" fmla="*/ 1289845 w 1353732"/>
              <a:gd name="connsiteY123" fmla="*/ 420843 h 2335366"/>
              <a:gd name="connsiteX124" fmla="*/ 1286670 w 1353732"/>
              <a:gd name="connsiteY124" fmla="*/ 439893 h 2335366"/>
              <a:gd name="connsiteX125" fmla="*/ 1273970 w 1353732"/>
              <a:gd name="connsiteY125" fmla="*/ 458943 h 2335366"/>
              <a:gd name="connsiteX126" fmla="*/ 1251745 w 1353732"/>
              <a:gd name="connsiteY126" fmla="*/ 497043 h 2335366"/>
              <a:gd name="connsiteX127" fmla="*/ 1235870 w 1353732"/>
              <a:gd name="connsiteY127" fmla="*/ 522443 h 2335366"/>
              <a:gd name="connsiteX128" fmla="*/ 1226345 w 1353732"/>
              <a:gd name="connsiteY128" fmla="*/ 547843 h 2335366"/>
              <a:gd name="connsiteX129" fmla="*/ 1219995 w 1353732"/>
              <a:gd name="connsiteY129" fmla="*/ 557368 h 2335366"/>
              <a:gd name="connsiteX130" fmla="*/ 1216820 w 1353732"/>
              <a:gd name="connsiteY130" fmla="*/ 573243 h 2335366"/>
              <a:gd name="connsiteX131" fmla="*/ 1194595 w 1353732"/>
              <a:gd name="connsiteY131" fmla="*/ 608168 h 2335366"/>
              <a:gd name="connsiteX132" fmla="*/ 1178720 w 1353732"/>
              <a:gd name="connsiteY132" fmla="*/ 658968 h 2335366"/>
              <a:gd name="connsiteX133" fmla="*/ 1172370 w 1353732"/>
              <a:gd name="connsiteY133" fmla="*/ 678018 h 2335366"/>
              <a:gd name="connsiteX134" fmla="*/ 1169195 w 1353732"/>
              <a:gd name="connsiteY134" fmla="*/ 693893 h 2335366"/>
              <a:gd name="connsiteX135" fmla="*/ 1159670 w 1353732"/>
              <a:gd name="connsiteY135" fmla="*/ 719293 h 2335366"/>
              <a:gd name="connsiteX136" fmla="*/ 1153320 w 1353732"/>
              <a:gd name="connsiteY136" fmla="*/ 741518 h 2335366"/>
              <a:gd name="connsiteX137" fmla="*/ 1140620 w 1353732"/>
              <a:gd name="connsiteY137" fmla="*/ 763743 h 2335366"/>
              <a:gd name="connsiteX138" fmla="*/ 1131095 w 1353732"/>
              <a:gd name="connsiteY138" fmla="*/ 779618 h 2335366"/>
              <a:gd name="connsiteX139" fmla="*/ 1127920 w 1353732"/>
              <a:gd name="connsiteY139" fmla="*/ 789143 h 2335366"/>
              <a:gd name="connsiteX140" fmla="*/ 1121570 w 1353732"/>
              <a:gd name="connsiteY140" fmla="*/ 989168 h 2335366"/>
              <a:gd name="connsiteX141" fmla="*/ 1118395 w 1353732"/>
              <a:gd name="connsiteY141" fmla="*/ 1103468 h 2335366"/>
              <a:gd name="connsiteX142" fmla="*/ 1105695 w 1353732"/>
              <a:gd name="connsiteY142" fmla="*/ 1119343 h 2335366"/>
              <a:gd name="connsiteX143" fmla="*/ 1080295 w 1353732"/>
              <a:gd name="connsiteY143" fmla="*/ 1116168 h 2335366"/>
              <a:gd name="connsiteX144" fmla="*/ 1064420 w 1353732"/>
              <a:gd name="connsiteY144" fmla="*/ 1132043 h 2335366"/>
              <a:gd name="connsiteX145" fmla="*/ 1048545 w 1353732"/>
              <a:gd name="connsiteY145" fmla="*/ 1182843 h 2335366"/>
              <a:gd name="connsiteX146" fmla="*/ 1004095 w 1353732"/>
              <a:gd name="connsiteY146" fmla="*/ 1176493 h 2335366"/>
              <a:gd name="connsiteX147" fmla="*/ 991395 w 1353732"/>
              <a:gd name="connsiteY147" fmla="*/ 1249518 h 2335366"/>
              <a:gd name="connsiteX148" fmla="*/ 991395 w 1353732"/>
              <a:gd name="connsiteY148" fmla="*/ 1132043 h 2335366"/>
              <a:gd name="connsiteX149" fmla="*/ 1013620 w 1353732"/>
              <a:gd name="connsiteY149" fmla="*/ 1135218 h 2335366"/>
              <a:gd name="connsiteX150" fmla="*/ 1058070 w 1353732"/>
              <a:gd name="connsiteY150" fmla="*/ 1147918 h 2335366"/>
              <a:gd name="connsiteX151" fmla="*/ 1039020 w 1353732"/>
              <a:gd name="connsiteY151" fmla="*/ 1195543 h 2335366"/>
              <a:gd name="connsiteX152" fmla="*/ 1029495 w 1353732"/>
              <a:gd name="connsiteY152" fmla="*/ 1211418 h 2335366"/>
              <a:gd name="connsiteX153" fmla="*/ 1026320 w 1353732"/>
              <a:gd name="connsiteY153" fmla="*/ 1220943 h 2335366"/>
              <a:gd name="connsiteX154" fmla="*/ 1045370 w 1353732"/>
              <a:gd name="connsiteY154" fmla="*/ 1217768 h 2335366"/>
              <a:gd name="connsiteX155" fmla="*/ 1077120 w 1353732"/>
              <a:gd name="connsiteY155" fmla="*/ 1220943 h 2335366"/>
              <a:gd name="connsiteX156" fmla="*/ 1064420 w 1353732"/>
              <a:gd name="connsiteY156" fmla="*/ 1363818 h 2335366"/>
              <a:gd name="connsiteX157" fmla="*/ 1070770 w 1353732"/>
              <a:gd name="connsiteY157" fmla="*/ 1373343 h 2335366"/>
              <a:gd name="connsiteX158" fmla="*/ 1092995 w 1353732"/>
              <a:gd name="connsiteY158" fmla="*/ 1379693 h 2335366"/>
              <a:gd name="connsiteX159" fmla="*/ 1108870 w 1353732"/>
              <a:gd name="connsiteY159" fmla="*/ 1386043 h 2335366"/>
              <a:gd name="connsiteX160" fmla="*/ 1131095 w 1353732"/>
              <a:gd name="connsiteY160" fmla="*/ 1392393 h 2335366"/>
              <a:gd name="connsiteX161" fmla="*/ 1134270 w 1353732"/>
              <a:gd name="connsiteY161" fmla="*/ 1405093 h 2335366"/>
              <a:gd name="connsiteX162" fmla="*/ 1140620 w 1353732"/>
              <a:gd name="connsiteY162" fmla="*/ 1443193 h 2335366"/>
              <a:gd name="connsiteX163" fmla="*/ 1124745 w 1353732"/>
              <a:gd name="connsiteY163" fmla="*/ 1500343 h 2335366"/>
              <a:gd name="connsiteX164" fmla="*/ 1146970 w 1353732"/>
              <a:gd name="connsiteY164" fmla="*/ 1493993 h 2335366"/>
              <a:gd name="connsiteX165" fmla="*/ 1150145 w 1353732"/>
              <a:gd name="connsiteY165" fmla="*/ 1519393 h 2335366"/>
              <a:gd name="connsiteX166" fmla="*/ 1143795 w 1353732"/>
              <a:gd name="connsiteY166" fmla="*/ 1538443 h 2335366"/>
              <a:gd name="connsiteX167" fmla="*/ 1166020 w 1353732"/>
              <a:gd name="connsiteY167" fmla="*/ 1900393 h 2335366"/>
              <a:gd name="connsiteX168" fmla="*/ 1207295 w 1353732"/>
              <a:gd name="connsiteY168" fmla="*/ 1973418 h 2335366"/>
              <a:gd name="connsiteX169" fmla="*/ 1251745 w 1353732"/>
              <a:gd name="connsiteY169" fmla="*/ 2128992 h 2335366"/>
              <a:gd name="connsiteX170" fmla="*/ 1315245 w 1353732"/>
              <a:gd name="connsiteY170" fmla="*/ 2284566 h 2335366"/>
              <a:gd name="connsiteX171" fmla="*/ 1235869 w 1353732"/>
              <a:gd name="connsiteY171" fmla="*/ 2335366 h 2335366"/>
              <a:gd name="connsiteX172" fmla="*/ 1318419 w 1353732"/>
              <a:gd name="connsiteY172" fmla="*/ 2287741 h 2335366"/>
              <a:gd name="connsiteX173" fmla="*/ 1251744 w 1353732"/>
              <a:gd name="connsiteY173" fmla="*/ 2128991 h 2335366"/>
              <a:gd name="connsiteX174" fmla="*/ 1353344 w 1353732"/>
              <a:gd name="connsiteY174" fmla="*/ 2078191 h 2335366"/>
              <a:gd name="connsiteX175" fmla="*/ 1251744 w 1353732"/>
              <a:gd name="connsiteY175" fmla="*/ 2103591 h 2335366"/>
              <a:gd name="connsiteX176" fmla="*/ 1197769 w 1353732"/>
              <a:gd name="connsiteY176" fmla="*/ 1963891 h 2335366"/>
              <a:gd name="connsiteX177" fmla="*/ 1159669 w 1353732"/>
              <a:gd name="connsiteY177" fmla="*/ 1903566 h 2335366"/>
              <a:gd name="connsiteX178" fmla="*/ 1143794 w 1353732"/>
              <a:gd name="connsiteY178" fmla="*/ 1525741 h 2335366"/>
              <a:gd name="connsiteX179" fmla="*/ 1042195 w 1353732"/>
              <a:gd name="connsiteY179" fmla="*/ 1522568 h 2335366"/>
              <a:gd name="connsiteX180" fmla="*/ 1023145 w 1353732"/>
              <a:gd name="connsiteY180" fmla="*/ 1506693 h 2335366"/>
              <a:gd name="connsiteX181" fmla="*/ 1010445 w 1353732"/>
              <a:gd name="connsiteY181" fmla="*/ 1509868 h 2335366"/>
              <a:gd name="connsiteX182" fmla="*/ 1004095 w 1353732"/>
              <a:gd name="connsiteY182" fmla="*/ 1528918 h 2335366"/>
              <a:gd name="connsiteX183" fmla="*/ 997745 w 1353732"/>
              <a:gd name="connsiteY183" fmla="*/ 1538443 h 2335366"/>
              <a:gd name="connsiteX184" fmla="*/ 988220 w 1353732"/>
              <a:gd name="connsiteY184" fmla="*/ 1554318 h 2335366"/>
              <a:gd name="connsiteX185" fmla="*/ 978695 w 1353732"/>
              <a:gd name="connsiteY185" fmla="*/ 1563843 h 2335366"/>
              <a:gd name="connsiteX186" fmla="*/ 959645 w 1353732"/>
              <a:gd name="connsiteY186" fmla="*/ 1589243 h 2335366"/>
              <a:gd name="connsiteX187" fmla="*/ 953295 w 1353732"/>
              <a:gd name="connsiteY187" fmla="*/ 1598768 h 2335366"/>
              <a:gd name="connsiteX188" fmla="*/ 943770 w 1353732"/>
              <a:gd name="connsiteY188" fmla="*/ 1605118 h 2335366"/>
              <a:gd name="connsiteX189" fmla="*/ 934245 w 1353732"/>
              <a:gd name="connsiteY189" fmla="*/ 1614643 h 2335366"/>
              <a:gd name="connsiteX190" fmla="*/ 924720 w 1353732"/>
              <a:gd name="connsiteY190" fmla="*/ 1627343 h 2335366"/>
              <a:gd name="connsiteX191" fmla="*/ 902495 w 1353732"/>
              <a:gd name="connsiteY191" fmla="*/ 1630518 h 2335366"/>
              <a:gd name="connsiteX192" fmla="*/ 816770 w 1353732"/>
              <a:gd name="connsiteY192" fmla="*/ 1633693 h 2335366"/>
              <a:gd name="connsiteX193" fmla="*/ 762795 w 1353732"/>
              <a:gd name="connsiteY193" fmla="*/ 1646393 h 2335366"/>
              <a:gd name="connsiteX194" fmla="*/ 750095 w 1353732"/>
              <a:gd name="connsiteY194" fmla="*/ 1649568 h 2335366"/>
              <a:gd name="connsiteX195" fmla="*/ 718345 w 1353732"/>
              <a:gd name="connsiteY195" fmla="*/ 1652743 h 2335366"/>
              <a:gd name="connsiteX196" fmla="*/ 692945 w 1353732"/>
              <a:gd name="connsiteY196" fmla="*/ 1655918 h 2335366"/>
              <a:gd name="connsiteX197" fmla="*/ 670720 w 1353732"/>
              <a:gd name="connsiteY197" fmla="*/ 1659093 h 2335366"/>
              <a:gd name="connsiteX198" fmla="*/ 584995 w 1353732"/>
              <a:gd name="connsiteY198" fmla="*/ 1665443 h 2335366"/>
              <a:gd name="connsiteX199" fmla="*/ 410370 w 1353732"/>
              <a:gd name="connsiteY199" fmla="*/ 1662268 h 2335366"/>
              <a:gd name="connsiteX200" fmla="*/ 397670 w 1353732"/>
              <a:gd name="connsiteY200" fmla="*/ 1655918 h 2335366"/>
              <a:gd name="connsiteX201" fmla="*/ 334170 w 1353732"/>
              <a:gd name="connsiteY201" fmla="*/ 1649568 h 2335366"/>
              <a:gd name="connsiteX202" fmla="*/ 315120 w 1353732"/>
              <a:gd name="connsiteY202" fmla="*/ 1646393 h 2335366"/>
              <a:gd name="connsiteX203" fmla="*/ 234951 w 1353732"/>
              <a:gd name="connsiteY203" fmla="*/ 1653537 h 2335366"/>
              <a:gd name="connsiteX204" fmla="*/ 179389 w 1353732"/>
              <a:gd name="connsiteY204" fmla="*/ 1652743 h 2335366"/>
              <a:gd name="connsiteX205" fmla="*/ 111127 w 1353732"/>
              <a:gd name="connsiteY205" fmla="*/ 1651949 h 2335366"/>
              <a:gd name="connsiteX206" fmla="*/ 66676 w 1353732"/>
              <a:gd name="connsiteY206" fmla="*/ 1655917 h 2335366"/>
              <a:gd name="connsiteX207" fmla="*/ 6351 w 1353732"/>
              <a:gd name="connsiteY207" fmla="*/ 1654331 h 2335366"/>
              <a:gd name="connsiteX0" fmla="*/ 0 w 1353732"/>
              <a:gd name="connsiteY0" fmla="*/ 1652743 h 2335366"/>
              <a:gd name="connsiteX1" fmla="*/ 88108 w 1353732"/>
              <a:gd name="connsiteY1" fmla="*/ 1651156 h 2335366"/>
              <a:gd name="connsiteX2" fmla="*/ 142083 w 1353732"/>
              <a:gd name="connsiteY2" fmla="*/ 1649568 h 2335366"/>
              <a:gd name="connsiteX3" fmla="*/ 235745 w 1353732"/>
              <a:gd name="connsiteY3" fmla="*/ 1641631 h 2335366"/>
              <a:gd name="connsiteX4" fmla="*/ 391320 w 1353732"/>
              <a:gd name="connsiteY4" fmla="*/ 1655124 h 2335366"/>
              <a:gd name="connsiteX5" fmla="*/ 447676 w 1353732"/>
              <a:gd name="connsiteY5" fmla="*/ 1654331 h 2335366"/>
              <a:gd name="connsiteX6" fmla="*/ 470695 w 1353732"/>
              <a:gd name="connsiteY6" fmla="*/ 1627343 h 2335366"/>
              <a:gd name="connsiteX7" fmla="*/ 499270 w 1353732"/>
              <a:gd name="connsiteY7" fmla="*/ 1630518 h 2335366"/>
              <a:gd name="connsiteX8" fmla="*/ 521495 w 1353732"/>
              <a:gd name="connsiteY8" fmla="*/ 1636868 h 2335366"/>
              <a:gd name="connsiteX9" fmla="*/ 524670 w 1353732"/>
              <a:gd name="connsiteY9" fmla="*/ 1617818 h 2335366"/>
              <a:gd name="connsiteX10" fmla="*/ 521495 w 1353732"/>
              <a:gd name="connsiteY10" fmla="*/ 1525743 h 2335366"/>
              <a:gd name="connsiteX11" fmla="*/ 515145 w 1353732"/>
              <a:gd name="connsiteY11" fmla="*/ 1500343 h 2335366"/>
              <a:gd name="connsiteX12" fmla="*/ 521495 w 1353732"/>
              <a:gd name="connsiteY12" fmla="*/ 1424143 h 2335366"/>
              <a:gd name="connsiteX13" fmla="*/ 540545 w 1353732"/>
              <a:gd name="connsiteY13" fmla="*/ 1420968 h 2335366"/>
              <a:gd name="connsiteX14" fmla="*/ 511970 w 1353732"/>
              <a:gd name="connsiteY14" fmla="*/ 1357468 h 2335366"/>
              <a:gd name="connsiteX15" fmla="*/ 483395 w 1353732"/>
              <a:gd name="connsiteY15" fmla="*/ 1354293 h 2335366"/>
              <a:gd name="connsiteX16" fmla="*/ 489745 w 1353732"/>
              <a:gd name="connsiteY16" fmla="*/ 1309843 h 2335366"/>
              <a:gd name="connsiteX17" fmla="*/ 499270 w 1353732"/>
              <a:gd name="connsiteY17" fmla="*/ 1287618 h 2335366"/>
              <a:gd name="connsiteX18" fmla="*/ 505620 w 1353732"/>
              <a:gd name="connsiteY18" fmla="*/ 1268568 h 2335366"/>
              <a:gd name="connsiteX19" fmla="*/ 470695 w 1353732"/>
              <a:gd name="connsiteY19" fmla="*/ 1268568 h 2335366"/>
              <a:gd name="connsiteX20" fmla="*/ 464345 w 1353732"/>
              <a:gd name="connsiteY20" fmla="*/ 1284443 h 2335366"/>
              <a:gd name="connsiteX21" fmla="*/ 448470 w 1353732"/>
              <a:gd name="connsiteY21" fmla="*/ 1357468 h 2335366"/>
              <a:gd name="connsiteX22" fmla="*/ 442120 w 1353732"/>
              <a:gd name="connsiteY22" fmla="*/ 1370168 h 2335366"/>
              <a:gd name="connsiteX23" fmla="*/ 438945 w 1353732"/>
              <a:gd name="connsiteY23" fmla="*/ 1386043 h 2335366"/>
              <a:gd name="connsiteX24" fmla="*/ 419895 w 1353732"/>
              <a:gd name="connsiteY24" fmla="*/ 1382868 h 2335366"/>
              <a:gd name="connsiteX25" fmla="*/ 423070 w 1353732"/>
              <a:gd name="connsiteY25" fmla="*/ 1300318 h 2335366"/>
              <a:gd name="connsiteX26" fmla="*/ 429420 w 1353732"/>
              <a:gd name="connsiteY26" fmla="*/ 1255868 h 2335366"/>
              <a:gd name="connsiteX27" fmla="*/ 432595 w 1353732"/>
              <a:gd name="connsiteY27" fmla="*/ 1246343 h 2335366"/>
              <a:gd name="connsiteX28" fmla="*/ 442120 w 1353732"/>
              <a:gd name="connsiteY28" fmla="*/ 1230468 h 2335366"/>
              <a:gd name="connsiteX29" fmla="*/ 505620 w 1353732"/>
              <a:gd name="connsiteY29" fmla="*/ 1233643 h 2335366"/>
              <a:gd name="connsiteX30" fmla="*/ 492920 w 1353732"/>
              <a:gd name="connsiteY30" fmla="*/ 1186018 h 2335366"/>
              <a:gd name="connsiteX31" fmla="*/ 461170 w 1353732"/>
              <a:gd name="connsiteY31" fmla="*/ 1179668 h 2335366"/>
              <a:gd name="connsiteX32" fmla="*/ 464345 w 1353732"/>
              <a:gd name="connsiteY32" fmla="*/ 1122518 h 2335366"/>
              <a:gd name="connsiteX33" fmla="*/ 531020 w 1353732"/>
              <a:gd name="connsiteY33" fmla="*/ 1128868 h 2335366"/>
              <a:gd name="connsiteX34" fmla="*/ 550070 w 1353732"/>
              <a:gd name="connsiteY34" fmla="*/ 1122518 h 2335366"/>
              <a:gd name="connsiteX35" fmla="*/ 553245 w 1353732"/>
              <a:gd name="connsiteY35" fmla="*/ 1065368 h 2335366"/>
              <a:gd name="connsiteX36" fmla="*/ 559595 w 1353732"/>
              <a:gd name="connsiteY36" fmla="*/ 1055843 h 2335366"/>
              <a:gd name="connsiteX37" fmla="*/ 562770 w 1353732"/>
              <a:gd name="connsiteY37" fmla="*/ 1039968 h 2335366"/>
              <a:gd name="connsiteX38" fmla="*/ 565945 w 1353732"/>
              <a:gd name="connsiteY38" fmla="*/ 1027268 h 2335366"/>
              <a:gd name="connsiteX39" fmla="*/ 572295 w 1353732"/>
              <a:gd name="connsiteY39" fmla="*/ 1014568 h 2335366"/>
              <a:gd name="connsiteX40" fmla="*/ 578645 w 1353732"/>
              <a:gd name="connsiteY40" fmla="*/ 989168 h 2335366"/>
              <a:gd name="connsiteX41" fmla="*/ 581820 w 1353732"/>
              <a:gd name="connsiteY41" fmla="*/ 976468 h 2335366"/>
              <a:gd name="connsiteX42" fmla="*/ 584995 w 1353732"/>
              <a:gd name="connsiteY42" fmla="*/ 966943 h 2335366"/>
              <a:gd name="connsiteX43" fmla="*/ 591345 w 1353732"/>
              <a:gd name="connsiteY43" fmla="*/ 957418 h 2335366"/>
              <a:gd name="connsiteX44" fmla="*/ 594520 w 1353732"/>
              <a:gd name="connsiteY44" fmla="*/ 944718 h 2335366"/>
              <a:gd name="connsiteX45" fmla="*/ 610395 w 1353732"/>
              <a:gd name="connsiteY45" fmla="*/ 922493 h 2335366"/>
              <a:gd name="connsiteX46" fmla="*/ 616745 w 1353732"/>
              <a:gd name="connsiteY46" fmla="*/ 906618 h 2335366"/>
              <a:gd name="connsiteX47" fmla="*/ 623095 w 1353732"/>
              <a:gd name="connsiteY47" fmla="*/ 893918 h 2335366"/>
              <a:gd name="connsiteX48" fmla="*/ 632620 w 1353732"/>
              <a:gd name="connsiteY48" fmla="*/ 871693 h 2335366"/>
              <a:gd name="connsiteX49" fmla="*/ 635795 w 1353732"/>
              <a:gd name="connsiteY49" fmla="*/ 858993 h 2335366"/>
              <a:gd name="connsiteX50" fmla="*/ 642145 w 1353732"/>
              <a:gd name="connsiteY50" fmla="*/ 846293 h 2335366"/>
              <a:gd name="connsiteX51" fmla="*/ 645320 w 1353732"/>
              <a:gd name="connsiteY51" fmla="*/ 827243 h 2335366"/>
              <a:gd name="connsiteX52" fmla="*/ 661195 w 1353732"/>
              <a:gd name="connsiteY52" fmla="*/ 795493 h 2335366"/>
              <a:gd name="connsiteX53" fmla="*/ 667545 w 1353732"/>
              <a:gd name="connsiteY53" fmla="*/ 776443 h 2335366"/>
              <a:gd name="connsiteX54" fmla="*/ 607220 w 1353732"/>
              <a:gd name="connsiteY54" fmla="*/ 744693 h 2335366"/>
              <a:gd name="connsiteX55" fmla="*/ 613570 w 1353732"/>
              <a:gd name="connsiteY55" fmla="*/ 700243 h 2335366"/>
              <a:gd name="connsiteX56" fmla="*/ 686595 w 1353732"/>
              <a:gd name="connsiteY56" fmla="*/ 674843 h 2335366"/>
              <a:gd name="connsiteX57" fmla="*/ 677070 w 1353732"/>
              <a:gd name="connsiteY57" fmla="*/ 573243 h 2335366"/>
              <a:gd name="connsiteX58" fmla="*/ 689770 w 1353732"/>
              <a:gd name="connsiteY58" fmla="*/ 570068 h 2335366"/>
              <a:gd name="connsiteX59" fmla="*/ 708820 w 1353732"/>
              <a:gd name="connsiteY59" fmla="*/ 566893 h 2335366"/>
              <a:gd name="connsiteX60" fmla="*/ 769145 w 1353732"/>
              <a:gd name="connsiteY60" fmla="*/ 573243 h 2335366"/>
              <a:gd name="connsiteX61" fmla="*/ 823120 w 1353732"/>
              <a:gd name="connsiteY61" fmla="*/ 592293 h 2335366"/>
              <a:gd name="connsiteX62" fmla="*/ 832645 w 1353732"/>
              <a:gd name="connsiteY62" fmla="*/ 595468 h 2335366"/>
              <a:gd name="connsiteX63" fmla="*/ 848520 w 1353732"/>
              <a:gd name="connsiteY63" fmla="*/ 601818 h 2335366"/>
              <a:gd name="connsiteX64" fmla="*/ 858045 w 1353732"/>
              <a:gd name="connsiteY64" fmla="*/ 604993 h 2335366"/>
              <a:gd name="connsiteX65" fmla="*/ 873920 w 1353732"/>
              <a:gd name="connsiteY65" fmla="*/ 611343 h 2335366"/>
              <a:gd name="connsiteX66" fmla="*/ 899320 w 1353732"/>
              <a:gd name="connsiteY66" fmla="*/ 617693 h 2335366"/>
              <a:gd name="connsiteX67" fmla="*/ 896145 w 1353732"/>
              <a:gd name="connsiteY67" fmla="*/ 595468 h 2335366"/>
              <a:gd name="connsiteX68" fmla="*/ 899320 w 1353732"/>
              <a:gd name="connsiteY68" fmla="*/ 570068 h 2335366"/>
              <a:gd name="connsiteX69" fmla="*/ 965995 w 1353732"/>
              <a:gd name="connsiteY69" fmla="*/ 579593 h 2335366"/>
              <a:gd name="connsiteX70" fmla="*/ 994570 w 1353732"/>
              <a:gd name="connsiteY70" fmla="*/ 595468 h 2335366"/>
              <a:gd name="connsiteX71" fmla="*/ 1004095 w 1353732"/>
              <a:gd name="connsiteY71" fmla="*/ 589118 h 2335366"/>
              <a:gd name="connsiteX72" fmla="*/ 1127920 w 1353732"/>
              <a:gd name="connsiteY72" fmla="*/ 446243 h 2335366"/>
              <a:gd name="connsiteX73" fmla="*/ 1181895 w 1353732"/>
              <a:gd name="connsiteY73" fmla="*/ 439893 h 2335366"/>
              <a:gd name="connsiteX74" fmla="*/ 1178720 w 1353732"/>
              <a:gd name="connsiteY74" fmla="*/ 427193 h 2335366"/>
              <a:gd name="connsiteX75" fmla="*/ 1175545 w 1353732"/>
              <a:gd name="connsiteY75" fmla="*/ 411318 h 2335366"/>
              <a:gd name="connsiteX76" fmla="*/ 1143795 w 1353732"/>
              <a:gd name="connsiteY76" fmla="*/ 379568 h 2335366"/>
              <a:gd name="connsiteX77" fmla="*/ 1124745 w 1353732"/>
              <a:gd name="connsiteY77" fmla="*/ 354168 h 2335366"/>
              <a:gd name="connsiteX78" fmla="*/ 1162845 w 1353732"/>
              <a:gd name="connsiteY78" fmla="*/ 347818 h 2335366"/>
              <a:gd name="connsiteX79" fmla="*/ 1153320 w 1353732"/>
              <a:gd name="connsiteY79" fmla="*/ 331943 h 2335366"/>
              <a:gd name="connsiteX80" fmla="*/ 1140620 w 1353732"/>
              <a:gd name="connsiteY80" fmla="*/ 312893 h 2335366"/>
              <a:gd name="connsiteX81" fmla="*/ 1134270 w 1353732"/>
              <a:gd name="connsiteY81" fmla="*/ 287493 h 2335366"/>
              <a:gd name="connsiteX82" fmla="*/ 1127920 w 1353732"/>
              <a:gd name="connsiteY82" fmla="*/ 268443 h 2335366"/>
              <a:gd name="connsiteX83" fmla="*/ 1124745 w 1353732"/>
              <a:gd name="connsiteY83" fmla="*/ 255743 h 2335366"/>
              <a:gd name="connsiteX84" fmla="*/ 1115220 w 1353732"/>
              <a:gd name="connsiteY84" fmla="*/ 246218 h 2335366"/>
              <a:gd name="connsiteX85" fmla="*/ 1083470 w 1353732"/>
              <a:gd name="connsiteY85" fmla="*/ 230343 h 2335366"/>
              <a:gd name="connsiteX86" fmla="*/ 1067595 w 1353732"/>
              <a:gd name="connsiteY86" fmla="*/ 195418 h 2335366"/>
              <a:gd name="connsiteX87" fmla="*/ 1064420 w 1353732"/>
              <a:gd name="connsiteY87" fmla="*/ 182718 h 2335366"/>
              <a:gd name="connsiteX88" fmla="*/ 1013620 w 1353732"/>
              <a:gd name="connsiteY88" fmla="*/ 179543 h 2335366"/>
              <a:gd name="connsiteX89" fmla="*/ 1010445 w 1353732"/>
              <a:gd name="connsiteY89" fmla="*/ 138268 h 2335366"/>
              <a:gd name="connsiteX90" fmla="*/ 1007270 w 1353732"/>
              <a:gd name="connsiteY90" fmla="*/ 122393 h 2335366"/>
              <a:gd name="connsiteX91" fmla="*/ 1048545 w 1353732"/>
              <a:gd name="connsiteY91" fmla="*/ 119218 h 2335366"/>
              <a:gd name="connsiteX92" fmla="*/ 1058070 w 1353732"/>
              <a:gd name="connsiteY92" fmla="*/ 116043 h 2335366"/>
              <a:gd name="connsiteX93" fmla="*/ 1042195 w 1353732"/>
              <a:gd name="connsiteY93" fmla="*/ 46193 h 2335366"/>
              <a:gd name="connsiteX94" fmla="*/ 1032670 w 1353732"/>
              <a:gd name="connsiteY94" fmla="*/ 20793 h 2335366"/>
              <a:gd name="connsiteX95" fmla="*/ 1029495 w 1353732"/>
              <a:gd name="connsiteY95" fmla="*/ 11268 h 2335366"/>
              <a:gd name="connsiteX96" fmla="*/ 997745 w 1353732"/>
              <a:gd name="connsiteY96" fmla="*/ 4918 h 2335366"/>
              <a:gd name="connsiteX97" fmla="*/ 985045 w 1353732"/>
              <a:gd name="connsiteY97" fmla="*/ 1743 h 2335366"/>
              <a:gd name="connsiteX98" fmla="*/ 978695 w 1353732"/>
              <a:gd name="connsiteY98" fmla="*/ 20793 h 2335366"/>
              <a:gd name="connsiteX99" fmla="*/ 985045 w 1353732"/>
              <a:gd name="connsiteY99" fmla="*/ 33493 h 2335366"/>
              <a:gd name="connsiteX100" fmla="*/ 1000920 w 1353732"/>
              <a:gd name="connsiteY100" fmla="*/ 62068 h 2335366"/>
              <a:gd name="connsiteX101" fmla="*/ 1004095 w 1353732"/>
              <a:gd name="connsiteY101" fmla="*/ 71593 h 2335366"/>
              <a:gd name="connsiteX102" fmla="*/ 997745 w 1353732"/>
              <a:gd name="connsiteY102" fmla="*/ 46193 h 2335366"/>
              <a:gd name="connsiteX103" fmla="*/ 991395 w 1353732"/>
              <a:gd name="connsiteY103" fmla="*/ 33493 h 2335366"/>
              <a:gd name="connsiteX104" fmla="*/ 988220 w 1353732"/>
              <a:gd name="connsiteY104" fmla="*/ 23968 h 2335366"/>
              <a:gd name="connsiteX105" fmla="*/ 981870 w 1353732"/>
              <a:gd name="connsiteY105" fmla="*/ 1743 h 2335366"/>
              <a:gd name="connsiteX106" fmla="*/ 1042195 w 1353732"/>
              <a:gd name="connsiteY106" fmla="*/ 8093 h 2335366"/>
              <a:gd name="connsiteX107" fmla="*/ 1061245 w 1353732"/>
              <a:gd name="connsiteY107" fmla="*/ 36668 h 2335366"/>
              <a:gd name="connsiteX108" fmla="*/ 1077120 w 1353732"/>
              <a:gd name="connsiteY108" fmla="*/ 68418 h 2335366"/>
              <a:gd name="connsiteX109" fmla="*/ 1086645 w 1353732"/>
              <a:gd name="connsiteY109" fmla="*/ 100168 h 2335366"/>
              <a:gd name="connsiteX110" fmla="*/ 1089820 w 1353732"/>
              <a:gd name="connsiteY110" fmla="*/ 112868 h 2335366"/>
              <a:gd name="connsiteX111" fmla="*/ 1096170 w 1353732"/>
              <a:gd name="connsiteY111" fmla="*/ 135093 h 2335366"/>
              <a:gd name="connsiteX112" fmla="*/ 1102520 w 1353732"/>
              <a:gd name="connsiteY112" fmla="*/ 163668 h 2335366"/>
              <a:gd name="connsiteX113" fmla="*/ 1112045 w 1353732"/>
              <a:gd name="connsiteY113" fmla="*/ 201768 h 2335366"/>
              <a:gd name="connsiteX114" fmla="*/ 1118395 w 1353732"/>
              <a:gd name="connsiteY114" fmla="*/ 211293 h 2335366"/>
              <a:gd name="connsiteX115" fmla="*/ 1166020 w 1353732"/>
              <a:gd name="connsiteY115" fmla="*/ 227168 h 2335366"/>
              <a:gd name="connsiteX116" fmla="*/ 1223170 w 1353732"/>
              <a:gd name="connsiteY116" fmla="*/ 223993 h 2335366"/>
              <a:gd name="connsiteX117" fmla="*/ 1239045 w 1353732"/>
              <a:gd name="connsiteY117" fmla="*/ 230343 h 2335366"/>
              <a:gd name="connsiteX118" fmla="*/ 1245395 w 1353732"/>
              <a:gd name="connsiteY118" fmla="*/ 249393 h 2335366"/>
              <a:gd name="connsiteX119" fmla="*/ 1248570 w 1353732"/>
              <a:gd name="connsiteY119" fmla="*/ 350993 h 2335366"/>
              <a:gd name="connsiteX120" fmla="*/ 1258095 w 1353732"/>
              <a:gd name="connsiteY120" fmla="*/ 360518 h 2335366"/>
              <a:gd name="connsiteX121" fmla="*/ 1273970 w 1353732"/>
              <a:gd name="connsiteY121" fmla="*/ 382743 h 2335366"/>
              <a:gd name="connsiteX122" fmla="*/ 1280320 w 1353732"/>
              <a:gd name="connsiteY122" fmla="*/ 398618 h 2335366"/>
              <a:gd name="connsiteX123" fmla="*/ 1289845 w 1353732"/>
              <a:gd name="connsiteY123" fmla="*/ 420843 h 2335366"/>
              <a:gd name="connsiteX124" fmla="*/ 1286670 w 1353732"/>
              <a:gd name="connsiteY124" fmla="*/ 439893 h 2335366"/>
              <a:gd name="connsiteX125" fmla="*/ 1273970 w 1353732"/>
              <a:gd name="connsiteY125" fmla="*/ 458943 h 2335366"/>
              <a:gd name="connsiteX126" fmla="*/ 1251745 w 1353732"/>
              <a:gd name="connsiteY126" fmla="*/ 497043 h 2335366"/>
              <a:gd name="connsiteX127" fmla="*/ 1235870 w 1353732"/>
              <a:gd name="connsiteY127" fmla="*/ 522443 h 2335366"/>
              <a:gd name="connsiteX128" fmla="*/ 1226345 w 1353732"/>
              <a:gd name="connsiteY128" fmla="*/ 547843 h 2335366"/>
              <a:gd name="connsiteX129" fmla="*/ 1219995 w 1353732"/>
              <a:gd name="connsiteY129" fmla="*/ 557368 h 2335366"/>
              <a:gd name="connsiteX130" fmla="*/ 1216820 w 1353732"/>
              <a:gd name="connsiteY130" fmla="*/ 573243 h 2335366"/>
              <a:gd name="connsiteX131" fmla="*/ 1194595 w 1353732"/>
              <a:gd name="connsiteY131" fmla="*/ 608168 h 2335366"/>
              <a:gd name="connsiteX132" fmla="*/ 1178720 w 1353732"/>
              <a:gd name="connsiteY132" fmla="*/ 658968 h 2335366"/>
              <a:gd name="connsiteX133" fmla="*/ 1172370 w 1353732"/>
              <a:gd name="connsiteY133" fmla="*/ 678018 h 2335366"/>
              <a:gd name="connsiteX134" fmla="*/ 1169195 w 1353732"/>
              <a:gd name="connsiteY134" fmla="*/ 693893 h 2335366"/>
              <a:gd name="connsiteX135" fmla="*/ 1159670 w 1353732"/>
              <a:gd name="connsiteY135" fmla="*/ 719293 h 2335366"/>
              <a:gd name="connsiteX136" fmla="*/ 1153320 w 1353732"/>
              <a:gd name="connsiteY136" fmla="*/ 741518 h 2335366"/>
              <a:gd name="connsiteX137" fmla="*/ 1140620 w 1353732"/>
              <a:gd name="connsiteY137" fmla="*/ 763743 h 2335366"/>
              <a:gd name="connsiteX138" fmla="*/ 1131095 w 1353732"/>
              <a:gd name="connsiteY138" fmla="*/ 779618 h 2335366"/>
              <a:gd name="connsiteX139" fmla="*/ 1127920 w 1353732"/>
              <a:gd name="connsiteY139" fmla="*/ 789143 h 2335366"/>
              <a:gd name="connsiteX140" fmla="*/ 1121570 w 1353732"/>
              <a:gd name="connsiteY140" fmla="*/ 989168 h 2335366"/>
              <a:gd name="connsiteX141" fmla="*/ 1118395 w 1353732"/>
              <a:gd name="connsiteY141" fmla="*/ 1103468 h 2335366"/>
              <a:gd name="connsiteX142" fmla="*/ 1105695 w 1353732"/>
              <a:gd name="connsiteY142" fmla="*/ 1119343 h 2335366"/>
              <a:gd name="connsiteX143" fmla="*/ 1080295 w 1353732"/>
              <a:gd name="connsiteY143" fmla="*/ 1116168 h 2335366"/>
              <a:gd name="connsiteX144" fmla="*/ 1064420 w 1353732"/>
              <a:gd name="connsiteY144" fmla="*/ 1132043 h 2335366"/>
              <a:gd name="connsiteX145" fmla="*/ 1048545 w 1353732"/>
              <a:gd name="connsiteY145" fmla="*/ 1182843 h 2335366"/>
              <a:gd name="connsiteX146" fmla="*/ 1004095 w 1353732"/>
              <a:gd name="connsiteY146" fmla="*/ 1176493 h 2335366"/>
              <a:gd name="connsiteX147" fmla="*/ 991395 w 1353732"/>
              <a:gd name="connsiteY147" fmla="*/ 1249518 h 2335366"/>
              <a:gd name="connsiteX148" fmla="*/ 991395 w 1353732"/>
              <a:gd name="connsiteY148" fmla="*/ 1132043 h 2335366"/>
              <a:gd name="connsiteX149" fmla="*/ 1013620 w 1353732"/>
              <a:gd name="connsiteY149" fmla="*/ 1135218 h 2335366"/>
              <a:gd name="connsiteX150" fmla="*/ 1058070 w 1353732"/>
              <a:gd name="connsiteY150" fmla="*/ 1147918 h 2335366"/>
              <a:gd name="connsiteX151" fmla="*/ 1039020 w 1353732"/>
              <a:gd name="connsiteY151" fmla="*/ 1195543 h 2335366"/>
              <a:gd name="connsiteX152" fmla="*/ 1029495 w 1353732"/>
              <a:gd name="connsiteY152" fmla="*/ 1211418 h 2335366"/>
              <a:gd name="connsiteX153" fmla="*/ 1026320 w 1353732"/>
              <a:gd name="connsiteY153" fmla="*/ 1220943 h 2335366"/>
              <a:gd name="connsiteX154" fmla="*/ 1045370 w 1353732"/>
              <a:gd name="connsiteY154" fmla="*/ 1217768 h 2335366"/>
              <a:gd name="connsiteX155" fmla="*/ 1077120 w 1353732"/>
              <a:gd name="connsiteY155" fmla="*/ 1220943 h 2335366"/>
              <a:gd name="connsiteX156" fmla="*/ 1064420 w 1353732"/>
              <a:gd name="connsiteY156" fmla="*/ 1363818 h 2335366"/>
              <a:gd name="connsiteX157" fmla="*/ 1070770 w 1353732"/>
              <a:gd name="connsiteY157" fmla="*/ 1373343 h 2335366"/>
              <a:gd name="connsiteX158" fmla="*/ 1092995 w 1353732"/>
              <a:gd name="connsiteY158" fmla="*/ 1379693 h 2335366"/>
              <a:gd name="connsiteX159" fmla="*/ 1108870 w 1353732"/>
              <a:gd name="connsiteY159" fmla="*/ 1386043 h 2335366"/>
              <a:gd name="connsiteX160" fmla="*/ 1131095 w 1353732"/>
              <a:gd name="connsiteY160" fmla="*/ 1392393 h 2335366"/>
              <a:gd name="connsiteX161" fmla="*/ 1134270 w 1353732"/>
              <a:gd name="connsiteY161" fmla="*/ 1405093 h 2335366"/>
              <a:gd name="connsiteX162" fmla="*/ 1140620 w 1353732"/>
              <a:gd name="connsiteY162" fmla="*/ 1443193 h 2335366"/>
              <a:gd name="connsiteX163" fmla="*/ 1124745 w 1353732"/>
              <a:gd name="connsiteY163" fmla="*/ 1500343 h 2335366"/>
              <a:gd name="connsiteX164" fmla="*/ 1146970 w 1353732"/>
              <a:gd name="connsiteY164" fmla="*/ 1493993 h 2335366"/>
              <a:gd name="connsiteX165" fmla="*/ 1150145 w 1353732"/>
              <a:gd name="connsiteY165" fmla="*/ 1519393 h 2335366"/>
              <a:gd name="connsiteX166" fmla="*/ 1143795 w 1353732"/>
              <a:gd name="connsiteY166" fmla="*/ 1538443 h 2335366"/>
              <a:gd name="connsiteX167" fmla="*/ 1166020 w 1353732"/>
              <a:gd name="connsiteY167" fmla="*/ 1900393 h 2335366"/>
              <a:gd name="connsiteX168" fmla="*/ 1207295 w 1353732"/>
              <a:gd name="connsiteY168" fmla="*/ 1973418 h 2335366"/>
              <a:gd name="connsiteX169" fmla="*/ 1251745 w 1353732"/>
              <a:gd name="connsiteY169" fmla="*/ 2128992 h 2335366"/>
              <a:gd name="connsiteX170" fmla="*/ 1315245 w 1353732"/>
              <a:gd name="connsiteY170" fmla="*/ 2284566 h 2335366"/>
              <a:gd name="connsiteX171" fmla="*/ 1235869 w 1353732"/>
              <a:gd name="connsiteY171" fmla="*/ 2335366 h 2335366"/>
              <a:gd name="connsiteX172" fmla="*/ 1318419 w 1353732"/>
              <a:gd name="connsiteY172" fmla="*/ 2287741 h 2335366"/>
              <a:gd name="connsiteX173" fmla="*/ 1251744 w 1353732"/>
              <a:gd name="connsiteY173" fmla="*/ 2128991 h 2335366"/>
              <a:gd name="connsiteX174" fmla="*/ 1353344 w 1353732"/>
              <a:gd name="connsiteY174" fmla="*/ 2078191 h 2335366"/>
              <a:gd name="connsiteX175" fmla="*/ 1251744 w 1353732"/>
              <a:gd name="connsiteY175" fmla="*/ 2103591 h 2335366"/>
              <a:gd name="connsiteX176" fmla="*/ 1197769 w 1353732"/>
              <a:gd name="connsiteY176" fmla="*/ 1963891 h 2335366"/>
              <a:gd name="connsiteX177" fmla="*/ 1159669 w 1353732"/>
              <a:gd name="connsiteY177" fmla="*/ 1903566 h 2335366"/>
              <a:gd name="connsiteX178" fmla="*/ 1143794 w 1353732"/>
              <a:gd name="connsiteY178" fmla="*/ 1525741 h 2335366"/>
              <a:gd name="connsiteX179" fmla="*/ 1042195 w 1353732"/>
              <a:gd name="connsiteY179" fmla="*/ 1522568 h 2335366"/>
              <a:gd name="connsiteX180" fmla="*/ 1023145 w 1353732"/>
              <a:gd name="connsiteY180" fmla="*/ 1506693 h 2335366"/>
              <a:gd name="connsiteX181" fmla="*/ 1010445 w 1353732"/>
              <a:gd name="connsiteY181" fmla="*/ 1509868 h 2335366"/>
              <a:gd name="connsiteX182" fmla="*/ 1004095 w 1353732"/>
              <a:gd name="connsiteY182" fmla="*/ 1528918 h 2335366"/>
              <a:gd name="connsiteX183" fmla="*/ 997745 w 1353732"/>
              <a:gd name="connsiteY183" fmla="*/ 1538443 h 2335366"/>
              <a:gd name="connsiteX184" fmla="*/ 988220 w 1353732"/>
              <a:gd name="connsiteY184" fmla="*/ 1554318 h 2335366"/>
              <a:gd name="connsiteX185" fmla="*/ 978695 w 1353732"/>
              <a:gd name="connsiteY185" fmla="*/ 1563843 h 2335366"/>
              <a:gd name="connsiteX186" fmla="*/ 959645 w 1353732"/>
              <a:gd name="connsiteY186" fmla="*/ 1589243 h 2335366"/>
              <a:gd name="connsiteX187" fmla="*/ 953295 w 1353732"/>
              <a:gd name="connsiteY187" fmla="*/ 1598768 h 2335366"/>
              <a:gd name="connsiteX188" fmla="*/ 943770 w 1353732"/>
              <a:gd name="connsiteY188" fmla="*/ 1605118 h 2335366"/>
              <a:gd name="connsiteX189" fmla="*/ 934245 w 1353732"/>
              <a:gd name="connsiteY189" fmla="*/ 1614643 h 2335366"/>
              <a:gd name="connsiteX190" fmla="*/ 924720 w 1353732"/>
              <a:gd name="connsiteY190" fmla="*/ 1627343 h 2335366"/>
              <a:gd name="connsiteX191" fmla="*/ 902495 w 1353732"/>
              <a:gd name="connsiteY191" fmla="*/ 1630518 h 2335366"/>
              <a:gd name="connsiteX192" fmla="*/ 816770 w 1353732"/>
              <a:gd name="connsiteY192" fmla="*/ 1633693 h 2335366"/>
              <a:gd name="connsiteX193" fmla="*/ 762795 w 1353732"/>
              <a:gd name="connsiteY193" fmla="*/ 1646393 h 2335366"/>
              <a:gd name="connsiteX194" fmla="*/ 750095 w 1353732"/>
              <a:gd name="connsiteY194" fmla="*/ 1649568 h 2335366"/>
              <a:gd name="connsiteX195" fmla="*/ 718345 w 1353732"/>
              <a:gd name="connsiteY195" fmla="*/ 1652743 h 2335366"/>
              <a:gd name="connsiteX196" fmla="*/ 692945 w 1353732"/>
              <a:gd name="connsiteY196" fmla="*/ 1655918 h 2335366"/>
              <a:gd name="connsiteX197" fmla="*/ 670720 w 1353732"/>
              <a:gd name="connsiteY197" fmla="*/ 1659093 h 2335366"/>
              <a:gd name="connsiteX198" fmla="*/ 584995 w 1353732"/>
              <a:gd name="connsiteY198" fmla="*/ 1665443 h 2335366"/>
              <a:gd name="connsiteX199" fmla="*/ 410370 w 1353732"/>
              <a:gd name="connsiteY199" fmla="*/ 1662268 h 2335366"/>
              <a:gd name="connsiteX200" fmla="*/ 397670 w 1353732"/>
              <a:gd name="connsiteY200" fmla="*/ 1655918 h 2335366"/>
              <a:gd name="connsiteX201" fmla="*/ 334170 w 1353732"/>
              <a:gd name="connsiteY201" fmla="*/ 1649568 h 2335366"/>
              <a:gd name="connsiteX202" fmla="*/ 315120 w 1353732"/>
              <a:gd name="connsiteY202" fmla="*/ 1646393 h 2335366"/>
              <a:gd name="connsiteX203" fmla="*/ 234951 w 1353732"/>
              <a:gd name="connsiteY203" fmla="*/ 1653537 h 2335366"/>
              <a:gd name="connsiteX204" fmla="*/ 179389 w 1353732"/>
              <a:gd name="connsiteY204" fmla="*/ 1652743 h 2335366"/>
              <a:gd name="connsiteX205" fmla="*/ 111127 w 1353732"/>
              <a:gd name="connsiteY205" fmla="*/ 1651949 h 2335366"/>
              <a:gd name="connsiteX206" fmla="*/ 66676 w 1353732"/>
              <a:gd name="connsiteY206" fmla="*/ 1655917 h 2335366"/>
              <a:gd name="connsiteX207" fmla="*/ 6351 w 1353732"/>
              <a:gd name="connsiteY207" fmla="*/ 1654331 h 2335366"/>
              <a:gd name="connsiteX0" fmla="*/ 0 w 1353732"/>
              <a:gd name="connsiteY0" fmla="*/ 1652743 h 2335366"/>
              <a:gd name="connsiteX1" fmla="*/ 88108 w 1353732"/>
              <a:gd name="connsiteY1" fmla="*/ 1651156 h 2335366"/>
              <a:gd name="connsiteX2" fmla="*/ 142083 w 1353732"/>
              <a:gd name="connsiteY2" fmla="*/ 1649568 h 2335366"/>
              <a:gd name="connsiteX3" fmla="*/ 235745 w 1353732"/>
              <a:gd name="connsiteY3" fmla="*/ 1641631 h 2335366"/>
              <a:gd name="connsiteX4" fmla="*/ 391320 w 1353732"/>
              <a:gd name="connsiteY4" fmla="*/ 1655124 h 2335366"/>
              <a:gd name="connsiteX5" fmla="*/ 447676 w 1353732"/>
              <a:gd name="connsiteY5" fmla="*/ 1654331 h 2335366"/>
              <a:gd name="connsiteX6" fmla="*/ 480220 w 1353732"/>
              <a:gd name="connsiteY6" fmla="*/ 1665443 h 2335366"/>
              <a:gd name="connsiteX7" fmla="*/ 499270 w 1353732"/>
              <a:gd name="connsiteY7" fmla="*/ 1630518 h 2335366"/>
              <a:gd name="connsiteX8" fmla="*/ 521495 w 1353732"/>
              <a:gd name="connsiteY8" fmla="*/ 1636868 h 2335366"/>
              <a:gd name="connsiteX9" fmla="*/ 524670 w 1353732"/>
              <a:gd name="connsiteY9" fmla="*/ 1617818 h 2335366"/>
              <a:gd name="connsiteX10" fmla="*/ 521495 w 1353732"/>
              <a:gd name="connsiteY10" fmla="*/ 1525743 h 2335366"/>
              <a:gd name="connsiteX11" fmla="*/ 515145 w 1353732"/>
              <a:gd name="connsiteY11" fmla="*/ 1500343 h 2335366"/>
              <a:gd name="connsiteX12" fmla="*/ 521495 w 1353732"/>
              <a:gd name="connsiteY12" fmla="*/ 1424143 h 2335366"/>
              <a:gd name="connsiteX13" fmla="*/ 540545 w 1353732"/>
              <a:gd name="connsiteY13" fmla="*/ 1420968 h 2335366"/>
              <a:gd name="connsiteX14" fmla="*/ 511970 w 1353732"/>
              <a:gd name="connsiteY14" fmla="*/ 1357468 h 2335366"/>
              <a:gd name="connsiteX15" fmla="*/ 483395 w 1353732"/>
              <a:gd name="connsiteY15" fmla="*/ 1354293 h 2335366"/>
              <a:gd name="connsiteX16" fmla="*/ 489745 w 1353732"/>
              <a:gd name="connsiteY16" fmla="*/ 1309843 h 2335366"/>
              <a:gd name="connsiteX17" fmla="*/ 499270 w 1353732"/>
              <a:gd name="connsiteY17" fmla="*/ 1287618 h 2335366"/>
              <a:gd name="connsiteX18" fmla="*/ 505620 w 1353732"/>
              <a:gd name="connsiteY18" fmla="*/ 1268568 h 2335366"/>
              <a:gd name="connsiteX19" fmla="*/ 470695 w 1353732"/>
              <a:gd name="connsiteY19" fmla="*/ 1268568 h 2335366"/>
              <a:gd name="connsiteX20" fmla="*/ 464345 w 1353732"/>
              <a:gd name="connsiteY20" fmla="*/ 1284443 h 2335366"/>
              <a:gd name="connsiteX21" fmla="*/ 448470 w 1353732"/>
              <a:gd name="connsiteY21" fmla="*/ 1357468 h 2335366"/>
              <a:gd name="connsiteX22" fmla="*/ 442120 w 1353732"/>
              <a:gd name="connsiteY22" fmla="*/ 1370168 h 2335366"/>
              <a:gd name="connsiteX23" fmla="*/ 438945 w 1353732"/>
              <a:gd name="connsiteY23" fmla="*/ 1386043 h 2335366"/>
              <a:gd name="connsiteX24" fmla="*/ 419895 w 1353732"/>
              <a:gd name="connsiteY24" fmla="*/ 1382868 h 2335366"/>
              <a:gd name="connsiteX25" fmla="*/ 423070 w 1353732"/>
              <a:gd name="connsiteY25" fmla="*/ 1300318 h 2335366"/>
              <a:gd name="connsiteX26" fmla="*/ 429420 w 1353732"/>
              <a:gd name="connsiteY26" fmla="*/ 1255868 h 2335366"/>
              <a:gd name="connsiteX27" fmla="*/ 432595 w 1353732"/>
              <a:gd name="connsiteY27" fmla="*/ 1246343 h 2335366"/>
              <a:gd name="connsiteX28" fmla="*/ 442120 w 1353732"/>
              <a:gd name="connsiteY28" fmla="*/ 1230468 h 2335366"/>
              <a:gd name="connsiteX29" fmla="*/ 505620 w 1353732"/>
              <a:gd name="connsiteY29" fmla="*/ 1233643 h 2335366"/>
              <a:gd name="connsiteX30" fmla="*/ 492920 w 1353732"/>
              <a:gd name="connsiteY30" fmla="*/ 1186018 h 2335366"/>
              <a:gd name="connsiteX31" fmla="*/ 461170 w 1353732"/>
              <a:gd name="connsiteY31" fmla="*/ 1179668 h 2335366"/>
              <a:gd name="connsiteX32" fmla="*/ 464345 w 1353732"/>
              <a:gd name="connsiteY32" fmla="*/ 1122518 h 2335366"/>
              <a:gd name="connsiteX33" fmla="*/ 531020 w 1353732"/>
              <a:gd name="connsiteY33" fmla="*/ 1128868 h 2335366"/>
              <a:gd name="connsiteX34" fmla="*/ 550070 w 1353732"/>
              <a:gd name="connsiteY34" fmla="*/ 1122518 h 2335366"/>
              <a:gd name="connsiteX35" fmla="*/ 553245 w 1353732"/>
              <a:gd name="connsiteY35" fmla="*/ 1065368 h 2335366"/>
              <a:gd name="connsiteX36" fmla="*/ 559595 w 1353732"/>
              <a:gd name="connsiteY36" fmla="*/ 1055843 h 2335366"/>
              <a:gd name="connsiteX37" fmla="*/ 562770 w 1353732"/>
              <a:gd name="connsiteY37" fmla="*/ 1039968 h 2335366"/>
              <a:gd name="connsiteX38" fmla="*/ 565945 w 1353732"/>
              <a:gd name="connsiteY38" fmla="*/ 1027268 h 2335366"/>
              <a:gd name="connsiteX39" fmla="*/ 572295 w 1353732"/>
              <a:gd name="connsiteY39" fmla="*/ 1014568 h 2335366"/>
              <a:gd name="connsiteX40" fmla="*/ 578645 w 1353732"/>
              <a:gd name="connsiteY40" fmla="*/ 989168 h 2335366"/>
              <a:gd name="connsiteX41" fmla="*/ 581820 w 1353732"/>
              <a:gd name="connsiteY41" fmla="*/ 976468 h 2335366"/>
              <a:gd name="connsiteX42" fmla="*/ 584995 w 1353732"/>
              <a:gd name="connsiteY42" fmla="*/ 966943 h 2335366"/>
              <a:gd name="connsiteX43" fmla="*/ 591345 w 1353732"/>
              <a:gd name="connsiteY43" fmla="*/ 957418 h 2335366"/>
              <a:gd name="connsiteX44" fmla="*/ 594520 w 1353732"/>
              <a:gd name="connsiteY44" fmla="*/ 944718 h 2335366"/>
              <a:gd name="connsiteX45" fmla="*/ 610395 w 1353732"/>
              <a:gd name="connsiteY45" fmla="*/ 922493 h 2335366"/>
              <a:gd name="connsiteX46" fmla="*/ 616745 w 1353732"/>
              <a:gd name="connsiteY46" fmla="*/ 906618 h 2335366"/>
              <a:gd name="connsiteX47" fmla="*/ 623095 w 1353732"/>
              <a:gd name="connsiteY47" fmla="*/ 893918 h 2335366"/>
              <a:gd name="connsiteX48" fmla="*/ 632620 w 1353732"/>
              <a:gd name="connsiteY48" fmla="*/ 871693 h 2335366"/>
              <a:gd name="connsiteX49" fmla="*/ 635795 w 1353732"/>
              <a:gd name="connsiteY49" fmla="*/ 858993 h 2335366"/>
              <a:gd name="connsiteX50" fmla="*/ 642145 w 1353732"/>
              <a:gd name="connsiteY50" fmla="*/ 846293 h 2335366"/>
              <a:gd name="connsiteX51" fmla="*/ 645320 w 1353732"/>
              <a:gd name="connsiteY51" fmla="*/ 827243 h 2335366"/>
              <a:gd name="connsiteX52" fmla="*/ 661195 w 1353732"/>
              <a:gd name="connsiteY52" fmla="*/ 795493 h 2335366"/>
              <a:gd name="connsiteX53" fmla="*/ 667545 w 1353732"/>
              <a:gd name="connsiteY53" fmla="*/ 776443 h 2335366"/>
              <a:gd name="connsiteX54" fmla="*/ 607220 w 1353732"/>
              <a:gd name="connsiteY54" fmla="*/ 744693 h 2335366"/>
              <a:gd name="connsiteX55" fmla="*/ 613570 w 1353732"/>
              <a:gd name="connsiteY55" fmla="*/ 700243 h 2335366"/>
              <a:gd name="connsiteX56" fmla="*/ 686595 w 1353732"/>
              <a:gd name="connsiteY56" fmla="*/ 674843 h 2335366"/>
              <a:gd name="connsiteX57" fmla="*/ 677070 w 1353732"/>
              <a:gd name="connsiteY57" fmla="*/ 573243 h 2335366"/>
              <a:gd name="connsiteX58" fmla="*/ 689770 w 1353732"/>
              <a:gd name="connsiteY58" fmla="*/ 570068 h 2335366"/>
              <a:gd name="connsiteX59" fmla="*/ 708820 w 1353732"/>
              <a:gd name="connsiteY59" fmla="*/ 566893 h 2335366"/>
              <a:gd name="connsiteX60" fmla="*/ 769145 w 1353732"/>
              <a:gd name="connsiteY60" fmla="*/ 573243 h 2335366"/>
              <a:gd name="connsiteX61" fmla="*/ 823120 w 1353732"/>
              <a:gd name="connsiteY61" fmla="*/ 592293 h 2335366"/>
              <a:gd name="connsiteX62" fmla="*/ 832645 w 1353732"/>
              <a:gd name="connsiteY62" fmla="*/ 595468 h 2335366"/>
              <a:gd name="connsiteX63" fmla="*/ 848520 w 1353732"/>
              <a:gd name="connsiteY63" fmla="*/ 601818 h 2335366"/>
              <a:gd name="connsiteX64" fmla="*/ 858045 w 1353732"/>
              <a:gd name="connsiteY64" fmla="*/ 604993 h 2335366"/>
              <a:gd name="connsiteX65" fmla="*/ 873920 w 1353732"/>
              <a:gd name="connsiteY65" fmla="*/ 611343 h 2335366"/>
              <a:gd name="connsiteX66" fmla="*/ 899320 w 1353732"/>
              <a:gd name="connsiteY66" fmla="*/ 617693 h 2335366"/>
              <a:gd name="connsiteX67" fmla="*/ 896145 w 1353732"/>
              <a:gd name="connsiteY67" fmla="*/ 595468 h 2335366"/>
              <a:gd name="connsiteX68" fmla="*/ 899320 w 1353732"/>
              <a:gd name="connsiteY68" fmla="*/ 570068 h 2335366"/>
              <a:gd name="connsiteX69" fmla="*/ 965995 w 1353732"/>
              <a:gd name="connsiteY69" fmla="*/ 579593 h 2335366"/>
              <a:gd name="connsiteX70" fmla="*/ 994570 w 1353732"/>
              <a:gd name="connsiteY70" fmla="*/ 595468 h 2335366"/>
              <a:gd name="connsiteX71" fmla="*/ 1004095 w 1353732"/>
              <a:gd name="connsiteY71" fmla="*/ 589118 h 2335366"/>
              <a:gd name="connsiteX72" fmla="*/ 1127920 w 1353732"/>
              <a:gd name="connsiteY72" fmla="*/ 446243 h 2335366"/>
              <a:gd name="connsiteX73" fmla="*/ 1181895 w 1353732"/>
              <a:gd name="connsiteY73" fmla="*/ 439893 h 2335366"/>
              <a:gd name="connsiteX74" fmla="*/ 1178720 w 1353732"/>
              <a:gd name="connsiteY74" fmla="*/ 427193 h 2335366"/>
              <a:gd name="connsiteX75" fmla="*/ 1175545 w 1353732"/>
              <a:gd name="connsiteY75" fmla="*/ 411318 h 2335366"/>
              <a:gd name="connsiteX76" fmla="*/ 1143795 w 1353732"/>
              <a:gd name="connsiteY76" fmla="*/ 379568 h 2335366"/>
              <a:gd name="connsiteX77" fmla="*/ 1124745 w 1353732"/>
              <a:gd name="connsiteY77" fmla="*/ 354168 h 2335366"/>
              <a:gd name="connsiteX78" fmla="*/ 1162845 w 1353732"/>
              <a:gd name="connsiteY78" fmla="*/ 347818 h 2335366"/>
              <a:gd name="connsiteX79" fmla="*/ 1153320 w 1353732"/>
              <a:gd name="connsiteY79" fmla="*/ 331943 h 2335366"/>
              <a:gd name="connsiteX80" fmla="*/ 1140620 w 1353732"/>
              <a:gd name="connsiteY80" fmla="*/ 312893 h 2335366"/>
              <a:gd name="connsiteX81" fmla="*/ 1134270 w 1353732"/>
              <a:gd name="connsiteY81" fmla="*/ 287493 h 2335366"/>
              <a:gd name="connsiteX82" fmla="*/ 1127920 w 1353732"/>
              <a:gd name="connsiteY82" fmla="*/ 268443 h 2335366"/>
              <a:gd name="connsiteX83" fmla="*/ 1124745 w 1353732"/>
              <a:gd name="connsiteY83" fmla="*/ 255743 h 2335366"/>
              <a:gd name="connsiteX84" fmla="*/ 1115220 w 1353732"/>
              <a:gd name="connsiteY84" fmla="*/ 246218 h 2335366"/>
              <a:gd name="connsiteX85" fmla="*/ 1083470 w 1353732"/>
              <a:gd name="connsiteY85" fmla="*/ 230343 h 2335366"/>
              <a:gd name="connsiteX86" fmla="*/ 1067595 w 1353732"/>
              <a:gd name="connsiteY86" fmla="*/ 195418 h 2335366"/>
              <a:gd name="connsiteX87" fmla="*/ 1064420 w 1353732"/>
              <a:gd name="connsiteY87" fmla="*/ 182718 h 2335366"/>
              <a:gd name="connsiteX88" fmla="*/ 1013620 w 1353732"/>
              <a:gd name="connsiteY88" fmla="*/ 179543 h 2335366"/>
              <a:gd name="connsiteX89" fmla="*/ 1010445 w 1353732"/>
              <a:gd name="connsiteY89" fmla="*/ 138268 h 2335366"/>
              <a:gd name="connsiteX90" fmla="*/ 1007270 w 1353732"/>
              <a:gd name="connsiteY90" fmla="*/ 122393 h 2335366"/>
              <a:gd name="connsiteX91" fmla="*/ 1048545 w 1353732"/>
              <a:gd name="connsiteY91" fmla="*/ 119218 h 2335366"/>
              <a:gd name="connsiteX92" fmla="*/ 1058070 w 1353732"/>
              <a:gd name="connsiteY92" fmla="*/ 116043 h 2335366"/>
              <a:gd name="connsiteX93" fmla="*/ 1042195 w 1353732"/>
              <a:gd name="connsiteY93" fmla="*/ 46193 h 2335366"/>
              <a:gd name="connsiteX94" fmla="*/ 1032670 w 1353732"/>
              <a:gd name="connsiteY94" fmla="*/ 20793 h 2335366"/>
              <a:gd name="connsiteX95" fmla="*/ 1029495 w 1353732"/>
              <a:gd name="connsiteY95" fmla="*/ 11268 h 2335366"/>
              <a:gd name="connsiteX96" fmla="*/ 997745 w 1353732"/>
              <a:gd name="connsiteY96" fmla="*/ 4918 h 2335366"/>
              <a:gd name="connsiteX97" fmla="*/ 985045 w 1353732"/>
              <a:gd name="connsiteY97" fmla="*/ 1743 h 2335366"/>
              <a:gd name="connsiteX98" fmla="*/ 978695 w 1353732"/>
              <a:gd name="connsiteY98" fmla="*/ 20793 h 2335366"/>
              <a:gd name="connsiteX99" fmla="*/ 985045 w 1353732"/>
              <a:gd name="connsiteY99" fmla="*/ 33493 h 2335366"/>
              <a:gd name="connsiteX100" fmla="*/ 1000920 w 1353732"/>
              <a:gd name="connsiteY100" fmla="*/ 62068 h 2335366"/>
              <a:gd name="connsiteX101" fmla="*/ 1004095 w 1353732"/>
              <a:gd name="connsiteY101" fmla="*/ 71593 h 2335366"/>
              <a:gd name="connsiteX102" fmla="*/ 997745 w 1353732"/>
              <a:gd name="connsiteY102" fmla="*/ 46193 h 2335366"/>
              <a:gd name="connsiteX103" fmla="*/ 991395 w 1353732"/>
              <a:gd name="connsiteY103" fmla="*/ 33493 h 2335366"/>
              <a:gd name="connsiteX104" fmla="*/ 988220 w 1353732"/>
              <a:gd name="connsiteY104" fmla="*/ 23968 h 2335366"/>
              <a:gd name="connsiteX105" fmla="*/ 981870 w 1353732"/>
              <a:gd name="connsiteY105" fmla="*/ 1743 h 2335366"/>
              <a:gd name="connsiteX106" fmla="*/ 1042195 w 1353732"/>
              <a:gd name="connsiteY106" fmla="*/ 8093 h 2335366"/>
              <a:gd name="connsiteX107" fmla="*/ 1061245 w 1353732"/>
              <a:gd name="connsiteY107" fmla="*/ 36668 h 2335366"/>
              <a:gd name="connsiteX108" fmla="*/ 1077120 w 1353732"/>
              <a:gd name="connsiteY108" fmla="*/ 68418 h 2335366"/>
              <a:gd name="connsiteX109" fmla="*/ 1086645 w 1353732"/>
              <a:gd name="connsiteY109" fmla="*/ 100168 h 2335366"/>
              <a:gd name="connsiteX110" fmla="*/ 1089820 w 1353732"/>
              <a:gd name="connsiteY110" fmla="*/ 112868 h 2335366"/>
              <a:gd name="connsiteX111" fmla="*/ 1096170 w 1353732"/>
              <a:gd name="connsiteY111" fmla="*/ 135093 h 2335366"/>
              <a:gd name="connsiteX112" fmla="*/ 1102520 w 1353732"/>
              <a:gd name="connsiteY112" fmla="*/ 163668 h 2335366"/>
              <a:gd name="connsiteX113" fmla="*/ 1112045 w 1353732"/>
              <a:gd name="connsiteY113" fmla="*/ 201768 h 2335366"/>
              <a:gd name="connsiteX114" fmla="*/ 1118395 w 1353732"/>
              <a:gd name="connsiteY114" fmla="*/ 211293 h 2335366"/>
              <a:gd name="connsiteX115" fmla="*/ 1166020 w 1353732"/>
              <a:gd name="connsiteY115" fmla="*/ 227168 h 2335366"/>
              <a:gd name="connsiteX116" fmla="*/ 1223170 w 1353732"/>
              <a:gd name="connsiteY116" fmla="*/ 223993 h 2335366"/>
              <a:gd name="connsiteX117" fmla="*/ 1239045 w 1353732"/>
              <a:gd name="connsiteY117" fmla="*/ 230343 h 2335366"/>
              <a:gd name="connsiteX118" fmla="*/ 1245395 w 1353732"/>
              <a:gd name="connsiteY118" fmla="*/ 249393 h 2335366"/>
              <a:gd name="connsiteX119" fmla="*/ 1248570 w 1353732"/>
              <a:gd name="connsiteY119" fmla="*/ 350993 h 2335366"/>
              <a:gd name="connsiteX120" fmla="*/ 1258095 w 1353732"/>
              <a:gd name="connsiteY120" fmla="*/ 360518 h 2335366"/>
              <a:gd name="connsiteX121" fmla="*/ 1273970 w 1353732"/>
              <a:gd name="connsiteY121" fmla="*/ 382743 h 2335366"/>
              <a:gd name="connsiteX122" fmla="*/ 1280320 w 1353732"/>
              <a:gd name="connsiteY122" fmla="*/ 398618 h 2335366"/>
              <a:gd name="connsiteX123" fmla="*/ 1289845 w 1353732"/>
              <a:gd name="connsiteY123" fmla="*/ 420843 h 2335366"/>
              <a:gd name="connsiteX124" fmla="*/ 1286670 w 1353732"/>
              <a:gd name="connsiteY124" fmla="*/ 439893 h 2335366"/>
              <a:gd name="connsiteX125" fmla="*/ 1273970 w 1353732"/>
              <a:gd name="connsiteY125" fmla="*/ 458943 h 2335366"/>
              <a:gd name="connsiteX126" fmla="*/ 1251745 w 1353732"/>
              <a:gd name="connsiteY126" fmla="*/ 497043 h 2335366"/>
              <a:gd name="connsiteX127" fmla="*/ 1235870 w 1353732"/>
              <a:gd name="connsiteY127" fmla="*/ 522443 h 2335366"/>
              <a:gd name="connsiteX128" fmla="*/ 1226345 w 1353732"/>
              <a:gd name="connsiteY128" fmla="*/ 547843 h 2335366"/>
              <a:gd name="connsiteX129" fmla="*/ 1219995 w 1353732"/>
              <a:gd name="connsiteY129" fmla="*/ 557368 h 2335366"/>
              <a:gd name="connsiteX130" fmla="*/ 1216820 w 1353732"/>
              <a:gd name="connsiteY130" fmla="*/ 573243 h 2335366"/>
              <a:gd name="connsiteX131" fmla="*/ 1194595 w 1353732"/>
              <a:gd name="connsiteY131" fmla="*/ 608168 h 2335366"/>
              <a:gd name="connsiteX132" fmla="*/ 1178720 w 1353732"/>
              <a:gd name="connsiteY132" fmla="*/ 658968 h 2335366"/>
              <a:gd name="connsiteX133" fmla="*/ 1172370 w 1353732"/>
              <a:gd name="connsiteY133" fmla="*/ 678018 h 2335366"/>
              <a:gd name="connsiteX134" fmla="*/ 1169195 w 1353732"/>
              <a:gd name="connsiteY134" fmla="*/ 693893 h 2335366"/>
              <a:gd name="connsiteX135" fmla="*/ 1159670 w 1353732"/>
              <a:gd name="connsiteY135" fmla="*/ 719293 h 2335366"/>
              <a:gd name="connsiteX136" fmla="*/ 1153320 w 1353732"/>
              <a:gd name="connsiteY136" fmla="*/ 741518 h 2335366"/>
              <a:gd name="connsiteX137" fmla="*/ 1140620 w 1353732"/>
              <a:gd name="connsiteY137" fmla="*/ 763743 h 2335366"/>
              <a:gd name="connsiteX138" fmla="*/ 1131095 w 1353732"/>
              <a:gd name="connsiteY138" fmla="*/ 779618 h 2335366"/>
              <a:gd name="connsiteX139" fmla="*/ 1127920 w 1353732"/>
              <a:gd name="connsiteY139" fmla="*/ 789143 h 2335366"/>
              <a:gd name="connsiteX140" fmla="*/ 1121570 w 1353732"/>
              <a:gd name="connsiteY140" fmla="*/ 989168 h 2335366"/>
              <a:gd name="connsiteX141" fmla="*/ 1118395 w 1353732"/>
              <a:gd name="connsiteY141" fmla="*/ 1103468 h 2335366"/>
              <a:gd name="connsiteX142" fmla="*/ 1105695 w 1353732"/>
              <a:gd name="connsiteY142" fmla="*/ 1119343 h 2335366"/>
              <a:gd name="connsiteX143" fmla="*/ 1080295 w 1353732"/>
              <a:gd name="connsiteY143" fmla="*/ 1116168 h 2335366"/>
              <a:gd name="connsiteX144" fmla="*/ 1064420 w 1353732"/>
              <a:gd name="connsiteY144" fmla="*/ 1132043 h 2335366"/>
              <a:gd name="connsiteX145" fmla="*/ 1048545 w 1353732"/>
              <a:gd name="connsiteY145" fmla="*/ 1182843 h 2335366"/>
              <a:gd name="connsiteX146" fmla="*/ 1004095 w 1353732"/>
              <a:gd name="connsiteY146" fmla="*/ 1176493 h 2335366"/>
              <a:gd name="connsiteX147" fmla="*/ 991395 w 1353732"/>
              <a:gd name="connsiteY147" fmla="*/ 1249518 h 2335366"/>
              <a:gd name="connsiteX148" fmla="*/ 991395 w 1353732"/>
              <a:gd name="connsiteY148" fmla="*/ 1132043 h 2335366"/>
              <a:gd name="connsiteX149" fmla="*/ 1013620 w 1353732"/>
              <a:gd name="connsiteY149" fmla="*/ 1135218 h 2335366"/>
              <a:gd name="connsiteX150" fmla="*/ 1058070 w 1353732"/>
              <a:gd name="connsiteY150" fmla="*/ 1147918 h 2335366"/>
              <a:gd name="connsiteX151" fmla="*/ 1039020 w 1353732"/>
              <a:gd name="connsiteY151" fmla="*/ 1195543 h 2335366"/>
              <a:gd name="connsiteX152" fmla="*/ 1029495 w 1353732"/>
              <a:gd name="connsiteY152" fmla="*/ 1211418 h 2335366"/>
              <a:gd name="connsiteX153" fmla="*/ 1026320 w 1353732"/>
              <a:gd name="connsiteY153" fmla="*/ 1220943 h 2335366"/>
              <a:gd name="connsiteX154" fmla="*/ 1045370 w 1353732"/>
              <a:gd name="connsiteY154" fmla="*/ 1217768 h 2335366"/>
              <a:gd name="connsiteX155" fmla="*/ 1077120 w 1353732"/>
              <a:gd name="connsiteY155" fmla="*/ 1220943 h 2335366"/>
              <a:gd name="connsiteX156" fmla="*/ 1064420 w 1353732"/>
              <a:gd name="connsiteY156" fmla="*/ 1363818 h 2335366"/>
              <a:gd name="connsiteX157" fmla="*/ 1070770 w 1353732"/>
              <a:gd name="connsiteY157" fmla="*/ 1373343 h 2335366"/>
              <a:gd name="connsiteX158" fmla="*/ 1092995 w 1353732"/>
              <a:gd name="connsiteY158" fmla="*/ 1379693 h 2335366"/>
              <a:gd name="connsiteX159" fmla="*/ 1108870 w 1353732"/>
              <a:gd name="connsiteY159" fmla="*/ 1386043 h 2335366"/>
              <a:gd name="connsiteX160" fmla="*/ 1131095 w 1353732"/>
              <a:gd name="connsiteY160" fmla="*/ 1392393 h 2335366"/>
              <a:gd name="connsiteX161" fmla="*/ 1134270 w 1353732"/>
              <a:gd name="connsiteY161" fmla="*/ 1405093 h 2335366"/>
              <a:gd name="connsiteX162" fmla="*/ 1140620 w 1353732"/>
              <a:gd name="connsiteY162" fmla="*/ 1443193 h 2335366"/>
              <a:gd name="connsiteX163" fmla="*/ 1124745 w 1353732"/>
              <a:gd name="connsiteY163" fmla="*/ 1500343 h 2335366"/>
              <a:gd name="connsiteX164" fmla="*/ 1146970 w 1353732"/>
              <a:gd name="connsiteY164" fmla="*/ 1493993 h 2335366"/>
              <a:gd name="connsiteX165" fmla="*/ 1150145 w 1353732"/>
              <a:gd name="connsiteY165" fmla="*/ 1519393 h 2335366"/>
              <a:gd name="connsiteX166" fmla="*/ 1143795 w 1353732"/>
              <a:gd name="connsiteY166" fmla="*/ 1538443 h 2335366"/>
              <a:gd name="connsiteX167" fmla="*/ 1166020 w 1353732"/>
              <a:gd name="connsiteY167" fmla="*/ 1900393 h 2335366"/>
              <a:gd name="connsiteX168" fmla="*/ 1207295 w 1353732"/>
              <a:gd name="connsiteY168" fmla="*/ 1973418 h 2335366"/>
              <a:gd name="connsiteX169" fmla="*/ 1251745 w 1353732"/>
              <a:gd name="connsiteY169" fmla="*/ 2128992 h 2335366"/>
              <a:gd name="connsiteX170" fmla="*/ 1315245 w 1353732"/>
              <a:gd name="connsiteY170" fmla="*/ 2284566 h 2335366"/>
              <a:gd name="connsiteX171" fmla="*/ 1235869 w 1353732"/>
              <a:gd name="connsiteY171" fmla="*/ 2335366 h 2335366"/>
              <a:gd name="connsiteX172" fmla="*/ 1318419 w 1353732"/>
              <a:gd name="connsiteY172" fmla="*/ 2287741 h 2335366"/>
              <a:gd name="connsiteX173" fmla="*/ 1251744 w 1353732"/>
              <a:gd name="connsiteY173" fmla="*/ 2128991 h 2335366"/>
              <a:gd name="connsiteX174" fmla="*/ 1353344 w 1353732"/>
              <a:gd name="connsiteY174" fmla="*/ 2078191 h 2335366"/>
              <a:gd name="connsiteX175" fmla="*/ 1251744 w 1353732"/>
              <a:gd name="connsiteY175" fmla="*/ 2103591 h 2335366"/>
              <a:gd name="connsiteX176" fmla="*/ 1197769 w 1353732"/>
              <a:gd name="connsiteY176" fmla="*/ 1963891 h 2335366"/>
              <a:gd name="connsiteX177" fmla="*/ 1159669 w 1353732"/>
              <a:gd name="connsiteY177" fmla="*/ 1903566 h 2335366"/>
              <a:gd name="connsiteX178" fmla="*/ 1143794 w 1353732"/>
              <a:gd name="connsiteY178" fmla="*/ 1525741 h 2335366"/>
              <a:gd name="connsiteX179" fmla="*/ 1042195 w 1353732"/>
              <a:gd name="connsiteY179" fmla="*/ 1522568 h 2335366"/>
              <a:gd name="connsiteX180" fmla="*/ 1023145 w 1353732"/>
              <a:gd name="connsiteY180" fmla="*/ 1506693 h 2335366"/>
              <a:gd name="connsiteX181" fmla="*/ 1010445 w 1353732"/>
              <a:gd name="connsiteY181" fmla="*/ 1509868 h 2335366"/>
              <a:gd name="connsiteX182" fmla="*/ 1004095 w 1353732"/>
              <a:gd name="connsiteY182" fmla="*/ 1528918 h 2335366"/>
              <a:gd name="connsiteX183" fmla="*/ 997745 w 1353732"/>
              <a:gd name="connsiteY183" fmla="*/ 1538443 h 2335366"/>
              <a:gd name="connsiteX184" fmla="*/ 988220 w 1353732"/>
              <a:gd name="connsiteY184" fmla="*/ 1554318 h 2335366"/>
              <a:gd name="connsiteX185" fmla="*/ 978695 w 1353732"/>
              <a:gd name="connsiteY185" fmla="*/ 1563843 h 2335366"/>
              <a:gd name="connsiteX186" fmla="*/ 959645 w 1353732"/>
              <a:gd name="connsiteY186" fmla="*/ 1589243 h 2335366"/>
              <a:gd name="connsiteX187" fmla="*/ 953295 w 1353732"/>
              <a:gd name="connsiteY187" fmla="*/ 1598768 h 2335366"/>
              <a:gd name="connsiteX188" fmla="*/ 943770 w 1353732"/>
              <a:gd name="connsiteY188" fmla="*/ 1605118 h 2335366"/>
              <a:gd name="connsiteX189" fmla="*/ 934245 w 1353732"/>
              <a:gd name="connsiteY189" fmla="*/ 1614643 h 2335366"/>
              <a:gd name="connsiteX190" fmla="*/ 924720 w 1353732"/>
              <a:gd name="connsiteY190" fmla="*/ 1627343 h 2335366"/>
              <a:gd name="connsiteX191" fmla="*/ 902495 w 1353732"/>
              <a:gd name="connsiteY191" fmla="*/ 1630518 h 2335366"/>
              <a:gd name="connsiteX192" fmla="*/ 816770 w 1353732"/>
              <a:gd name="connsiteY192" fmla="*/ 1633693 h 2335366"/>
              <a:gd name="connsiteX193" fmla="*/ 762795 w 1353732"/>
              <a:gd name="connsiteY193" fmla="*/ 1646393 h 2335366"/>
              <a:gd name="connsiteX194" fmla="*/ 750095 w 1353732"/>
              <a:gd name="connsiteY194" fmla="*/ 1649568 h 2335366"/>
              <a:gd name="connsiteX195" fmla="*/ 718345 w 1353732"/>
              <a:gd name="connsiteY195" fmla="*/ 1652743 h 2335366"/>
              <a:gd name="connsiteX196" fmla="*/ 692945 w 1353732"/>
              <a:gd name="connsiteY196" fmla="*/ 1655918 h 2335366"/>
              <a:gd name="connsiteX197" fmla="*/ 670720 w 1353732"/>
              <a:gd name="connsiteY197" fmla="*/ 1659093 h 2335366"/>
              <a:gd name="connsiteX198" fmla="*/ 584995 w 1353732"/>
              <a:gd name="connsiteY198" fmla="*/ 1665443 h 2335366"/>
              <a:gd name="connsiteX199" fmla="*/ 410370 w 1353732"/>
              <a:gd name="connsiteY199" fmla="*/ 1662268 h 2335366"/>
              <a:gd name="connsiteX200" fmla="*/ 397670 w 1353732"/>
              <a:gd name="connsiteY200" fmla="*/ 1655918 h 2335366"/>
              <a:gd name="connsiteX201" fmla="*/ 334170 w 1353732"/>
              <a:gd name="connsiteY201" fmla="*/ 1649568 h 2335366"/>
              <a:gd name="connsiteX202" fmla="*/ 315120 w 1353732"/>
              <a:gd name="connsiteY202" fmla="*/ 1646393 h 2335366"/>
              <a:gd name="connsiteX203" fmla="*/ 234951 w 1353732"/>
              <a:gd name="connsiteY203" fmla="*/ 1653537 h 2335366"/>
              <a:gd name="connsiteX204" fmla="*/ 179389 w 1353732"/>
              <a:gd name="connsiteY204" fmla="*/ 1652743 h 2335366"/>
              <a:gd name="connsiteX205" fmla="*/ 111127 w 1353732"/>
              <a:gd name="connsiteY205" fmla="*/ 1651949 h 2335366"/>
              <a:gd name="connsiteX206" fmla="*/ 66676 w 1353732"/>
              <a:gd name="connsiteY206" fmla="*/ 1655917 h 2335366"/>
              <a:gd name="connsiteX207" fmla="*/ 6351 w 1353732"/>
              <a:gd name="connsiteY207" fmla="*/ 1654331 h 2335366"/>
              <a:gd name="connsiteX0" fmla="*/ 0 w 1353732"/>
              <a:gd name="connsiteY0" fmla="*/ 1652743 h 2335366"/>
              <a:gd name="connsiteX1" fmla="*/ 88108 w 1353732"/>
              <a:gd name="connsiteY1" fmla="*/ 1651156 h 2335366"/>
              <a:gd name="connsiteX2" fmla="*/ 142083 w 1353732"/>
              <a:gd name="connsiteY2" fmla="*/ 1649568 h 2335366"/>
              <a:gd name="connsiteX3" fmla="*/ 235745 w 1353732"/>
              <a:gd name="connsiteY3" fmla="*/ 1641631 h 2335366"/>
              <a:gd name="connsiteX4" fmla="*/ 391320 w 1353732"/>
              <a:gd name="connsiteY4" fmla="*/ 1655124 h 2335366"/>
              <a:gd name="connsiteX5" fmla="*/ 447676 w 1353732"/>
              <a:gd name="connsiteY5" fmla="*/ 1654331 h 2335366"/>
              <a:gd name="connsiteX6" fmla="*/ 480220 w 1353732"/>
              <a:gd name="connsiteY6" fmla="*/ 1665443 h 2335366"/>
              <a:gd name="connsiteX7" fmla="*/ 513558 w 1353732"/>
              <a:gd name="connsiteY7" fmla="*/ 1651949 h 2335366"/>
              <a:gd name="connsiteX8" fmla="*/ 521495 w 1353732"/>
              <a:gd name="connsiteY8" fmla="*/ 1636868 h 2335366"/>
              <a:gd name="connsiteX9" fmla="*/ 524670 w 1353732"/>
              <a:gd name="connsiteY9" fmla="*/ 1617818 h 2335366"/>
              <a:gd name="connsiteX10" fmla="*/ 521495 w 1353732"/>
              <a:gd name="connsiteY10" fmla="*/ 1525743 h 2335366"/>
              <a:gd name="connsiteX11" fmla="*/ 515145 w 1353732"/>
              <a:gd name="connsiteY11" fmla="*/ 1500343 h 2335366"/>
              <a:gd name="connsiteX12" fmla="*/ 521495 w 1353732"/>
              <a:gd name="connsiteY12" fmla="*/ 1424143 h 2335366"/>
              <a:gd name="connsiteX13" fmla="*/ 540545 w 1353732"/>
              <a:gd name="connsiteY13" fmla="*/ 1420968 h 2335366"/>
              <a:gd name="connsiteX14" fmla="*/ 511970 w 1353732"/>
              <a:gd name="connsiteY14" fmla="*/ 1357468 h 2335366"/>
              <a:gd name="connsiteX15" fmla="*/ 483395 w 1353732"/>
              <a:gd name="connsiteY15" fmla="*/ 1354293 h 2335366"/>
              <a:gd name="connsiteX16" fmla="*/ 489745 w 1353732"/>
              <a:gd name="connsiteY16" fmla="*/ 1309843 h 2335366"/>
              <a:gd name="connsiteX17" fmla="*/ 499270 w 1353732"/>
              <a:gd name="connsiteY17" fmla="*/ 1287618 h 2335366"/>
              <a:gd name="connsiteX18" fmla="*/ 505620 w 1353732"/>
              <a:gd name="connsiteY18" fmla="*/ 1268568 h 2335366"/>
              <a:gd name="connsiteX19" fmla="*/ 470695 w 1353732"/>
              <a:gd name="connsiteY19" fmla="*/ 1268568 h 2335366"/>
              <a:gd name="connsiteX20" fmla="*/ 464345 w 1353732"/>
              <a:gd name="connsiteY20" fmla="*/ 1284443 h 2335366"/>
              <a:gd name="connsiteX21" fmla="*/ 448470 w 1353732"/>
              <a:gd name="connsiteY21" fmla="*/ 1357468 h 2335366"/>
              <a:gd name="connsiteX22" fmla="*/ 442120 w 1353732"/>
              <a:gd name="connsiteY22" fmla="*/ 1370168 h 2335366"/>
              <a:gd name="connsiteX23" fmla="*/ 438945 w 1353732"/>
              <a:gd name="connsiteY23" fmla="*/ 1386043 h 2335366"/>
              <a:gd name="connsiteX24" fmla="*/ 419895 w 1353732"/>
              <a:gd name="connsiteY24" fmla="*/ 1382868 h 2335366"/>
              <a:gd name="connsiteX25" fmla="*/ 423070 w 1353732"/>
              <a:gd name="connsiteY25" fmla="*/ 1300318 h 2335366"/>
              <a:gd name="connsiteX26" fmla="*/ 429420 w 1353732"/>
              <a:gd name="connsiteY26" fmla="*/ 1255868 h 2335366"/>
              <a:gd name="connsiteX27" fmla="*/ 432595 w 1353732"/>
              <a:gd name="connsiteY27" fmla="*/ 1246343 h 2335366"/>
              <a:gd name="connsiteX28" fmla="*/ 442120 w 1353732"/>
              <a:gd name="connsiteY28" fmla="*/ 1230468 h 2335366"/>
              <a:gd name="connsiteX29" fmla="*/ 505620 w 1353732"/>
              <a:gd name="connsiteY29" fmla="*/ 1233643 h 2335366"/>
              <a:gd name="connsiteX30" fmla="*/ 492920 w 1353732"/>
              <a:gd name="connsiteY30" fmla="*/ 1186018 h 2335366"/>
              <a:gd name="connsiteX31" fmla="*/ 461170 w 1353732"/>
              <a:gd name="connsiteY31" fmla="*/ 1179668 h 2335366"/>
              <a:gd name="connsiteX32" fmla="*/ 464345 w 1353732"/>
              <a:gd name="connsiteY32" fmla="*/ 1122518 h 2335366"/>
              <a:gd name="connsiteX33" fmla="*/ 531020 w 1353732"/>
              <a:gd name="connsiteY33" fmla="*/ 1128868 h 2335366"/>
              <a:gd name="connsiteX34" fmla="*/ 550070 w 1353732"/>
              <a:gd name="connsiteY34" fmla="*/ 1122518 h 2335366"/>
              <a:gd name="connsiteX35" fmla="*/ 553245 w 1353732"/>
              <a:gd name="connsiteY35" fmla="*/ 1065368 h 2335366"/>
              <a:gd name="connsiteX36" fmla="*/ 559595 w 1353732"/>
              <a:gd name="connsiteY36" fmla="*/ 1055843 h 2335366"/>
              <a:gd name="connsiteX37" fmla="*/ 562770 w 1353732"/>
              <a:gd name="connsiteY37" fmla="*/ 1039968 h 2335366"/>
              <a:gd name="connsiteX38" fmla="*/ 565945 w 1353732"/>
              <a:gd name="connsiteY38" fmla="*/ 1027268 h 2335366"/>
              <a:gd name="connsiteX39" fmla="*/ 572295 w 1353732"/>
              <a:gd name="connsiteY39" fmla="*/ 1014568 h 2335366"/>
              <a:gd name="connsiteX40" fmla="*/ 578645 w 1353732"/>
              <a:gd name="connsiteY40" fmla="*/ 989168 h 2335366"/>
              <a:gd name="connsiteX41" fmla="*/ 581820 w 1353732"/>
              <a:gd name="connsiteY41" fmla="*/ 976468 h 2335366"/>
              <a:gd name="connsiteX42" fmla="*/ 584995 w 1353732"/>
              <a:gd name="connsiteY42" fmla="*/ 966943 h 2335366"/>
              <a:gd name="connsiteX43" fmla="*/ 591345 w 1353732"/>
              <a:gd name="connsiteY43" fmla="*/ 957418 h 2335366"/>
              <a:gd name="connsiteX44" fmla="*/ 594520 w 1353732"/>
              <a:gd name="connsiteY44" fmla="*/ 944718 h 2335366"/>
              <a:gd name="connsiteX45" fmla="*/ 610395 w 1353732"/>
              <a:gd name="connsiteY45" fmla="*/ 922493 h 2335366"/>
              <a:gd name="connsiteX46" fmla="*/ 616745 w 1353732"/>
              <a:gd name="connsiteY46" fmla="*/ 906618 h 2335366"/>
              <a:gd name="connsiteX47" fmla="*/ 623095 w 1353732"/>
              <a:gd name="connsiteY47" fmla="*/ 893918 h 2335366"/>
              <a:gd name="connsiteX48" fmla="*/ 632620 w 1353732"/>
              <a:gd name="connsiteY48" fmla="*/ 871693 h 2335366"/>
              <a:gd name="connsiteX49" fmla="*/ 635795 w 1353732"/>
              <a:gd name="connsiteY49" fmla="*/ 858993 h 2335366"/>
              <a:gd name="connsiteX50" fmla="*/ 642145 w 1353732"/>
              <a:gd name="connsiteY50" fmla="*/ 846293 h 2335366"/>
              <a:gd name="connsiteX51" fmla="*/ 645320 w 1353732"/>
              <a:gd name="connsiteY51" fmla="*/ 827243 h 2335366"/>
              <a:gd name="connsiteX52" fmla="*/ 661195 w 1353732"/>
              <a:gd name="connsiteY52" fmla="*/ 795493 h 2335366"/>
              <a:gd name="connsiteX53" fmla="*/ 667545 w 1353732"/>
              <a:gd name="connsiteY53" fmla="*/ 776443 h 2335366"/>
              <a:gd name="connsiteX54" fmla="*/ 607220 w 1353732"/>
              <a:gd name="connsiteY54" fmla="*/ 744693 h 2335366"/>
              <a:gd name="connsiteX55" fmla="*/ 613570 w 1353732"/>
              <a:gd name="connsiteY55" fmla="*/ 700243 h 2335366"/>
              <a:gd name="connsiteX56" fmla="*/ 686595 w 1353732"/>
              <a:gd name="connsiteY56" fmla="*/ 674843 h 2335366"/>
              <a:gd name="connsiteX57" fmla="*/ 677070 w 1353732"/>
              <a:gd name="connsiteY57" fmla="*/ 573243 h 2335366"/>
              <a:gd name="connsiteX58" fmla="*/ 689770 w 1353732"/>
              <a:gd name="connsiteY58" fmla="*/ 570068 h 2335366"/>
              <a:gd name="connsiteX59" fmla="*/ 708820 w 1353732"/>
              <a:gd name="connsiteY59" fmla="*/ 566893 h 2335366"/>
              <a:gd name="connsiteX60" fmla="*/ 769145 w 1353732"/>
              <a:gd name="connsiteY60" fmla="*/ 573243 h 2335366"/>
              <a:gd name="connsiteX61" fmla="*/ 823120 w 1353732"/>
              <a:gd name="connsiteY61" fmla="*/ 592293 h 2335366"/>
              <a:gd name="connsiteX62" fmla="*/ 832645 w 1353732"/>
              <a:gd name="connsiteY62" fmla="*/ 595468 h 2335366"/>
              <a:gd name="connsiteX63" fmla="*/ 848520 w 1353732"/>
              <a:gd name="connsiteY63" fmla="*/ 601818 h 2335366"/>
              <a:gd name="connsiteX64" fmla="*/ 858045 w 1353732"/>
              <a:gd name="connsiteY64" fmla="*/ 604993 h 2335366"/>
              <a:gd name="connsiteX65" fmla="*/ 873920 w 1353732"/>
              <a:gd name="connsiteY65" fmla="*/ 611343 h 2335366"/>
              <a:gd name="connsiteX66" fmla="*/ 899320 w 1353732"/>
              <a:gd name="connsiteY66" fmla="*/ 617693 h 2335366"/>
              <a:gd name="connsiteX67" fmla="*/ 896145 w 1353732"/>
              <a:gd name="connsiteY67" fmla="*/ 595468 h 2335366"/>
              <a:gd name="connsiteX68" fmla="*/ 899320 w 1353732"/>
              <a:gd name="connsiteY68" fmla="*/ 570068 h 2335366"/>
              <a:gd name="connsiteX69" fmla="*/ 965995 w 1353732"/>
              <a:gd name="connsiteY69" fmla="*/ 579593 h 2335366"/>
              <a:gd name="connsiteX70" fmla="*/ 994570 w 1353732"/>
              <a:gd name="connsiteY70" fmla="*/ 595468 h 2335366"/>
              <a:gd name="connsiteX71" fmla="*/ 1004095 w 1353732"/>
              <a:gd name="connsiteY71" fmla="*/ 589118 h 2335366"/>
              <a:gd name="connsiteX72" fmla="*/ 1127920 w 1353732"/>
              <a:gd name="connsiteY72" fmla="*/ 446243 h 2335366"/>
              <a:gd name="connsiteX73" fmla="*/ 1181895 w 1353732"/>
              <a:gd name="connsiteY73" fmla="*/ 439893 h 2335366"/>
              <a:gd name="connsiteX74" fmla="*/ 1178720 w 1353732"/>
              <a:gd name="connsiteY74" fmla="*/ 427193 h 2335366"/>
              <a:gd name="connsiteX75" fmla="*/ 1175545 w 1353732"/>
              <a:gd name="connsiteY75" fmla="*/ 411318 h 2335366"/>
              <a:gd name="connsiteX76" fmla="*/ 1143795 w 1353732"/>
              <a:gd name="connsiteY76" fmla="*/ 379568 h 2335366"/>
              <a:gd name="connsiteX77" fmla="*/ 1124745 w 1353732"/>
              <a:gd name="connsiteY77" fmla="*/ 354168 h 2335366"/>
              <a:gd name="connsiteX78" fmla="*/ 1162845 w 1353732"/>
              <a:gd name="connsiteY78" fmla="*/ 347818 h 2335366"/>
              <a:gd name="connsiteX79" fmla="*/ 1153320 w 1353732"/>
              <a:gd name="connsiteY79" fmla="*/ 331943 h 2335366"/>
              <a:gd name="connsiteX80" fmla="*/ 1140620 w 1353732"/>
              <a:gd name="connsiteY80" fmla="*/ 312893 h 2335366"/>
              <a:gd name="connsiteX81" fmla="*/ 1134270 w 1353732"/>
              <a:gd name="connsiteY81" fmla="*/ 287493 h 2335366"/>
              <a:gd name="connsiteX82" fmla="*/ 1127920 w 1353732"/>
              <a:gd name="connsiteY82" fmla="*/ 268443 h 2335366"/>
              <a:gd name="connsiteX83" fmla="*/ 1124745 w 1353732"/>
              <a:gd name="connsiteY83" fmla="*/ 255743 h 2335366"/>
              <a:gd name="connsiteX84" fmla="*/ 1115220 w 1353732"/>
              <a:gd name="connsiteY84" fmla="*/ 246218 h 2335366"/>
              <a:gd name="connsiteX85" fmla="*/ 1083470 w 1353732"/>
              <a:gd name="connsiteY85" fmla="*/ 230343 h 2335366"/>
              <a:gd name="connsiteX86" fmla="*/ 1067595 w 1353732"/>
              <a:gd name="connsiteY86" fmla="*/ 195418 h 2335366"/>
              <a:gd name="connsiteX87" fmla="*/ 1064420 w 1353732"/>
              <a:gd name="connsiteY87" fmla="*/ 182718 h 2335366"/>
              <a:gd name="connsiteX88" fmla="*/ 1013620 w 1353732"/>
              <a:gd name="connsiteY88" fmla="*/ 179543 h 2335366"/>
              <a:gd name="connsiteX89" fmla="*/ 1010445 w 1353732"/>
              <a:gd name="connsiteY89" fmla="*/ 138268 h 2335366"/>
              <a:gd name="connsiteX90" fmla="*/ 1007270 w 1353732"/>
              <a:gd name="connsiteY90" fmla="*/ 122393 h 2335366"/>
              <a:gd name="connsiteX91" fmla="*/ 1048545 w 1353732"/>
              <a:gd name="connsiteY91" fmla="*/ 119218 h 2335366"/>
              <a:gd name="connsiteX92" fmla="*/ 1058070 w 1353732"/>
              <a:gd name="connsiteY92" fmla="*/ 116043 h 2335366"/>
              <a:gd name="connsiteX93" fmla="*/ 1042195 w 1353732"/>
              <a:gd name="connsiteY93" fmla="*/ 46193 h 2335366"/>
              <a:gd name="connsiteX94" fmla="*/ 1032670 w 1353732"/>
              <a:gd name="connsiteY94" fmla="*/ 20793 h 2335366"/>
              <a:gd name="connsiteX95" fmla="*/ 1029495 w 1353732"/>
              <a:gd name="connsiteY95" fmla="*/ 11268 h 2335366"/>
              <a:gd name="connsiteX96" fmla="*/ 997745 w 1353732"/>
              <a:gd name="connsiteY96" fmla="*/ 4918 h 2335366"/>
              <a:gd name="connsiteX97" fmla="*/ 985045 w 1353732"/>
              <a:gd name="connsiteY97" fmla="*/ 1743 h 2335366"/>
              <a:gd name="connsiteX98" fmla="*/ 978695 w 1353732"/>
              <a:gd name="connsiteY98" fmla="*/ 20793 h 2335366"/>
              <a:gd name="connsiteX99" fmla="*/ 985045 w 1353732"/>
              <a:gd name="connsiteY99" fmla="*/ 33493 h 2335366"/>
              <a:gd name="connsiteX100" fmla="*/ 1000920 w 1353732"/>
              <a:gd name="connsiteY100" fmla="*/ 62068 h 2335366"/>
              <a:gd name="connsiteX101" fmla="*/ 1004095 w 1353732"/>
              <a:gd name="connsiteY101" fmla="*/ 71593 h 2335366"/>
              <a:gd name="connsiteX102" fmla="*/ 997745 w 1353732"/>
              <a:gd name="connsiteY102" fmla="*/ 46193 h 2335366"/>
              <a:gd name="connsiteX103" fmla="*/ 991395 w 1353732"/>
              <a:gd name="connsiteY103" fmla="*/ 33493 h 2335366"/>
              <a:gd name="connsiteX104" fmla="*/ 988220 w 1353732"/>
              <a:gd name="connsiteY104" fmla="*/ 23968 h 2335366"/>
              <a:gd name="connsiteX105" fmla="*/ 981870 w 1353732"/>
              <a:gd name="connsiteY105" fmla="*/ 1743 h 2335366"/>
              <a:gd name="connsiteX106" fmla="*/ 1042195 w 1353732"/>
              <a:gd name="connsiteY106" fmla="*/ 8093 h 2335366"/>
              <a:gd name="connsiteX107" fmla="*/ 1061245 w 1353732"/>
              <a:gd name="connsiteY107" fmla="*/ 36668 h 2335366"/>
              <a:gd name="connsiteX108" fmla="*/ 1077120 w 1353732"/>
              <a:gd name="connsiteY108" fmla="*/ 68418 h 2335366"/>
              <a:gd name="connsiteX109" fmla="*/ 1086645 w 1353732"/>
              <a:gd name="connsiteY109" fmla="*/ 100168 h 2335366"/>
              <a:gd name="connsiteX110" fmla="*/ 1089820 w 1353732"/>
              <a:gd name="connsiteY110" fmla="*/ 112868 h 2335366"/>
              <a:gd name="connsiteX111" fmla="*/ 1096170 w 1353732"/>
              <a:gd name="connsiteY111" fmla="*/ 135093 h 2335366"/>
              <a:gd name="connsiteX112" fmla="*/ 1102520 w 1353732"/>
              <a:gd name="connsiteY112" fmla="*/ 163668 h 2335366"/>
              <a:gd name="connsiteX113" fmla="*/ 1112045 w 1353732"/>
              <a:gd name="connsiteY113" fmla="*/ 201768 h 2335366"/>
              <a:gd name="connsiteX114" fmla="*/ 1118395 w 1353732"/>
              <a:gd name="connsiteY114" fmla="*/ 211293 h 2335366"/>
              <a:gd name="connsiteX115" fmla="*/ 1166020 w 1353732"/>
              <a:gd name="connsiteY115" fmla="*/ 227168 h 2335366"/>
              <a:gd name="connsiteX116" fmla="*/ 1223170 w 1353732"/>
              <a:gd name="connsiteY116" fmla="*/ 223993 h 2335366"/>
              <a:gd name="connsiteX117" fmla="*/ 1239045 w 1353732"/>
              <a:gd name="connsiteY117" fmla="*/ 230343 h 2335366"/>
              <a:gd name="connsiteX118" fmla="*/ 1245395 w 1353732"/>
              <a:gd name="connsiteY118" fmla="*/ 249393 h 2335366"/>
              <a:gd name="connsiteX119" fmla="*/ 1248570 w 1353732"/>
              <a:gd name="connsiteY119" fmla="*/ 350993 h 2335366"/>
              <a:gd name="connsiteX120" fmla="*/ 1258095 w 1353732"/>
              <a:gd name="connsiteY120" fmla="*/ 360518 h 2335366"/>
              <a:gd name="connsiteX121" fmla="*/ 1273970 w 1353732"/>
              <a:gd name="connsiteY121" fmla="*/ 382743 h 2335366"/>
              <a:gd name="connsiteX122" fmla="*/ 1280320 w 1353732"/>
              <a:gd name="connsiteY122" fmla="*/ 398618 h 2335366"/>
              <a:gd name="connsiteX123" fmla="*/ 1289845 w 1353732"/>
              <a:gd name="connsiteY123" fmla="*/ 420843 h 2335366"/>
              <a:gd name="connsiteX124" fmla="*/ 1286670 w 1353732"/>
              <a:gd name="connsiteY124" fmla="*/ 439893 h 2335366"/>
              <a:gd name="connsiteX125" fmla="*/ 1273970 w 1353732"/>
              <a:gd name="connsiteY125" fmla="*/ 458943 h 2335366"/>
              <a:gd name="connsiteX126" fmla="*/ 1251745 w 1353732"/>
              <a:gd name="connsiteY126" fmla="*/ 497043 h 2335366"/>
              <a:gd name="connsiteX127" fmla="*/ 1235870 w 1353732"/>
              <a:gd name="connsiteY127" fmla="*/ 522443 h 2335366"/>
              <a:gd name="connsiteX128" fmla="*/ 1226345 w 1353732"/>
              <a:gd name="connsiteY128" fmla="*/ 547843 h 2335366"/>
              <a:gd name="connsiteX129" fmla="*/ 1219995 w 1353732"/>
              <a:gd name="connsiteY129" fmla="*/ 557368 h 2335366"/>
              <a:gd name="connsiteX130" fmla="*/ 1216820 w 1353732"/>
              <a:gd name="connsiteY130" fmla="*/ 573243 h 2335366"/>
              <a:gd name="connsiteX131" fmla="*/ 1194595 w 1353732"/>
              <a:gd name="connsiteY131" fmla="*/ 608168 h 2335366"/>
              <a:gd name="connsiteX132" fmla="*/ 1178720 w 1353732"/>
              <a:gd name="connsiteY132" fmla="*/ 658968 h 2335366"/>
              <a:gd name="connsiteX133" fmla="*/ 1172370 w 1353732"/>
              <a:gd name="connsiteY133" fmla="*/ 678018 h 2335366"/>
              <a:gd name="connsiteX134" fmla="*/ 1169195 w 1353732"/>
              <a:gd name="connsiteY134" fmla="*/ 693893 h 2335366"/>
              <a:gd name="connsiteX135" fmla="*/ 1159670 w 1353732"/>
              <a:gd name="connsiteY135" fmla="*/ 719293 h 2335366"/>
              <a:gd name="connsiteX136" fmla="*/ 1153320 w 1353732"/>
              <a:gd name="connsiteY136" fmla="*/ 741518 h 2335366"/>
              <a:gd name="connsiteX137" fmla="*/ 1140620 w 1353732"/>
              <a:gd name="connsiteY137" fmla="*/ 763743 h 2335366"/>
              <a:gd name="connsiteX138" fmla="*/ 1131095 w 1353732"/>
              <a:gd name="connsiteY138" fmla="*/ 779618 h 2335366"/>
              <a:gd name="connsiteX139" fmla="*/ 1127920 w 1353732"/>
              <a:gd name="connsiteY139" fmla="*/ 789143 h 2335366"/>
              <a:gd name="connsiteX140" fmla="*/ 1121570 w 1353732"/>
              <a:gd name="connsiteY140" fmla="*/ 989168 h 2335366"/>
              <a:gd name="connsiteX141" fmla="*/ 1118395 w 1353732"/>
              <a:gd name="connsiteY141" fmla="*/ 1103468 h 2335366"/>
              <a:gd name="connsiteX142" fmla="*/ 1105695 w 1353732"/>
              <a:gd name="connsiteY142" fmla="*/ 1119343 h 2335366"/>
              <a:gd name="connsiteX143" fmla="*/ 1080295 w 1353732"/>
              <a:gd name="connsiteY143" fmla="*/ 1116168 h 2335366"/>
              <a:gd name="connsiteX144" fmla="*/ 1064420 w 1353732"/>
              <a:gd name="connsiteY144" fmla="*/ 1132043 h 2335366"/>
              <a:gd name="connsiteX145" fmla="*/ 1048545 w 1353732"/>
              <a:gd name="connsiteY145" fmla="*/ 1182843 h 2335366"/>
              <a:gd name="connsiteX146" fmla="*/ 1004095 w 1353732"/>
              <a:gd name="connsiteY146" fmla="*/ 1176493 h 2335366"/>
              <a:gd name="connsiteX147" fmla="*/ 991395 w 1353732"/>
              <a:gd name="connsiteY147" fmla="*/ 1249518 h 2335366"/>
              <a:gd name="connsiteX148" fmla="*/ 991395 w 1353732"/>
              <a:gd name="connsiteY148" fmla="*/ 1132043 h 2335366"/>
              <a:gd name="connsiteX149" fmla="*/ 1013620 w 1353732"/>
              <a:gd name="connsiteY149" fmla="*/ 1135218 h 2335366"/>
              <a:gd name="connsiteX150" fmla="*/ 1058070 w 1353732"/>
              <a:gd name="connsiteY150" fmla="*/ 1147918 h 2335366"/>
              <a:gd name="connsiteX151" fmla="*/ 1039020 w 1353732"/>
              <a:gd name="connsiteY151" fmla="*/ 1195543 h 2335366"/>
              <a:gd name="connsiteX152" fmla="*/ 1029495 w 1353732"/>
              <a:gd name="connsiteY152" fmla="*/ 1211418 h 2335366"/>
              <a:gd name="connsiteX153" fmla="*/ 1026320 w 1353732"/>
              <a:gd name="connsiteY153" fmla="*/ 1220943 h 2335366"/>
              <a:gd name="connsiteX154" fmla="*/ 1045370 w 1353732"/>
              <a:gd name="connsiteY154" fmla="*/ 1217768 h 2335366"/>
              <a:gd name="connsiteX155" fmla="*/ 1077120 w 1353732"/>
              <a:gd name="connsiteY155" fmla="*/ 1220943 h 2335366"/>
              <a:gd name="connsiteX156" fmla="*/ 1064420 w 1353732"/>
              <a:gd name="connsiteY156" fmla="*/ 1363818 h 2335366"/>
              <a:gd name="connsiteX157" fmla="*/ 1070770 w 1353732"/>
              <a:gd name="connsiteY157" fmla="*/ 1373343 h 2335366"/>
              <a:gd name="connsiteX158" fmla="*/ 1092995 w 1353732"/>
              <a:gd name="connsiteY158" fmla="*/ 1379693 h 2335366"/>
              <a:gd name="connsiteX159" fmla="*/ 1108870 w 1353732"/>
              <a:gd name="connsiteY159" fmla="*/ 1386043 h 2335366"/>
              <a:gd name="connsiteX160" fmla="*/ 1131095 w 1353732"/>
              <a:gd name="connsiteY160" fmla="*/ 1392393 h 2335366"/>
              <a:gd name="connsiteX161" fmla="*/ 1134270 w 1353732"/>
              <a:gd name="connsiteY161" fmla="*/ 1405093 h 2335366"/>
              <a:gd name="connsiteX162" fmla="*/ 1140620 w 1353732"/>
              <a:gd name="connsiteY162" fmla="*/ 1443193 h 2335366"/>
              <a:gd name="connsiteX163" fmla="*/ 1124745 w 1353732"/>
              <a:gd name="connsiteY163" fmla="*/ 1500343 h 2335366"/>
              <a:gd name="connsiteX164" fmla="*/ 1146970 w 1353732"/>
              <a:gd name="connsiteY164" fmla="*/ 1493993 h 2335366"/>
              <a:gd name="connsiteX165" fmla="*/ 1150145 w 1353732"/>
              <a:gd name="connsiteY165" fmla="*/ 1519393 h 2335366"/>
              <a:gd name="connsiteX166" fmla="*/ 1143795 w 1353732"/>
              <a:gd name="connsiteY166" fmla="*/ 1538443 h 2335366"/>
              <a:gd name="connsiteX167" fmla="*/ 1166020 w 1353732"/>
              <a:gd name="connsiteY167" fmla="*/ 1900393 h 2335366"/>
              <a:gd name="connsiteX168" fmla="*/ 1207295 w 1353732"/>
              <a:gd name="connsiteY168" fmla="*/ 1973418 h 2335366"/>
              <a:gd name="connsiteX169" fmla="*/ 1251745 w 1353732"/>
              <a:gd name="connsiteY169" fmla="*/ 2128992 h 2335366"/>
              <a:gd name="connsiteX170" fmla="*/ 1315245 w 1353732"/>
              <a:gd name="connsiteY170" fmla="*/ 2284566 h 2335366"/>
              <a:gd name="connsiteX171" fmla="*/ 1235869 w 1353732"/>
              <a:gd name="connsiteY171" fmla="*/ 2335366 h 2335366"/>
              <a:gd name="connsiteX172" fmla="*/ 1318419 w 1353732"/>
              <a:gd name="connsiteY172" fmla="*/ 2287741 h 2335366"/>
              <a:gd name="connsiteX173" fmla="*/ 1251744 w 1353732"/>
              <a:gd name="connsiteY173" fmla="*/ 2128991 h 2335366"/>
              <a:gd name="connsiteX174" fmla="*/ 1353344 w 1353732"/>
              <a:gd name="connsiteY174" fmla="*/ 2078191 h 2335366"/>
              <a:gd name="connsiteX175" fmla="*/ 1251744 w 1353732"/>
              <a:gd name="connsiteY175" fmla="*/ 2103591 h 2335366"/>
              <a:gd name="connsiteX176" fmla="*/ 1197769 w 1353732"/>
              <a:gd name="connsiteY176" fmla="*/ 1963891 h 2335366"/>
              <a:gd name="connsiteX177" fmla="*/ 1159669 w 1353732"/>
              <a:gd name="connsiteY177" fmla="*/ 1903566 h 2335366"/>
              <a:gd name="connsiteX178" fmla="*/ 1143794 w 1353732"/>
              <a:gd name="connsiteY178" fmla="*/ 1525741 h 2335366"/>
              <a:gd name="connsiteX179" fmla="*/ 1042195 w 1353732"/>
              <a:gd name="connsiteY179" fmla="*/ 1522568 h 2335366"/>
              <a:gd name="connsiteX180" fmla="*/ 1023145 w 1353732"/>
              <a:gd name="connsiteY180" fmla="*/ 1506693 h 2335366"/>
              <a:gd name="connsiteX181" fmla="*/ 1010445 w 1353732"/>
              <a:gd name="connsiteY181" fmla="*/ 1509868 h 2335366"/>
              <a:gd name="connsiteX182" fmla="*/ 1004095 w 1353732"/>
              <a:gd name="connsiteY182" fmla="*/ 1528918 h 2335366"/>
              <a:gd name="connsiteX183" fmla="*/ 997745 w 1353732"/>
              <a:gd name="connsiteY183" fmla="*/ 1538443 h 2335366"/>
              <a:gd name="connsiteX184" fmla="*/ 988220 w 1353732"/>
              <a:gd name="connsiteY184" fmla="*/ 1554318 h 2335366"/>
              <a:gd name="connsiteX185" fmla="*/ 978695 w 1353732"/>
              <a:gd name="connsiteY185" fmla="*/ 1563843 h 2335366"/>
              <a:gd name="connsiteX186" fmla="*/ 959645 w 1353732"/>
              <a:gd name="connsiteY186" fmla="*/ 1589243 h 2335366"/>
              <a:gd name="connsiteX187" fmla="*/ 953295 w 1353732"/>
              <a:gd name="connsiteY187" fmla="*/ 1598768 h 2335366"/>
              <a:gd name="connsiteX188" fmla="*/ 943770 w 1353732"/>
              <a:gd name="connsiteY188" fmla="*/ 1605118 h 2335366"/>
              <a:gd name="connsiteX189" fmla="*/ 934245 w 1353732"/>
              <a:gd name="connsiteY189" fmla="*/ 1614643 h 2335366"/>
              <a:gd name="connsiteX190" fmla="*/ 924720 w 1353732"/>
              <a:gd name="connsiteY190" fmla="*/ 1627343 h 2335366"/>
              <a:gd name="connsiteX191" fmla="*/ 902495 w 1353732"/>
              <a:gd name="connsiteY191" fmla="*/ 1630518 h 2335366"/>
              <a:gd name="connsiteX192" fmla="*/ 816770 w 1353732"/>
              <a:gd name="connsiteY192" fmla="*/ 1633693 h 2335366"/>
              <a:gd name="connsiteX193" fmla="*/ 762795 w 1353732"/>
              <a:gd name="connsiteY193" fmla="*/ 1646393 h 2335366"/>
              <a:gd name="connsiteX194" fmla="*/ 750095 w 1353732"/>
              <a:gd name="connsiteY194" fmla="*/ 1649568 h 2335366"/>
              <a:gd name="connsiteX195" fmla="*/ 718345 w 1353732"/>
              <a:gd name="connsiteY195" fmla="*/ 1652743 h 2335366"/>
              <a:gd name="connsiteX196" fmla="*/ 692945 w 1353732"/>
              <a:gd name="connsiteY196" fmla="*/ 1655918 h 2335366"/>
              <a:gd name="connsiteX197" fmla="*/ 670720 w 1353732"/>
              <a:gd name="connsiteY197" fmla="*/ 1659093 h 2335366"/>
              <a:gd name="connsiteX198" fmla="*/ 584995 w 1353732"/>
              <a:gd name="connsiteY198" fmla="*/ 1665443 h 2335366"/>
              <a:gd name="connsiteX199" fmla="*/ 410370 w 1353732"/>
              <a:gd name="connsiteY199" fmla="*/ 1662268 h 2335366"/>
              <a:gd name="connsiteX200" fmla="*/ 397670 w 1353732"/>
              <a:gd name="connsiteY200" fmla="*/ 1655918 h 2335366"/>
              <a:gd name="connsiteX201" fmla="*/ 334170 w 1353732"/>
              <a:gd name="connsiteY201" fmla="*/ 1649568 h 2335366"/>
              <a:gd name="connsiteX202" fmla="*/ 315120 w 1353732"/>
              <a:gd name="connsiteY202" fmla="*/ 1646393 h 2335366"/>
              <a:gd name="connsiteX203" fmla="*/ 234951 w 1353732"/>
              <a:gd name="connsiteY203" fmla="*/ 1653537 h 2335366"/>
              <a:gd name="connsiteX204" fmla="*/ 179389 w 1353732"/>
              <a:gd name="connsiteY204" fmla="*/ 1652743 h 2335366"/>
              <a:gd name="connsiteX205" fmla="*/ 111127 w 1353732"/>
              <a:gd name="connsiteY205" fmla="*/ 1651949 h 2335366"/>
              <a:gd name="connsiteX206" fmla="*/ 66676 w 1353732"/>
              <a:gd name="connsiteY206" fmla="*/ 1655917 h 2335366"/>
              <a:gd name="connsiteX207" fmla="*/ 6351 w 1353732"/>
              <a:gd name="connsiteY207" fmla="*/ 1654331 h 2335366"/>
              <a:gd name="connsiteX0" fmla="*/ 0 w 1353732"/>
              <a:gd name="connsiteY0" fmla="*/ 1652743 h 2335366"/>
              <a:gd name="connsiteX1" fmla="*/ 88108 w 1353732"/>
              <a:gd name="connsiteY1" fmla="*/ 1651156 h 2335366"/>
              <a:gd name="connsiteX2" fmla="*/ 142083 w 1353732"/>
              <a:gd name="connsiteY2" fmla="*/ 1649568 h 2335366"/>
              <a:gd name="connsiteX3" fmla="*/ 235745 w 1353732"/>
              <a:gd name="connsiteY3" fmla="*/ 1641631 h 2335366"/>
              <a:gd name="connsiteX4" fmla="*/ 391320 w 1353732"/>
              <a:gd name="connsiteY4" fmla="*/ 1655124 h 2335366"/>
              <a:gd name="connsiteX5" fmla="*/ 447676 w 1353732"/>
              <a:gd name="connsiteY5" fmla="*/ 1654331 h 2335366"/>
              <a:gd name="connsiteX6" fmla="*/ 480220 w 1353732"/>
              <a:gd name="connsiteY6" fmla="*/ 1665443 h 2335366"/>
              <a:gd name="connsiteX7" fmla="*/ 513558 w 1353732"/>
              <a:gd name="connsiteY7" fmla="*/ 1651949 h 2335366"/>
              <a:gd name="connsiteX8" fmla="*/ 521495 w 1353732"/>
              <a:gd name="connsiteY8" fmla="*/ 1636868 h 2335366"/>
              <a:gd name="connsiteX9" fmla="*/ 524670 w 1353732"/>
              <a:gd name="connsiteY9" fmla="*/ 1617818 h 2335366"/>
              <a:gd name="connsiteX10" fmla="*/ 521495 w 1353732"/>
              <a:gd name="connsiteY10" fmla="*/ 1525743 h 2335366"/>
              <a:gd name="connsiteX11" fmla="*/ 515145 w 1353732"/>
              <a:gd name="connsiteY11" fmla="*/ 1500343 h 2335366"/>
              <a:gd name="connsiteX12" fmla="*/ 521495 w 1353732"/>
              <a:gd name="connsiteY12" fmla="*/ 1424143 h 2335366"/>
              <a:gd name="connsiteX13" fmla="*/ 540545 w 1353732"/>
              <a:gd name="connsiteY13" fmla="*/ 1420968 h 2335366"/>
              <a:gd name="connsiteX14" fmla="*/ 511970 w 1353732"/>
              <a:gd name="connsiteY14" fmla="*/ 1357468 h 2335366"/>
              <a:gd name="connsiteX15" fmla="*/ 483395 w 1353732"/>
              <a:gd name="connsiteY15" fmla="*/ 1354293 h 2335366"/>
              <a:gd name="connsiteX16" fmla="*/ 489745 w 1353732"/>
              <a:gd name="connsiteY16" fmla="*/ 1309843 h 2335366"/>
              <a:gd name="connsiteX17" fmla="*/ 499270 w 1353732"/>
              <a:gd name="connsiteY17" fmla="*/ 1287618 h 2335366"/>
              <a:gd name="connsiteX18" fmla="*/ 505620 w 1353732"/>
              <a:gd name="connsiteY18" fmla="*/ 1268568 h 2335366"/>
              <a:gd name="connsiteX19" fmla="*/ 470695 w 1353732"/>
              <a:gd name="connsiteY19" fmla="*/ 1268568 h 2335366"/>
              <a:gd name="connsiteX20" fmla="*/ 464345 w 1353732"/>
              <a:gd name="connsiteY20" fmla="*/ 1284443 h 2335366"/>
              <a:gd name="connsiteX21" fmla="*/ 448470 w 1353732"/>
              <a:gd name="connsiteY21" fmla="*/ 1357468 h 2335366"/>
              <a:gd name="connsiteX22" fmla="*/ 442120 w 1353732"/>
              <a:gd name="connsiteY22" fmla="*/ 1370168 h 2335366"/>
              <a:gd name="connsiteX23" fmla="*/ 438945 w 1353732"/>
              <a:gd name="connsiteY23" fmla="*/ 1386043 h 2335366"/>
              <a:gd name="connsiteX24" fmla="*/ 419895 w 1353732"/>
              <a:gd name="connsiteY24" fmla="*/ 1382868 h 2335366"/>
              <a:gd name="connsiteX25" fmla="*/ 423070 w 1353732"/>
              <a:gd name="connsiteY25" fmla="*/ 1300318 h 2335366"/>
              <a:gd name="connsiteX26" fmla="*/ 429420 w 1353732"/>
              <a:gd name="connsiteY26" fmla="*/ 1255868 h 2335366"/>
              <a:gd name="connsiteX27" fmla="*/ 432595 w 1353732"/>
              <a:gd name="connsiteY27" fmla="*/ 1246343 h 2335366"/>
              <a:gd name="connsiteX28" fmla="*/ 442120 w 1353732"/>
              <a:gd name="connsiteY28" fmla="*/ 1230468 h 2335366"/>
              <a:gd name="connsiteX29" fmla="*/ 505620 w 1353732"/>
              <a:gd name="connsiteY29" fmla="*/ 1233643 h 2335366"/>
              <a:gd name="connsiteX30" fmla="*/ 492920 w 1353732"/>
              <a:gd name="connsiteY30" fmla="*/ 1186018 h 2335366"/>
              <a:gd name="connsiteX31" fmla="*/ 461170 w 1353732"/>
              <a:gd name="connsiteY31" fmla="*/ 1179668 h 2335366"/>
              <a:gd name="connsiteX32" fmla="*/ 464345 w 1353732"/>
              <a:gd name="connsiteY32" fmla="*/ 1122518 h 2335366"/>
              <a:gd name="connsiteX33" fmla="*/ 531020 w 1353732"/>
              <a:gd name="connsiteY33" fmla="*/ 1128868 h 2335366"/>
              <a:gd name="connsiteX34" fmla="*/ 550070 w 1353732"/>
              <a:gd name="connsiteY34" fmla="*/ 1122518 h 2335366"/>
              <a:gd name="connsiteX35" fmla="*/ 553245 w 1353732"/>
              <a:gd name="connsiteY35" fmla="*/ 1065368 h 2335366"/>
              <a:gd name="connsiteX36" fmla="*/ 559595 w 1353732"/>
              <a:gd name="connsiteY36" fmla="*/ 1055843 h 2335366"/>
              <a:gd name="connsiteX37" fmla="*/ 562770 w 1353732"/>
              <a:gd name="connsiteY37" fmla="*/ 1039968 h 2335366"/>
              <a:gd name="connsiteX38" fmla="*/ 565945 w 1353732"/>
              <a:gd name="connsiteY38" fmla="*/ 1027268 h 2335366"/>
              <a:gd name="connsiteX39" fmla="*/ 572295 w 1353732"/>
              <a:gd name="connsiteY39" fmla="*/ 1014568 h 2335366"/>
              <a:gd name="connsiteX40" fmla="*/ 578645 w 1353732"/>
              <a:gd name="connsiteY40" fmla="*/ 989168 h 2335366"/>
              <a:gd name="connsiteX41" fmla="*/ 581820 w 1353732"/>
              <a:gd name="connsiteY41" fmla="*/ 976468 h 2335366"/>
              <a:gd name="connsiteX42" fmla="*/ 584995 w 1353732"/>
              <a:gd name="connsiteY42" fmla="*/ 966943 h 2335366"/>
              <a:gd name="connsiteX43" fmla="*/ 591345 w 1353732"/>
              <a:gd name="connsiteY43" fmla="*/ 957418 h 2335366"/>
              <a:gd name="connsiteX44" fmla="*/ 594520 w 1353732"/>
              <a:gd name="connsiteY44" fmla="*/ 944718 h 2335366"/>
              <a:gd name="connsiteX45" fmla="*/ 610395 w 1353732"/>
              <a:gd name="connsiteY45" fmla="*/ 922493 h 2335366"/>
              <a:gd name="connsiteX46" fmla="*/ 616745 w 1353732"/>
              <a:gd name="connsiteY46" fmla="*/ 906618 h 2335366"/>
              <a:gd name="connsiteX47" fmla="*/ 623095 w 1353732"/>
              <a:gd name="connsiteY47" fmla="*/ 893918 h 2335366"/>
              <a:gd name="connsiteX48" fmla="*/ 632620 w 1353732"/>
              <a:gd name="connsiteY48" fmla="*/ 871693 h 2335366"/>
              <a:gd name="connsiteX49" fmla="*/ 635795 w 1353732"/>
              <a:gd name="connsiteY49" fmla="*/ 858993 h 2335366"/>
              <a:gd name="connsiteX50" fmla="*/ 642145 w 1353732"/>
              <a:gd name="connsiteY50" fmla="*/ 846293 h 2335366"/>
              <a:gd name="connsiteX51" fmla="*/ 645320 w 1353732"/>
              <a:gd name="connsiteY51" fmla="*/ 827243 h 2335366"/>
              <a:gd name="connsiteX52" fmla="*/ 661195 w 1353732"/>
              <a:gd name="connsiteY52" fmla="*/ 795493 h 2335366"/>
              <a:gd name="connsiteX53" fmla="*/ 667545 w 1353732"/>
              <a:gd name="connsiteY53" fmla="*/ 776443 h 2335366"/>
              <a:gd name="connsiteX54" fmla="*/ 607220 w 1353732"/>
              <a:gd name="connsiteY54" fmla="*/ 744693 h 2335366"/>
              <a:gd name="connsiteX55" fmla="*/ 613570 w 1353732"/>
              <a:gd name="connsiteY55" fmla="*/ 700243 h 2335366"/>
              <a:gd name="connsiteX56" fmla="*/ 686595 w 1353732"/>
              <a:gd name="connsiteY56" fmla="*/ 674843 h 2335366"/>
              <a:gd name="connsiteX57" fmla="*/ 677070 w 1353732"/>
              <a:gd name="connsiteY57" fmla="*/ 573243 h 2335366"/>
              <a:gd name="connsiteX58" fmla="*/ 689770 w 1353732"/>
              <a:gd name="connsiteY58" fmla="*/ 570068 h 2335366"/>
              <a:gd name="connsiteX59" fmla="*/ 708820 w 1353732"/>
              <a:gd name="connsiteY59" fmla="*/ 566893 h 2335366"/>
              <a:gd name="connsiteX60" fmla="*/ 769145 w 1353732"/>
              <a:gd name="connsiteY60" fmla="*/ 573243 h 2335366"/>
              <a:gd name="connsiteX61" fmla="*/ 823120 w 1353732"/>
              <a:gd name="connsiteY61" fmla="*/ 592293 h 2335366"/>
              <a:gd name="connsiteX62" fmla="*/ 832645 w 1353732"/>
              <a:gd name="connsiteY62" fmla="*/ 595468 h 2335366"/>
              <a:gd name="connsiteX63" fmla="*/ 848520 w 1353732"/>
              <a:gd name="connsiteY63" fmla="*/ 601818 h 2335366"/>
              <a:gd name="connsiteX64" fmla="*/ 858045 w 1353732"/>
              <a:gd name="connsiteY64" fmla="*/ 604993 h 2335366"/>
              <a:gd name="connsiteX65" fmla="*/ 873920 w 1353732"/>
              <a:gd name="connsiteY65" fmla="*/ 611343 h 2335366"/>
              <a:gd name="connsiteX66" fmla="*/ 899320 w 1353732"/>
              <a:gd name="connsiteY66" fmla="*/ 617693 h 2335366"/>
              <a:gd name="connsiteX67" fmla="*/ 896145 w 1353732"/>
              <a:gd name="connsiteY67" fmla="*/ 595468 h 2335366"/>
              <a:gd name="connsiteX68" fmla="*/ 899320 w 1353732"/>
              <a:gd name="connsiteY68" fmla="*/ 570068 h 2335366"/>
              <a:gd name="connsiteX69" fmla="*/ 965995 w 1353732"/>
              <a:gd name="connsiteY69" fmla="*/ 579593 h 2335366"/>
              <a:gd name="connsiteX70" fmla="*/ 994570 w 1353732"/>
              <a:gd name="connsiteY70" fmla="*/ 595468 h 2335366"/>
              <a:gd name="connsiteX71" fmla="*/ 1004095 w 1353732"/>
              <a:gd name="connsiteY71" fmla="*/ 589118 h 2335366"/>
              <a:gd name="connsiteX72" fmla="*/ 1127920 w 1353732"/>
              <a:gd name="connsiteY72" fmla="*/ 446243 h 2335366"/>
              <a:gd name="connsiteX73" fmla="*/ 1181895 w 1353732"/>
              <a:gd name="connsiteY73" fmla="*/ 439893 h 2335366"/>
              <a:gd name="connsiteX74" fmla="*/ 1178720 w 1353732"/>
              <a:gd name="connsiteY74" fmla="*/ 427193 h 2335366"/>
              <a:gd name="connsiteX75" fmla="*/ 1175545 w 1353732"/>
              <a:gd name="connsiteY75" fmla="*/ 411318 h 2335366"/>
              <a:gd name="connsiteX76" fmla="*/ 1143795 w 1353732"/>
              <a:gd name="connsiteY76" fmla="*/ 379568 h 2335366"/>
              <a:gd name="connsiteX77" fmla="*/ 1124745 w 1353732"/>
              <a:gd name="connsiteY77" fmla="*/ 354168 h 2335366"/>
              <a:gd name="connsiteX78" fmla="*/ 1162845 w 1353732"/>
              <a:gd name="connsiteY78" fmla="*/ 347818 h 2335366"/>
              <a:gd name="connsiteX79" fmla="*/ 1153320 w 1353732"/>
              <a:gd name="connsiteY79" fmla="*/ 331943 h 2335366"/>
              <a:gd name="connsiteX80" fmla="*/ 1140620 w 1353732"/>
              <a:gd name="connsiteY80" fmla="*/ 312893 h 2335366"/>
              <a:gd name="connsiteX81" fmla="*/ 1134270 w 1353732"/>
              <a:gd name="connsiteY81" fmla="*/ 287493 h 2335366"/>
              <a:gd name="connsiteX82" fmla="*/ 1127920 w 1353732"/>
              <a:gd name="connsiteY82" fmla="*/ 268443 h 2335366"/>
              <a:gd name="connsiteX83" fmla="*/ 1124745 w 1353732"/>
              <a:gd name="connsiteY83" fmla="*/ 255743 h 2335366"/>
              <a:gd name="connsiteX84" fmla="*/ 1115220 w 1353732"/>
              <a:gd name="connsiteY84" fmla="*/ 246218 h 2335366"/>
              <a:gd name="connsiteX85" fmla="*/ 1083470 w 1353732"/>
              <a:gd name="connsiteY85" fmla="*/ 230343 h 2335366"/>
              <a:gd name="connsiteX86" fmla="*/ 1067595 w 1353732"/>
              <a:gd name="connsiteY86" fmla="*/ 195418 h 2335366"/>
              <a:gd name="connsiteX87" fmla="*/ 1064420 w 1353732"/>
              <a:gd name="connsiteY87" fmla="*/ 182718 h 2335366"/>
              <a:gd name="connsiteX88" fmla="*/ 1013620 w 1353732"/>
              <a:gd name="connsiteY88" fmla="*/ 179543 h 2335366"/>
              <a:gd name="connsiteX89" fmla="*/ 1010445 w 1353732"/>
              <a:gd name="connsiteY89" fmla="*/ 138268 h 2335366"/>
              <a:gd name="connsiteX90" fmla="*/ 1007270 w 1353732"/>
              <a:gd name="connsiteY90" fmla="*/ 122393 h 2335366"/>
              <a:gd name="connsiteX91" fmla="*/ 1048545 w 1353732"/>
              <a:gd name="connsiteY91" fmla="*/ 119218 h 2335366"/>
              <a:gd name="connsiteX92" fmla="*/ 1058070 w 1353732"/>
              <a:gd name="connsiteY92" fmla="*/ 116043 h 2335366"/>
              <a:gd name="connsiteX93" fmla="*/ 1042195 w 1353732"/>
              <a:gd name="connsiteY93" fmla="*/ 46193 h 2335366"/>
              <a:gd name="connsiteX94" fmla="*/ 1032670 w 1353732"/>
              <a:gd name="connsiteY94" fmla="*/ 20793 h 2335366"/>
              <a:gd name="connsiteX95" fmla="*/ 1029495 w 1353732"/>
              <a:gd name="connsiteY95" fmla="*/ 11268 h 2335366"/>
              <a:gd name="connsiteX96" fmla="*/ 997745 w 1353732"/>
              <a:gd name="connsiteY96" fmla="*/ 4918 h 2335366"/>
              <a:gd name="connsiteX97" fmla="*/ 985045 w 1353732"/>
              <a:gd name="connsiteY97" fmla="*/ 1743 h 2335366"/>
              <a:gd name="connsiteX98" fmla="*/ 978695 w 1353732"/>
              <a:gd name="connsiteY98" fmla="*/ 20793 h 2335366"/>
              <a:gd name="connsiteX99" fmla="*/ 985045 w 1353732"/>
              <a:gd name="connsiteY99" fmla="*/ 33493 h 2335366"/>
              <a:gd name="connsiteX100" fmla="*/ 1000920 w 1353732"/>
              <a:gd name="connsiteY100" fmla="*/ 62068 h 2335366"/>
              <a:gd name="connsiteX101" fmla="*/ 1004095 w 1353732"/>
              <a:gd name="connsiteY101" fmla="*/ 71593 h 2335366"/>
              <a:gd name="connsiteX102" fmla="*/ 997745 w 1353732"/>
              <a:gd name="connsiteY102" fmla="*/ 46193 h 2335366"/>
              <a:gd name="connsiteX103" fmla="*/ 991395 w 1353732"/>
              <a:gd name="connsiteY103" fmla="*/ 33493 h 2335366"/>
              <a:gd name="connsiteX104" fmla="*/ 988220 w 1353732"/>
              <a:gd name="connsiteY104" fmla="*/ 23968 h 2335366"/>
              <a:gd name="connsiteX105" fmla="*/ 981870 w 1353732"/>
              <a:gd name="connsiteY105" fmla="*/ 1743 h 2335366"/>
              <a:gd name="connsiteX106" fmla="*/ 1042195 w 1353732"/>
              <a:gd name="connsiteY106" fmla="*/ 8093 h 2335366"/>
              <a:gd name="connsiteX107" fmla="*/ 1061245 w 1353732"/>
              <a:gd name="connsiteY107" fmla="*/ 36668 h 2335366"/>
              <a:gd name="connsiteX108" fmla="*/ 1077120 w 1353732"/>
              <a:gd name="connsiteY108" fmla="*/ 68418 h 2335366"/>
              <a:gd name="connsiteX109" fmla="*/ 1086645 w 1353732"/>
              <a:gd name="connsiteY109" fmla="*/ 100168 h 2335366"/>
              <a:gd name="connsiteX110" fmla="*/ 1089820 w 1353732"/>
              <a:gd name="connsiteY110" fmla="*/ 112868 h 2335366"/>
              <a:gd name="connsiteX111" fmla="*/ 1096170 w 1353732"/>
              <a:gd name="connsiteY111" fmla="*/ 135093 h 2335366"/>
              <a:gd name="connsiteX112" fmla="*/ 1102520 w 1353732"/>
              <a:gd name="connsiteY112" fmla="*/ 163668 h 2335366"/>
              <a:gd name="connsiteX113" fmla="*/ 1112045 w 1353732"/>
              <a:gd name="connsiteY113" fmla="*/ 201768 h 2335366"/>
              <a:gd name="connsiteX114" fmla="*/ 1118395 w 1353732"/>
              <a:gd name="connsiteY114" fmla="*/ 211293 h 2335366"/>
              <a:gd name="connsiteX115" fmla="*/ 1166020 w 1353732"/>
              <a:gd name="connsiteY115" fmla="*/ 227168 h 2335366"/>
              <a:gd name="connsiteX116" fmla="*/ 1223170 w 1353732"/>
              <a:gd name="connsiteY116" fmla="*/ 223993 h 2335366"/>
              <a:gd name="connsiteX117" fmla="*/ 1239045 w 1353732"/>
              <a:gd name="connsiteY117" fmla="*/ 230343 h 2335366"/>
              <a:gd name="connsiteX118" fmla="*/ 1245395 w 1353732"/>
              <a:gd name="connsiteY118" fmla="*/ 249393 h 2335366"/>
              <a:gd name="connsiteX119" fmla="*/ 1248570 w 1353732"/>
              <a:gd name="connsiteY119" fmla="*/ 350993 h 2335366"/>
              <a:gd name="connsiteX120" fmla="*/ 1258095 w 1353732"/>
              <a:gd name="connsiteY120" fmla="*/ 360518 h 2335366"/>
              <a:gd name="connsiteX121" fmla="*/ 1273970 w 1353732"/>
              <a:gd name="connsiteY121" fmla="*/ 382743 h 2335366"/>
              <a:gd name="connsiteX122" fmla="*/ 1280320 w 1353732"/>
              <a:gd name="connsiteY122" fmla="*/ 398618 h 2335366"/>
              <a:gd name="connsiteX123" fmla="*/ 1289845 w 1353732"/>
              <a:gd name="connsiteY123" fmla="*/ 420843 h 2335366"/>
              <a:gd name="connsiteX124" fmla="*/ 1286670 w 1353732"/>
              <a:gd name="connsiteY124" fmla="*/ 439893 h 2335366"/>
              <a:gd name="connsiteX125" fmla="*/ 1273970 w 1353732"/>
              <a:gd name="connsiteY125" fmla="*/ 458943 h 2335366"/>
              <a:gd name="connsiteX126" fmla="*/ 1251745 w 1353732"/>
              <a:gd name="connsiteY126" fmla="*/ 497043 h 2335366"/>
              <a:gd name="connsiteX127" fmla="*/ 1235870 w 1353732"/>
              <a:gd name="connsiteY127" fmla="*/ 522443 h 2335366"/>
              <a:gd name="connsiteX128" fmla="*/ 1226345 w 1353732"/>
              <a:gd name="connsiteY128" fmla="*/ 547843 h 2335366"/>
              <a:gd name="connsiteX129" fmla="*/ 1219995 w 1353732"/>
              <a:gd name="connsiteY129" fmla="*/ 557368 h 2335366"/>
              <a:gd name="connsiteX130" fmla="*/ 1216820 w 1353732"/>
              <a:gd name="connsiteY130" fmla="*/ 573243 h 2335366"/>
              <a:gd name="connsiteX131" fmla="*/ 1194595 w 1353732"/>
              <a:gd name="connsiteY131" fmla="*/ 608168 h 2335366"/>
              <a:gd name="connsiteX132" fmla="*/ 1178720 w 1353732"/>
              <a:gd name="connsiteY132" fmla="*/ 658968 h 2335366"/>
              <a:gd name="connsiteX133" fmla="*/ 1172370 w 1353732"/>
              <a:gd name="connsiteY133" fmla="*/ 678018 h 2335366"/>
              <a:gd name="connsiteX134" fmla="*/ 1169195 w 1353732"/>
              <a:gd name="connsiteY134" fmla="*/ 693893 h 2335366"/>
              <a:gd name="connsiteX135" fmla="*/ 1159670 w 1353732"/>
              <a:gd name="connsiteY135" fmla="*/ 719293 h 2335366"/>
              <a:gd name="connsiteX136" fmla="*/ 1153320 w 1353732"/>
              <a:gd name="connsiteY136" fmla="*/ 741518 h 2335366"/>
              <a:gd name="connsiteX137" fmla="*/ 1140620 w 1353732"/>
              <a:gd name="connsiteY137" fmla="*/ 763743 h 2335366"/>
              <a:gd name="connsiteX138" fmla="*/ 1131095 w 1353732"/>
              <a:gd name="connsiteY138" fmla="*/ 779618 h 2335366"/>
              <a:gd name="connsiteX139" fmla="*/ 1127920 w 1353732"/>
              <a:gd name="connsiteY139" fmla="*/ 789143 h 2335366"/>
              <a:gd name="connsiteX140" fmla="*/ 1121570 w 1353732"/>
              <a:gd name="connsiteY140" fmla="*/ 989168 h 2335366"/>
              <a:gd name="connsiteX141" fmla="*/ 1118395 w 1353732"/>
              <a:gd name="connsiteY141" fmla="*/ 1103468 h 2335366"/>
              <a:gd name="connsiteX142" fmla="*/ 1105695 w 1353732"/>
              <a:gd name="connsiteY142" fmla="*/ 1119343 h 2335366"/>
              <a:gd name="connsiteX143" fmla="*/ 1080295 w 1353732"/>
              <a:gd name="connsiteY143" fmla="*/ 1116168 h 2335366"/>
              <a:gd name="connsiteX144" fmla="*/ 1064420 w 1353732"/>
              <a:gd name="connsiteY144" fmla="*/ 1132043 h 2335366"/>
              <a:gd name="connsiteX145" fmla="*/ 1048545 w 1353732"/>
              <a:gd name="connsiteY145" fmla="*/ 1182843 h 2335366"/>
              <a:gd name="connsiteX146" fmla="*/ 1004095 w 1353732"/>
              <a:gd name="connsiteY146" fmla="*/ 1176493 h 2335366"/>
              <a:gd name="connsiteX147" fmla="*/ 991395 w 1353732"/>
              <a:gd name="connsiteY147" fmla="*/ 1249518 h 2335366"/>
              <a:gd name="connsiteX148" fmla="*/ 991395 w 1353732"/>
              <a:gd name="connsiteY148" fmla="*/ 1132043 h 2335366"/>
              <a:gd name="connsiteX149" fmla="*/ 1013620 w 1353732"/>
              <a:gd name="connsiteY149" fmla="*/ 1135218 h 2335366"/>
              <a:gd name="connsiteX150" fmla="*/ 1058070 w 1353732"/>
              <a:gd name="connsiteY150" fmla="*/ 1147918 h 2335366"/>
              <a:gd name="connsiteX151" fmla="*/ 1039020 w 1353732"/>
              <a:gd name="connsiteY151" fmla="*/ 1195543 h 2335366"/>
              <a:gd name="connsiteX152" fmla="*/ 1029495 w 1353732"/>
              <a:gd name="connsiteY152" fmla="*/ 1211418 h 2335366"/>
              <a:gd name="connsiteX153" fmla="*/ 1026320 w 1353732"/>
              <a:gd name="connsiteY153" fmla="*/ 1220943 h 2335366"/>
              <a:gd name="connsiteX154" fmla="*/ 1045370 w 1353732"/>
              <a:gd name="connsiteY154" fmla="*/ 1217768 h 2335366"/>
              <a:gd name="connsiteX155" fmla="*/ 1077120 w 1353732"/>
              <a:gd name="connsiteY155" fmla="*/ 1220943 h 2335366"/>
              <a:gd name="connsiteX156" fmla="*/ 1064420 w 1353732"/>
              <a:gd name="connsiteY156" fmla="*/ 1363818 h 2335366"/>
              <a:gd name="connsiteX157" fmla="*/ 1070770 w 1353732"/>
              <a:gd name="connsiteY157" fmla="*/ 1373343 h 2335366"/>
              <a:gd name="connsiteX158" fmla="*/ 1092995 w 1353732"/>
              <a:gd name="connsiteY158" fmla="*/ 1379693 h 2335366"/>
              <a:gd name="connsiteX159" fmla="*/ 1108870 w 1353732"/>
              <a:gd name="connsiteY159" fmla="*/ 1386043 h 2335366"/>
              <a:gd name="connsiteX160" fmla="*/ 1131095 w 1353732"/>
              <a:gd name="connsiteY160" fmla="*/ 1392393 h 2335366"/>
              <a:gd name="connsiteX161" fmla="*/ 1134270 w 1353732"/>
              <a:gd name="connsiteY161" fmla="*/ 1405093 h 2335366"/>
              <a:gd name="connsiteX162" fmla="*/ 1140620 w 1353732"/>
              <a:gd name="connsiteY162" fmla="*/ 1443193 h 2335366"/>
              <a:gd name="connsiteX163" fmla="*/ 1124745 w 1353732"/>
              <a:gd name="connsiteY163" fmla="*/ 1500343 h 2335366"/>
              <a:gd name="connsiteX164" fmla="*/ 1146970 w 1353732"/>
              <a:gd name="connsiteY164" fmla="*/ 1493993 h 2335366"/>
              <a:gd name="connsiteX165" fmla="*/ 1150145 w 1353732"/>
              <a:gd name="connsiteY165" fmla="*/ 1519393 h 2335366"/>
              <a:gd name="connsiteX166" fmla="*/ 1143795 w 1353732"/>
              <a:gd name="connsiteY166" fmla="*/ 1538443 h 2335366"/>
              <a:gd name="connsiteX167" fmla="*/ 1166020 w 1353732"/>
              <a:gd name="connsiteY167" fmla="*/ 1900393 h 2335366"/>
              <a:gd name="connsiteX168" fmla="*/ 1207295 w 1353732"/>
              <a:gd name="connsiteY168" fmla="*/ 1973418 h 2335366"/>
              <a:gd name="connsiteX169" fmla="*/ 1251745 w 1353732"/>
              <a:gd name="connsiteY169" fmla="*/ 2128992 h 2335366"/>
              <a:gd name="connsiteX170" fmla="*/ 1315245 w 1353732"/>
              <a:gd name="connsiteY170" fmla="*/ 2284566 h 2335366"/>
              <a:gd name="connsiteX171" fmla="*/ 1235869 w 1353732"/>
              <a:gd name="connsiteY171" fmla="*/ 2335366 h 2335366"/>
              <a:gd name="connsiteX172" fmla="*/ 1318419 w 1353732"/>
              <a:gd name="connsiteY172" fmla="*/ 2287741 h 2335366"/>
              <a:gd name="connsiteX173" fmla="*/ 1251744 w 1353732"/>
              <a:gd name="connsiteY173" fmla="*/ 2128991 h 2335366"/>
              <a:gd name="connsiteX174" fmla="*/ 1353344 w 1353732"/>
              <a:gd name="connsiteY174" fmla="*/ 2078191 h 2335366"/>
              <a:gd name="connsiteX175" fmla="*/ 1251744 w 1353732"/>
              <a:gd name="connsiteY175" fmla="*/ 2103591 h 2335366"/>
              <a:gd name="connsiteX176" fmla="*/ 1197769 w 1353732"/>
              <a:gd name="connsiteY176" fmla="*/ 1963891 h 2335366"/>
              <a:gd name="connsiteX177" fmla="*/ 1159669 w 1353732"/>
              <a:gd name="connsiteY177" fmla="*/ 1903566 h 2335366"/>
              <a:gd name="connsiteX178" fmla="*/ 1143794 w 1353732"/>
              <a:gd name="connsiteY178" fmla="*/ 1525741 h 2335366"/>
              <a:gd name="connsiteX179" fmla="*/ 1042195 w 1353732"/>
              <a:gd name="connsiteY179" fmla="*/ 1522568 h 2335366"/>
              <a:gd name="connsiteX180" fmla="*/ 1023145 w 1353732"/>
              <a:gd name="connsiteY180" fmla="*/ 1506693 h 2335366"/>
              <a:gd name="connsiteX181" fmla="*/ 1010445 w 1353732"/>
              <a:gd name="connsiteY181" fmla="*/ 1509868 h 2335366"/>
              <a:gd name="connsiteX182" fmla="*/ 1004095 w 1353732"/>
              <a:gd name="connsiteY182" fmla="*/ 1528918 h 2335366"/>
              <a:gd name="connsiteX183" fmla="*/ 997745 w 1353732"/>
              <a:gd name="connsiteY183" fmla="*/ 1538443 h 2335366"/>
              <a:gd name="connsiteX184" fmla="*/ 988220 w 1353732"/>
              <a:gd name="connsiteY184" fmla="*/ 1554318 h 2335366"/>
              <a:gd name="connsiteX185" fmla="*/ 978695 w 1353732"/>
              <a:gd name="connsiteY185" fmla="*/ 1563843 h 2335366"/>
              <a:gd name="connsiteX186" fmla="*/ 959645 w 1353732"/>
              <a:gd name="connsiteY186" fmla="*/ 1589243 h 2335366"/>
              <a:gd name="connsiteX187" fmla="*/ 953295 w 1353732"/>
              <a:gd name="connsiteY187" fmla="*/ 1598768 h 2335366"/>
              <a:gd name="connsiteX188" fmla="*/ 943770 w 1353732"/>
              <a:gd name="connsiteY188" fmla="*/ 1605118 h 2335366"/>
              <a:gd name="connsiteX189" fmla="*/ 934245 w 1353732"/>
              <a:gd name="connsiteY189" fmla="*/ 1614643 h 2335366"/>
              <a:gd name="connsiteX190" fmla="*/ 924720 w 1353732"/>
              <a:gd name="connsiteY190" fmla="*/ 1627343 h 2335366"/>
              <a:gd name="connsiteX191" fmla="*/ 902495 w 1353732"/>
              <a:gd name="connsiteY191" fmla="*/ 1630518 h 2335366"/>
              <a:gd name="connsiteX192" fmla="*/ 816770 w 1353732"/>
              <a:gd name="connsiteY192" fmla="*/ 1633693 h 2335366"/>
              <a:gd name="connsiteX193" fmla="*/ 762795 w 1353732"/>
              <a:gd name="connsiteY193" fmla="*/ 1646393 h 2335366"/>
              <a:gd name="connsiteX194" fmla="*/ 750095 w 1353732"/>
              <a:gd name="connsiteY194" fmla="*/ 1649568 h 2335366"/>
              <a:gd name="connsiteX195" fmla="*/ 718345 w 1353732"/>
              <a:gd name="connsiteY195" fmla="*/ 1652743 h 2335366"/>
              <a:gd name="connsiteX196" fmla="*/ 692945 w 1353732"/>
              <a:gd name="connsiteY196" fmla="*/ 1655918 h 2335366"/>
              <a:gd name="connsiteX197" fmla="*/ 670720 w 1353732"/>
              <a:gd name="connsiteY197" fmla="*/ 1659093 h 2335366"/>
              <a:gd name="connsiteX198" fmla="*/ 584995 w 1353732"/>
              <a:gd name="connsiteY198" fmla="*/ 1665443 h 2335366"/>
              <a:gd name="connsiteX199" fmla="*/ 410370 w 1353732"/>
              <a:gd name="connsiteY199" fmla="*/ 1662268 h 2335366"/>
              <a:gd name="connsiteX200" fmla="*/ 397670 w 1353732"/>
              <a:gd name="connsiteY200" fmla="*/ 1655918 h 2335366"/>
              <a:gd name="connsiteX201" fmla="*/ 334170 w 1353732"/>
              <a:gd name="connsiteY201" fmla="*/ 1649568 h 2335366"/>
              <a:gd name="connsiteX202" fmla="*/ 315120 w 1353732"/>
              <a:gd name="connsiteY202" fmla="*/ 1646393 h 2335366"/>
              <a:gd name="connsiteX203" fmla="*/ 239713 w 1353732"/>
              <a:gd name="connsiteY203" fmla="*/ 1648775 h 2335366"/>
              <a:gd name="connsiteX204" fmla="*/ 179389 w 1353732"/>
              <a:gd name="connsiteY204" fmla="*/ 1652743 h 2335366"/>
              <a:gd name="connsiteX205" fmla="*/ 111127 w 1353732"/>
              <a:gd name="connsiteY205" fmla="*/ 1651949 h 2335366"/>
              <a:gd name="connsiteX206" fmla="*/ 66676 w 1353732"/>
              <a:gd name="connsiteY206" fmla="*/ 1655917 h 2335366"/>
              <a:gd name="connsiteX207" fmla="*/ 6351 w 1353732"/>
              <a:gd name="connsiteY207" fmla="*/ 1654331 h 23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1353732" h="2335366">
                <a:moveTo>
                  <a:pt x="0" y="1652743"/>
                </a:moveTo>
                <a:cubicBezTo>
                  <a:pt x="51814" y="1644107"/>
                  <a:pt x="64428" y="1651685"/>
                  <a:pt x="88108" y="1651156"/>
                </a:cubicBezTo>
                <a:cubicBezTo>
                  <a:pt x="111788" y="1650627"/>
                  <a:pt x="117477" y="1651155"/>
                  <a:pt x="142083" y="1649568"/>
                </a:cubicBezTo>
                <a:cubicBezTo>
                  <a:pt x="166689" y="1647981"/>
                  <a:pt x="209287" y="1642689"/>
                  <a:pt x="235745" y="1641631"/>
                </a:cubicBezTo>
                <a:lnTo>
                  <a:pt x="391320" y="1655124"/>
                </a:lnTo>
                <a:cubicBezTo>
                  <a:pt x="409408" y="1656129"/>
                  <a:pt x="432859" y="1652611"/>
                  <a:pt x="447676" y="1654331"/>
                </a:cubicBezTo>
                <a:cubicBezTo>
                  <a:pt x="462493" y="1656051"/>
                  <a:pt x="471546" y="1664479"/>
                  <a:pt x="480220" y="1665443"/>
                </a:cubicBezTo>
                <a:lnTo>
                  <a:pt x="513558" y="1651949"/>
                </a:lnTo>
                <a:cubicBezTo>
                  <a:pt x="515756" y="1652682"/>
                  <a:pt x="519643" y="1642557"/>
                  <a:pt x="521495" y="1636868"/>
                </a:cubicBezTo>
                <a:cubicBezTo>
                  <a:pt x="523347" y="1631179"/>
                  <a:pt x="523612" y="1624168"/>
                  <a:pt x="524670" y="1617818"/>
                </a:cubicBezTo>
                <a:cubicBezTo>
                  <a:pt x="523612" y="1587126"/>
                  <a:pt x="523977" y="1556352"/>
                  <a:pt x="521495" y="1525743"/>
                </a:cubicBezTo>
                <a:cubicBezTo>
                  <a:pt x="520790" y="1517044"/>
                  <a:pt x="515145" y="1500343"/>
                  <a:pt x="515145" y="1500343"/>
                </a:cubicBezTo>
                <a:cubicBezTo>
                  <a:pt x="512962" y="1450124"/>
                  <a:pt x="488699" y="1431431"/>
                  <a:pt x="521495" y="1424143"/>
                </a:cubicBezTo>
                <a:cubicBezTo>
                  <a:pt x="527779" y="1422746"/>
                  <a:pt x="534195" y="1422026"/>
                  <a:pt x="540545" y="1420968"/>
                </a:cubicBezTo>
                <a:cubicBezTo>
                  <a:pt x="535862" y="1317952"/>
                  <a:pt x="560398" y="1354619"/>
                  <a:pt x="511970" y="1357468"/>
                </a:cubicBezTo>
                <a:cubicBezTo>
                  <a:pt x="502403" y="1358031"/>
                  <a:pt x="492920" y="1355351"/>
                  <a:pt x="483395" y="1354293"/>
                </a:cubicBezTo>
                <a:cubicBezTo>
                  <a:pt x="485512" y="1339476"/>
                  <a:pt x="486278" y="1324403"/>
                  <a:pt x="489745" y="1309843"/>
                </a:cubicBezTo>
                <a:cubicBezTo>
                  <a:pt x="491612" y="1302002"/>
                  <a:pt x="496377" y="1295141"/>
                  <a:pt x="499270" y="1287618"/>
                </a:cubicBezTo>
                <a:cubicBezTo>
                  <a:pt x="501673" y="1281371"/>
                  <a:pt x="503503" y="1274918"/>
                  <a:pt x="505620" y="1268568"/>
                </a:cubicBezTo>
                <a:cubicBezTo>
                  <a:pt x="501540" y="1267985"/>
                  <a:pt x="477556" y="1261707"/>
                  <a:pt x="470695" y="1268568"/>
                </a:cubicBezTo>
                <a:cubicBezTo>
                  <a:pt x="466665" y="1272598"/>
                  <a:pt x="466462" y="1279151"/>
                  <a:pt x="464345" y="1284443"/>
                </a:cubicBezTo>
                <a:cubicBezTo>
                  <a:pt x="460595" y="1304443"/>
                  <a:pt x="456335" y="1335838"/>
                  <a:pt x="448470" y="1357468"/>
                </a:cubicBezTo>
                <a:cubicBezTo>
                  <a:pt x="446853" y="1361916"/>
                  <a:pt x="444237" y="1365935"/>
                  <a:pt x="442120" y="1370168"/>
                </a:cubicBezTo>
                <a:cubicBezTo>
                  <a:pt x="441062" y="1375460"/>
                  <a:pt x="443630" y="1383366"/>
                  <a:pt x="438945" y="1386043"/>
                </a:cubicBezTo>
                <a:cubicBezTo>
                  <a:pt x="433356" y="1389237"/>
                  <a:pt x="421067" y="1389198"/>
                  <a:pt x="419895" y="1382868"/>
                </a:cubicBezTo>
                <a:cubicBezTo>
                  <a:pt x="414881" y="1355791"/>
                  <a:pt x="421011" y="1327778"/>
                  <a:pt x="423070" y="1300318"/>
                </a:cubicBezTo>
                <a:cubicBezTo>
                  <a:pt x="424189" y="1285393"/>
                  <a:pt x="424687" y="1270067"/>
                  <a:pt x="429420" y="1255868"/>
                </a:cubicBezTo>
                <a:cubicBezTo>
                  <a:pt x="430478" y="1252693"/>
                  <a:pt x="431098" y="1249336"/>
                  <a:pt x="432595" y="1246343"/>
                </a:cubicBezTo>
                <a:cubicBezTo>
                  <a:pt x="435355" y="1240823"/>
                  <a:pt x="438945" y="1235760"/>
                  <a:pt x="442120" y="1230468"/>
                </a:cubicBezTo>
                <a:cubicBezTo>
                  <a:pt x="452584" y="1233084"/>
                  <a:pt x="498687" y="1247509"/>
                  <a:pt x="505620" y="1233643"/>
                </a:cubicBezTo>
                <a:cubicBezTo>
                  <a:pt x="512968" y="1218948"/>
                  <a:pt x="503365" y="1198701"/>
                  <a:pt x="492920" y="1186018"/>
                </a:cubicBezTo>
                <a:cubicBezTo>
                  <a:pt x="486059" y="1177687"/>
                  <a:pt x="461170" y="1179668"/>
                  <a:pt x="461170" y="1179668"/>
                </a:cubicBezTo>
                <a:cubicBezTo>
                  <a:pt x="462228" y="1160618"/>
                  <a:pt x="448915" y="1133740"/>
                  <a:pt x="464345" y="1122518"/>
                </a:cubicBezTo>
                <a:cubicBezTo>
                  <a:pt x="482400" y="1109387"/>
                  <a:pt x="508694" y="1128868"/>
                  <a:pt x="531020" y="1128868"/>
                </a:cubicBezTo>
                <a:cubicBezTo>
                  <a:pt x="537713" y="1128868"/>
                  <a:pt x="543720" y="1124635"/>
                  <a:pt x="550070" y="1122518"/>
                </a:cubicBezTo>
                <a:cubicBezTo>
                  <a:pt x="551128" y="1103468"/>
                  <a:pt x="550547" y="1084256"/>
                  <a:pt x="553245" y="1065368"/>
                </a:cubicBezTo>
                <a:cubicBezTo>
                  <a:pt x="553785" y="1061590"/>
                  <a:pt x="558255" y="1059416"/>
                  <a:pt x="559595" y="1055843"/>
                </a:cubicBezTo>
                <a:cubicBezTo>
                  <a:pt x="561490" y="1050790"/>
                  <a:pt x="561599" y="1045236"/>
                  <a:pt x="562770" y="1039968"/>
                </a:cubicBezTo>
                <a:cubicBezTo>
                  <a:pt x="563717" y="1035708"/>
                  <a:pt x="564413" y="1031354"/>
                  <a:pt x="565945" y="1027268"/>
                </a:cubicBezTo>
                <a:cubicBezTo>
                  <a:pt x="567607" y="1022836"/>
                  <a:pt x="570798" y="1019058"/>
                  <a:pt x="572295" y="1014568"/>
                </a:cubicBezTo>
                <a:cubicBezTo>
                  <a:pt x="575055" y="1006289"/>
                  <a:pt x="576528" y="997635"/>
                  <a:pt x="578645" y="989168"/>
                </a:cubicBezTo>
                <a:cubicBezTo>
                  <a:pt x="579703" y="984935"/>
                  <a:pt x="580440" y="980608"/>
                  <a:pt x="581820" y="976468"/>
                </a:cubicBezTo>
                <a:cubicBezTo>
                  <a:pt x="582878" y="973293"/>
                  <a:pt x="583498" y="969936"/>
                  <a:pt x="584995" y="966943"/>
                </a:cubicBezTo>
                <a:cubicBezTo>
                  <a:pt x="586702" y="963530"/>
                  <a:pt x="589228" y="960593"/>
                  <a:pt x="591345" y="957418"/>
                </a:cubicBezTo>
                <a:cubicBezTo>
                  <a:pt x="592403" y="953185"/>
                  <a:pt x="592801" y="948729"/>
                  <a:pt x="594520" y="944718"/>
                </a:cubicBezTo>
                <a:cubicBezTo>
                  <a:pt x="596752" y="939511"/>
                  <a:pt x="608362" y="926152"/>
                  <a:pt x="610395" y="922493"/>
                </a:cubicBezTo>
                <a:cubicBezTo>
                  <a:pt x="613163" y="917511"/>
                  <a:pt x="614430" y="911826"/>
                  <a:pt x="616745" y="906618"/>
                </a:cubicBezTo>
                <a:cubicBezTo>
                  <a:pt x="618667" y="902293"/>
                  <a:pt x="621433" y="898350"/>
                  <a:pt x="623095" y="893918"/>
                </a:cubicBezTo>
                <a:cubicBezTo>
                  <a:pt x="631882" y="870487"/>
                  <a:pt x="619751" y="890996"/>
                  <a:pt x="632620" y="871693"/>
                </a:cubicBezTo>
                <a:cubicBezTo>
                  <a:pt x="633678" y="867460"/>
                  <a:pt x="634263" y="863079"/>
                  <a:pt x="635795" y="858993"/>
                </a:cubicBezTo>
                <a:cubicBezTo>
                  <a:pt x="637457" y="854561"/>
                  <a:pt x="640785" y="850826"/>
                  <a:pt x="642145" y="846293"/>
                </a:cubicBezTo>
                <a:cubicBezTo>
                  <a:pt x="643995" y="840127"/>
                  <a:pt x="643060" y="833271"/>
                  <a:pt x="645320" y="827243"/>
                </a:cubicBezTo>
                <a:cubicBezTo>
                  <a:pt x="649475" y="816164"/>
                  <a:pt x="657453" y="806718"/>
                  <a:pt x="661195" y="795493"/>
                </a:cubicBezTo>
                <a:lnTo>
                  <a:pt x="667545" y="776443"/>
                </a:lnTo>
                <a:cubicBezTo>
                  <a:pt x="648009" y="688533"/>
                  <a:pt x="688069" y="825542"/>
                  <a:pt x="607220" y="744693"/>
                </a:cubicBezTo>
                <a:cubicBezTo>
                  <a:pt x="596637" y="734110"/>
                  <a:pt x="611453" y="715060"/>
                  <a:pt x="613570" y="700243"/>
                </a:cubicBezTo>
                <a:cubicBezTo>
                  <a:pt x="677189" y="708195"/>
                  <a:pt x="654584" y="720573"/>
                  <a:pt x="686595" y="674843"/>
                </a:cubicBezTo>
                <a:cubicBezTo>
                  <a:pt x="643304" y="657527"/>
                  <a:pt x="658454" y="669425"/>
                  <a:pt x="677070" y="573243"/>
                </a:cubicBezTo>
                <a:cubicBezTo>
                  <a:pt x="677899" y="568959"/>
                  <a:pt x="685491" y="570924"/>
                  <a:pt x="689770" y="570068"/>
                </a:cubicBezTo>
                <a:cubicBezTo>
                  <a:pt x="696083" y="568805"/>
                  <a:pt x="702470" y="567951"/>
                  <a:pt x="708820" y="566893"/>
                </a:cubicBezTo>
                <a:cubicBezTo>
                  <a:pt x="723239" y="567923"/>
                  <a:pt x="751570" y="568074"/>
                  <a:pt x="769145" y="573243"/>
                </a:cubicBezTo>
                <a:cubicBezTo>
                  <a:pt x="812107" y="585879"/>
                  <a:pt x="795047" y="581766"/>
                  <a:pt x="823120" y="592293"/>
                </a:cubicBezTo>
                <a:cubicBezTo>
                  <a:pt x="826254" y="593468"/>
                  <a:pt x="829511" y="594293"/>
                  <a:pt x="832645" y="595468"/>
                </a:cubicBezTo>
                <a:cubicBezTo>
                  <a:pt x="837981" y="597469"/>
                  <a:pt x="843184" y="599817"/>
                  <a:pt x="848520" y="601818"/>
                </a:cubicBezTo>
                <a:cubicBezTo>
                  <a:pt x="851654" y="602993"/>
                  <a:pt x="854911" y="603818"/>
                  <a:pt x="858045" y="604993"/>
                </a:cubicBezTo>
                <a:cubicBezTo>
                  <a:pt x="863381" y="606994"/>
                  <a:pt x="868473" y="609667"/>
                  <a:pt x="873920" y="611343"/>
                </a:cubicBezTo>
                <a:cubicBezTo>
                  <a:pt x="882261" y="613910"/>
                  <a:pt x="890853" y="615576"/>
                  <a:pt x="899320" y="617693"/>
                </a:cubicBezTo>
                <a:cubicBezTo>
                  <a:pt x="887240" y="635813"/>
                  <a:pt x="892116" y="631726"/>
                  <a:pt x="896145" y="595468"/>
                </a:cubicBezTo>
                <a:cubicBezTo>
                  <a:pt x="897087" y="586988"/>
                  <a:pt x="898262" y="578535"/>
                  <a:pt x="899320" y="570068"/>
                </a:cubicBezTo>
                <a:cubicBezTo>
                  <a:pt x="921545" y="573243"/>
                  <a:pt x="943980" y="575190"/>
                  <a:pt x="965995" y="579593"/>
                </a:cubicBezTo>
                <a:cubicBezTo>
                  <a:pt x="970550" y="580504"/>
                  <a:pt x="992453" y="594198"/>
                  <a:pt x="994570" y="595468"/>
                </a:cubicBezTo>
                <a:cubicBezTo>
                  <a:pt x="997745" y="593351"/>
                  <a:pt x="1003700" y="592913"/>
                  <a:pt x="1004095" y="589118"/>
                </a:cubicBezTo>
                <a:cubicBezTo>
                  <a:pt x="1023354" y="404235"/>
                  <a:pt x="952724" y="441508"/>
                  <a:pt x="1127920" y="446243"/>
                </a:cubicBezTo>
                <a:cubicBezTo>
                  <a:pt x="1145912" y="444126"/>
                  <a:pt x="1164933" y="446254"/>
                  <a:pt x="1181895" y="439893"/>
                </a:cubicBezTo>
                <a:cubicBezTo>
                  <a:pt x="1185981" y="438361"/>
                  <a:pt x="1179667" y="431453"/>
                  <a:pt x="1178720" y="427193"/>
                </a:cubicBezTo>
                <a:cubicBezTo>
                  <a:pt x="1177549" y="421925"/>
                  <a:pt x="1177252" y="416438"/>
                  <a:pt x="1175545" y="411318"/>
                </a:cubicBezTo>
                <a:cubicBezTo>
                  <a:pt x="1166543" y="384313"/>
                  <a:pt x="1168327" y="412278"/>
                  <a:pt x="1143795" y="379568"/>
                </a:cubicBezTo>
                <a:lnTo>
                  <a:pt x="1124745" y="354168"/>
                </a:lnTo>
                <a:cubicBezTo>
                  <a:pt x="1137445" y="352051"/>
                  <a:pt x="1152682" y="355723"/>
                  <a:pt x="1162845" y="347818"/>
                </a:cubicBezTo>
                <a:cubicBezTo>
                  <a:pt x="1167716" y="344029"/>
                  <a:pt x="1156633" y="337149"/>
                  <a:pt x="1153320" y="331943"/>
                </a:cubicBezTo>
                <a:cubicBezTo>
                  <a:pt x="1149223" y="325504"/>
                  <a:pt x="1143033" y="320133"/>
                  <a:pt x="1140620" y="312893"/>
                </a:cubicBezTo>
                <a:cubicBezTo>
                  <a:pt x="1130986" y="283992"/>
                  <a:pt x="1145764" y="329638"/>
                  <a:pt x="1134270" y="287493"/>
                </a:cubicBezTo>
                <a:cubicBezTo>
                  <a:pt x="1132509" y="281035"/>
                  <a:pt x="1129843" y="274854"/>
                  <a:pt x="1127920" y="268443"/>
                </a:cubicBezTo>
                <a:cubicBezTo>
                  <a:pt x="1126666" y="264263"/>
                  <a:pt x="1126910" y="259532"/>
                  <a:pt x="1124745" y="255743"/>
                </a:cubicBezTo>
                <a:cubicBezTo>
                  <a:pt x="1122517" y="251844"/>
                  <a:pt x="1118764" y="248975"/>
                  <a:pt x="1115220" y="246218"/>
                </a:cubicBezTo>
                <a:cubicBezTo>
                  <a:pt x="1097314" y="232291"/>
                  <a:pt x="1100844" y="234686"/>
                  <a:pt x="1083470" y="230343"/>
                </a:cubicBezTo>
                <a:cubicBezTo>
                  <a:pt x="1072032" y="211280"/>
                  <a:pt x="1074236" y="217555"/>
                  <a:pt x="1067595" y="195418"/>
                </a:cubicBezTo>
                <a:cubicBezTo>
                  <a:pt x="1066341" y="191238"/>
                  <a:pt x="1068606" y="183949"/>
                  <a:pt x="1064420" y="182718"/>
                </a:cubicBezTo>
                <a:cubicBezTo>
                  <a:pt x="1048143" y="177931"/>
                  <a:pt x="1030553" y="180601"/>
                  <a:pt x="1013620" y="179543"/>
                </a:cubicBezTo>
                <a:cubicBezTo>
                  <a:pt x="1012562" y="165785"/>
                  <a:pt x="1011969" y="151983"/>
                  <a:pt x="1010445" y="138268"/>
                </a:cubicBezTo>
                <a:cubicBezTo>
                  <a:pt x="1009849" y="132905"/>
                  <a:pt x="1002443" y="124806"/>
                  <a:pt x="1007270" y="122393"/>
                </a:cubicBezTo>
                <a:cubicBezTo>
                  <a:pt x="1019612" y="116222"/>
                  <a:pt x="1034787" y="120276"/>
                  <a:pt x="1048545" y="119218"/>
                </a:cubicBezTo>
                <a:cubicBezTo>
                  <a:pt x="1051720" y="118160"/>
                  <a:pt x="1057628" y="119360"/>
                  <a:pt x="1058070" y="116043"/>
                </a:cubicBezTo>
                <a:cubicBezTo>
                  <a:pt x="1063564" y="74836"/>
                  <a:pt x="1055584" y="76796"/>
                  <a:pt x="1042195" y="46193"/>
                </a:cubicBezTo>
                <a:cubicBezTo>
                  <a:pt x="1038571" y="37909"/>
                  <a:pt x="1035760" y="29291"/>
                  <a:pt x="1032670" y="20793"/>
                </a:cubicBezTo>
                <a:cubicBezTo>
                  <a:pt x="1031526" y="17648"/>
                  <a:pt x="1032542" y="12653"/>
                  <a:pt x="1029495" y="11268"/>
                </a:cubicBezTo>
                <a:cubicBezTo>
                  <a:pt x="1019669" y="6802"/>
                  <a:pt x="1008298" y="7179"/>
                  <a:pt x="997745" y="4918"/>
                </a:cubicBezTo>
                <a:cubicBezTo>
                  <a:pt x="993478" y="4004"/>
                  <a:pt x="989278" y="2801"/>
                  <a:pt x="985045" y="1743"/>
                </a:cubicBezTo>
                <a:cubicBezTo>
                  <a:pt x="982928" y="8093"/>
                  <a:pt x="978695" y="14100"/>
                  <a:pt x="978695" y="20793"/>
                </a:cubicBezTo>
                <a:cubicBezTo>
                  <a:pt x="978695" y="25526"/>
                  <a:pt x="983287" y="29099"/>
                  <a:pt x="985045" y="33493"/>
                </a:cubicBezTo>
                <a:cubicBezTo>
                  <a:pt x="995405" y="59393"/>
                  <a:pt x="984925" y="46073"/>
                  <a:pt x="1000920" y="62068"/>
                </a:cubicBezTo>
                <a:cubicBezTo>
                  <a:pt x="1001978" y="65243"/>
                  <a:pt x="1004751" y="74875"/>
                  <a:pt x="1004095" y="71593"/>
                </a:cubicBezTo>
                <a:cubicBezTo>
                  <a:pt x="1002383" y="63035"/>
                  <a:pt x="1000505" y="54472"/>
                  <a:pt x="997745" y="46193"/>
                </a:cubicBezTo>
                <a:cubicBezTo>
                  <a:pt x="996248" y="41703"/>
                  <a:pt x="993259" y="37843"/>
                  <a:pt x="991395" y="33493"/>
                </a:cubicBezTo>
                <a:cubicBezTo>
                  <a:pt x="990077" y="30417"/>
                  <a:pt x="989182" y="27174"/>
                  <a:pt x="988220" y="23968"/>
                </a:cubicBezTo>
                <a:cubicBezTo>
                  <a:pt x="986006" y="16588"/>
                  <a:pt x="974478" y="3917"/>
                  <a:pt x="981870" y="1743"/>
                </a:cubicBezTo>
                <a:cubicBezTo>
                  <a:pt x="1001268" y="-3962"/>
                  <a:pt x="1022087" y="5976"/>
                  <a:pt x="1042195" y="8093"/>
                </a:cubicBezTo>
                <a:cubicBezTo>
                  <a:pt x="1050172" y="18728"/>
                  <a:pt x="1055121" y="24420"/>
                  <a:pt x="1061245" y="36668"/>
                </a:cubicBezTo>
                <a:cubicBezTo>
                  <a:pt x="1079625" y="73428"/>
                  <a:pt x="1062818" y="46966"/>
                  <a:pt x="1077120" y="68418"/>
                </a:cubicBezTo>
                <a:cubicBezTo>
                  <a:pt x="1083390" y="99769"/>
                  <a:pt x="1076202" y="68840"/>
                  <a:pt x="1086645" y="100168"/>
                </a:cubicBezTo>
                <a:cubicBezTo>
                  <a:pt x="1088025" y="104308"/>
                  <a:pt x="1088672" y="108658"/>
                  <a:pt x="1089820" y="112868"/>
                </a:cubicBezTo>
                <a:cubicBezTo>
                  <a:pt x="1091847" y="120301"/>
                  <a:pt x="1094143" y="127660"/>
                  <a:pt x="1096170" y="135093"/>
                </a:cubicBezTo>
                <a:cubicBezTo>
                  <a:pt x="1098616" y="144063"/>
                  <a:pt x="1101009" y="154601"/>
                  <a:pt x="1102520" y="163668"/>
                </a:cubicBezTo>
                <a:cubicBezTo>
                  <a:pt x="1105998" y="184535"/>
                  <a:pt x="1103299" y="184276"/>
                  <a:pt x="1112045" y="201768"/>
                </a:cubicBezTo>
                <a:cubicBezTo>
                  <a:pt x="1113752" y="205181"/>
                  <a:pt x="1115498" y="208810"/>
                  <a:pt x="1118395" y="211293"/>
                </a:cubicBezTo>
                <a:cubicBezTo>
                  <a:pt x="1133691" y="224404"/>
                  <a:pt x="1145417" y="223047"/>
                  <a:pt x="1166020" y="227168"/>
                </a:cubicBezTo>
                <a:cubicBezTo>
                  <a:pt x="1185070" y="226110"/>
                  <a:pt x="1204109" y="223164"/>
                  <a:pt x="1223170" y="223993"/>
                </a:cubicBezTo>
                <a:cubicBezTo>
                  <a:pt x="1228864" y="224241"/>
                  <a:pt x="1235292" y="226054"/>
                  <a:pt x="1239045" y="230343"/>
                </a:cubicBezTo>
                <a:cubicBezTo>
                  <a:pt x="1243453" y="235380"/>
                  <a:pt x="1243278" y="243043"/>
                  <a:pt x="1245395" y="249393"/>
                </a:cubicBezTo>
                <a:cubicBezTo>
                  <a:pt x="1246453" y="283260"/>
                  <a:pt x="1244723" y="317329"/>
                  <a:pt x="1248570" y="350993"/>
                </a:cubicBezTo>
                <a:cubicBezTo>
                  <a:pt x="1249080" y="355454"/>
                  <a:pt x="1255290" y="357012"/>
                  <a:pt x="1258095" y="360518"/>
                </a:cubicBezTo>
                <a:cubicBezTo>
                  <a:pt x="1263782" y="367627"/>
                  <a:pt x="1269383" y="374879"/>
                  <a:pt x="1273970" y="382743"/>
                </a:cubicBezTo>
                <a:cubicBezTo>
                  <a:pt x="1276842" y="387666"/>
                  <a:pt x="1278005" y="393410"/>
                  <a:pt x="1280320" y="398618"/>
                </a:cubicBezTo>
                <a:cubicBezTo>
                  <a:pt x="1290782" y="422158"/>
                  <a:pt x="1283324" y="401279"/>
                  <a:pt x="1289845" y="420843"/>
                </a:cubicBezTo>
                <a:cubicBezTo>
                  <a:pt x="1288787" y="427193"/>
                  <a:pt x="1289146" y="433951"/>
                  <a:pt x="1286670" y="439893"/>
                </a:cubicBezTo>
                <a:cubicBezTo>
                  <a:pt x="1283735" y="446938"/>
                  <a:pt x="1277950" y="452431"/>
                  <a:pt x="1273970" y="458943"/>
                </a:cubicBezTo>
                <a:cubicBezTo>
                  <a:pt x="1266303" y="471489"/>
                  <a:pt x="1257205" y="483392"/>
                  <a:pt x="1251745" y="497043"/>
                </a:cubicBezTo>
                <a:cubicBezTo>
                  <a:pt x="1243727" y="517087"/>
                  <a:pt x="1249425" y="508888"/>
                  <a:pt x="1235870" y="522443"/>
                </a:cubicBezTo>
                <a:cubicBezTo>
                  <a:pt x="1232695" y="530910"/>
                  <a:pt x="1230087" y="539611"/>
                  <a:pt x="1226345" y="547843"/>
                </a:cubicBezTo>
                <a:cubicBezTo>
                  <a:pt x="1224766" y="551317"/>
                  <a:pt x="1221335" y="553795"/>
                  <a:pt x="1219995" y="557368"/>
                </a:cubicBezTo>
                <a:cubicBezTo>
                  <a:pt x="1218100" y="562421"/>
                  <a:pt x="1218824" y="568233"/>
                  <a:pt x="1216820" y="573243"/>
                </a:cubicBezTo>
                <a:cubicBezTo>
                  <a:pt x="1214578" y="578848"/>
                  <a:pt x="1196855" y="604778"/>
                  <a:pt x="1194595" y="608168"/>
                </a:cubicBezTo>
                <a:cubicBezTo>
                  <a:pt x="1188173" y="633855"/>
                  <a:pt x="1192800" y="616728"/>
                  <a:pt x="1178720" y="658968"/>
                </a:cubicBezTo>
                <a:cubicBezTo>
                  <a:pt x="1176603" y="665318"/>
                  <a:pt x="1173683" y="671454"/>
                  <a:pt x="1172370" y="678018"/>
                </a:cubicBezTo>
                <a:cubicBezTo>
                  <a:pt x="1171312" y="683310"/>
                  <a:pt x="1170504" y="688658"/>
                  <a:pt x="1169195" y="693893"/>
                </a:cubicBezTo>
                <a:cubicBezTo>
                  <a:pt x="1166966" y="702810"/>
                  <a:pt x="1162583" y="710553"/>
                  <a:pt x="1159670" y="719293"/>
                </a:cubicBezTo>
                <a:cubicBezTo>
                  <a:pt x="1157234" y="726602"/>
                  <a:pt x="1155953" y="734277"/>
                  <a:pt x="1153320" y="741518"/>
                </a:cubicBezTo>
                <a:cubicBezTo>
                  <a:pt x="1149550" y="751886"/>
                  <a:pt x="1146140" y="754911"/>
                  <a:pt x="1140620" y="763743"/>
                </a:cubicBezTo>
                <a:cubicBezTo>
                  <a:pt x="1137349" y="768976"/>
                  <a:pt x="1133855" y="774098"/>
                  <a:pt x="1131095" y="779618"/>
                </a:cubicBezTo>
                <a:cubicBezTo>
                  <a:pt x="1129598" y="782611"/>
                  <a:pt x="1128978" y="785968"/>
                  <a:pt x="1127920" y="789143"/>
                </a:cubicBezTo>
                <a:cubicBezTo>
                  <a:pt x="1125803" y="855818"/>
                  <a:pt x="1123591" y="922490"/>
                  <a:pt x="1121570" y="989168"/>
                </a:cubicBezTo>
                <a:cubicBezTo>
                  <a:pt x="1120416" y="1027265"/>
                  <a:pt x="1120298" y="1065401"/>
                  <a:pt x="1118395" y="1103468"/>
                </a:cubicBezTo>
                <a:cubicBezTo>
                  <a:pt x="1117652" y="1118334"/>
                  <a:pt x="1116872" y="1115617"/>
                  <a:pt x="1105695" y="1119343"/>
                </a:cubicBezTo>
                <a:cubicBezTo>
                  <a:pt x="1097228" y="1118285"/>
                  <a:pt x="1088450" y="1113659"/>
                  <a:pt x="1080295" y="1116168"/>
                </a:cubicBezTo>
                <a:cubicBezTo>
                  <a:pt x="1073142" y="1118369"/>
                  <a:pt x="1068712" y="1125912"/>
                  <a:pt x="1064420" y="1132043"/>
                </a:cubicBezTo>
                <a:cubicBezTo>
                  <a:pt x="1058774" y="1140109"/>
                  <a:pt x="1048591" y="1182674"/>
                  <a:pt x="1048545" y="1182843"/>
                </a:cubicBezTo>
                <a:cubicBezTo>
                  <a:pt x="1033728" y="1180726"/>
                  <a:pt x="1013835" y="1165129"/>
                  <a:pt x="1004095" y="1176493"/>
                </a:cubicBezTo>
                <a:cubicBezTo>
                  <a:pt x="988016" y="1195252"/>
                  <a:pt x="991395" y="1249518"/>
                  <a:pt x="991395" y="1249518"/>
                </a:cubicBezTo>
                <a:cubicBezTo>
                  <a:pt x="987207" y="1211830"/>
                  <a:pt x="980879" y="1167533"/>
                  <a:pt x="991395" y="1132043"/>
                </a:cubicBezTo>
                <a:cubicBezTo>
                  <a:pt x="993521" y="1124868"/>
                  <a:pt x="1006282" y="1133750"/>
                  <a:pt x="1013620" y="1135218"/>
                </a:cubicBezTo>
                <a:cubicBezTo>
                  <a:pt x="1033554" y="1139205"/>
                  <a:pt x="1039914" y="1141866"/>
                  <a:pt x="1058070" y="1147918"/>
                </a:cubicBezTo>
                <a:cubicBezTo>
                  <a:pt x="1053056" y="1161289"/>
                  <a:pt x="1045563" y="1182456"/>
                  <a:pt x="1039020" y="1195543"/>
                </a:cubicBezTo>
                <a:cubicBezTo>
                  <a:pt x="1036260" y="1201063"/>
                  <a:pt x="1032255" y="1205898"/>
                  <a:pt x="1029495" y="1211418"/>
                </a:cubicBezTo>
                <a:cubicBezTo>
                  <a:pt x="1027998" y="1214411"/>
                  <a:pt x="1023213" y="1219700"/>
                  <a:pt x="1026320" y="1220943"/>
                </a:cubicBezTo>
                <a:cubicBezTo>
                  <a:pt x="1032297" y="1223334"/>
                  <a:pt x="1039020" y="1218826"/>
                  <a:pt x="1045370" y="1217768"/>
                </a:cubicBezTo>
                <a:cubicBezTo>
                  <a:pt x="1055953" y="1218826"/>
                  <a:pt x="1075287" y="1210466"/>
                  <a:pt x="1077120" y="1220943"/>
                </a:cubicBezTo>
                <a:cubicBezTo>
                  <a:pt x="1083107" y="1255153"/>
                  <a:pt x="1071912" y="1318868"/>
                  <a:pt x="1064420" y="1363818"/>
                </a:cubicBezTo>
                <a:cubicBezTo>
                  <a:pt x="1066537" y="1366993"/>
                  <a:pt x="1067434" y="1371490"/>
                  <a:pt x="1070770" y="1373343"/>
                </a:cubicBezTo>
                <a:cubicBezTo>
                  <a:pt x="1077505" y="1377085"/>
                  <a:pt x="1085686" y="1377257"/>
                  <a:pt x="1092995" y="1379693"/>
                </a:cubicBezTo>
                <a:cubicBezTo>
                  <a:pt x="1098402" y="1381495"/>
                  <a:pt x="1103463" y="1384241"/>
                  <a:pt x="1108870" y="1386043"/>
                </a:cubicBezTo>
                <a:cubicBezTo>
                  <a:pt x="1116179" y="1388479"/>
                  <a:pt x="1123687" y="1390276"/>
                  <a:pt x="1131095" y="1392393"/>
                </a:cubicBezTo>
                <a:cubicBezTo>
                  <a:pt x="1132153" y="1396626"/>
                  <a:pt x="1133466" y="1400804"/>
                  <a:pt x="1134270" y="1405093"/>
                </a:cubicBezTo>
                <a:cubicBezTo>
                  <a:pt x="1136643" y="1417748"/>
                  <a:pt x="1137497" y="1430702"/>
                  <a:pt x="1140620" y="1443193"/>
                </a:cubicBezTo>
                <a:lnTo>
                  <a:pt x="1124745" y="1500343"/>
                </a:lnTo>
                <a:cubicBezTo>
                  <a:pt x="1125803" y="1513043"/>
                  <a:pt x="1142737" y="1490818"/>
                  <a:pt x="1146970" y="1493993"/>
                </a:cubicBezTo>
                <a:cubicBezTo>
                  <a:pt x="1151203" y="1497168"/>
                  <a:pt x="1150753" y="1510882"/>
                  <a:pt x="1150145" y="1519393"/>
                </a:cubicBezTo>
                <a:cubicBezTo>
                  <a:pt x="1149668" y="1526069"/>
                  <a:pt x="1145912" y="1532093"/>
                  <a:pt x="1143795" y="1538443"/>
                </a:cubicBezTo>
                <a:cubicBezTo>
                  <a:pt x="1137445" y="1541089"/>
                  <a:pt x="1182953" y="1903039"/>
                  <a:pt x="1166020" y="1900393"/>
                </a:cubicBezTo>
                <a:cubicBezTo>
                  <a:pt x="1160728" y="1937435"/>
                  <a:pt x="1145383" y="1925264"/>
                  <a:pt x="1207295" y="1973418"/>
                </a:cubicBezTo>
                <a:cubicBezTo>
                  <a:pt x="1221582" y="2011518"/>
                  <a:pt x="1279262" y="2204134"/>
                  <a:pt x="1251745" y="2128992"/>
                </a:cubicBezTo>
                <a:cubicBezTo>
                  <a:pt x="1254920" y="2143279"/>
                  <a:pt x="1350170" y="2385637"/>
                  <a:pt x="1315245" y="2284566"/>
                </a:cubicBezTo>
                <a:cubicBezTo>
                  <a:pt x="1322124" y="2302557"/>
                  <a:pt x="1300427" y="2316316"/>
                  <a:pt x="1235869" y="2335366"/>
                </a:cubicBezTo>
                <a:cubicBezTo>
                  <a:pt x="1224756" y="2331133"/>
                  <a:pt x="1268148" y="2334307"/>
                  <a:pt x="1318419" y="2287741"/>
                </a:cubicBezTo>
                <a:cubicBezTo>
                  <a:pt x="1337998" y="2266574"/>
                  <a:pt x="1245923" y="2163916"/>
                  <a:pt x="1251744" y="2128991"/>
                </a:cubicBezTo>
                <a:cubicBezTo>
                  <a:pt x="1257565" y="2094066"/>
                  <a:pt x="1346994" y="2092479"/>
                  <a:pt x="1353344" y="2078191"/>
                </a:cubicBezTo>
                <a:cubicBezTo>
                  <a:pt x="1359694" y="2063903"/>
                  <a:pt x="1286669" y="2148041"/>
                  <a:pt x="1251744" y="2103591"/>
                </a:cubicBezTo>
                <a:cubicBezTo>
                  <a:pt x="1216819" y="2059141"/>
                  <a:pt x="1218936" y="2009399"/>
                  <a:pt x="1197769" y="1963891"/>
                </a:cubicBezTo>
                <a:cubicBezTo>
                  <a:pt x="1176602" y="1918383"/>
                  <a:pt x="1172898" y="1956483"/>
                  <a:pt x="1159669" y="1903566"/>
                </a:cubicBezTo>
                <a:cubicBezTo>
                  <a:pt x="1146440" y="1850649"/>
                  <a:pt x="1163373" y="1589241"/>
                  <a:pt x="1143794" y="1525741"/>
                </a:cubicBezTo>
                <a:cubicBezTo>
                  <a:pt x="1124215" y="1462241"/>
                  <a:pt x="1058070" y="1545851"/>
                  <a:pt x="1042195" y="1522568"/>
                </a:cubicBezTo>
                <a:cubicBezTo>
                  <a:pt x="1036411" y="1514857"/>
                  <a:pt x="1034054" y="1506693"/>
                  <a:pt x="1023145" y="1506693"/>
                </a:cubicBezTo>
                <a:cubicBezTo>
                  <a:pt x="1018781" y="1506693"/>
                  <a:pt x="1014678" y="1508810"/>
                  <a:pt x="1010445" y="1509868"/>
                </a:cubicBezTo>
                <a:cubicBezTo>
                  <a:pt x="1008328" y="1516218"/>
                  <a:pt x="1006813" y="1522801"/>
                  <a:pt x="1004095" y="1528918"/>
                </a:cubicBezTo>
                <a:cubicBezTo>
                  <a:pt x="1002545" y="1532405"/>
                  <a:pt x="999767" y="1535207"/>
                  <a:pt x="997745" y="1538443"/>
                </a:cubicBezTo>
                <a:cubicBezTo>
                  <a:pt x="994474" y="1543676"/>
                  <a:pt x="991923" y="1549381"/>
                  <a:pt x="988220" y="1554318"/>
                </a:cubicBezTo>
                <a:cubicBezTo>
                  <a:pt x="985526" y="1557910"/>
                  <a:pt x="981538" y="1560368"/>
                  <a:pt x="978695" y="1563843"/>
                </a:cubicBezTo>
                <a:cubicBezTo>
                  <a:pt x="971993" y="1572034"/>
                  <a:pt x="965516" y="1580437"/>
                  <a:pt x="959645" y="1589243"/>
                </a:cubicBezTo>
                <a:cubicBezTo>
                  <a:pt x="957528" y="1592418"/>
                  <a:pt x="955993" y="1596070"/>
                  <a:pt x="953295" y="1598768"/>
                </a:cubicBezTo>
                <a:cubicBezTo>
                  <a:pt x="950597" y="1601466"/>
                  <a:pt x="946701" y="1602675"/>
                  <a:pt x="943770" y="1605118"/>
                </a:cubicBezTo>
                <a:cubicBezTo>
                  <a:pt x="940321" y="1607993"/>
                  <a:pt x="937167" y="1611234"/>
                  <a:pt x="934245" y="1614643"/>
                </a:cubicBezTo>
                <a:cubicBezTo>
                  <a:pt x="930801" y="1618661"/>
                  <a:pt x="929453" y="1624976"/>
                  <a:pt x="924720" y="1627343"/>
                </a:cubicBezTo>
                <a:cubicBezTo>
                  <a:pt x="918027" y="1630690"/>
                  <a:pt x="909966" y="1630079"/>
                  <a:pt x="902495" y="1630518"/>
                </a:cubicBezTo>
                <a:cubicBezTo>
                  <a:pt x="873950" y="1632197"/>
                  <a:pt x="845345" y="1632635"/>
                  <a:pt x="816770" y="1633693"/>
                </a:cubicBezTo>
                <a:cubicBezTo>
                  <a:pt x="788352" y="1643166"/>
                  <a:pt x="830970" y="1629349"/>
                  <a:pt x="762795" y="1646393"/>
                </a:cubicBezTo>
                <a:cubicBezTo>
                  <a:pt x="758562" y="1647451"/>
                  <a:pt x="754415" y="1648951"/>
                  <a:pt x="750095" y="1649568"/>
                </a:cubicBezTo>
                <a:cubicBezTo>
                  <a:pt x="739566" y="1651072"/>
                  <a:pt x="728916" y="1651568"/>
                  <a:pt x="718345" y="1652743"/>
                </a:cubicBezTo>
                <a:cubicBezTo>
                  <a:pt x="709865" y="1653685"/>
                  <a:pt x="701403" y="1654790"/>
                  <a:pt x="692945" y="1655918"/>
                </a:cubicBezTo>
                <a:cubicBezTo>
                  <a:pt x="685527" y="1656907"/>
                  <a:pt x="678180" y="1658496"/>
                  <a:pt x="670720" y="1659093"/>
                </a:cubicBezTo>
                <a:cubicBezTo>
                  <a:pt x="551579" y="1668624"/>
                  <a:pt x="658864" y="1657235"/>
                  <a:pt x="584995" y="1665443"/>
                </a:cubicBezTo>
                <a:cubicBezTo>
                  <a:pt x="526787" y="1664385"/>
                  <a:pt x="468513" y="1665224"/>
                  <a:pt x="410370" y="1662268"/>
                </a:cubicBezTo>
                <a:cubicBezTo>
                  <a:pt x="405643" y="1662028"/>
                  <a:pt x="402339" y="1656696"/>
                  <a:pt x="397670" y="1655918"/>
                </a:cubicBezTo>
                <a:cubicBezTo>
                  <a:pt x="376687" y="1652421"/>
                  <a:pt x="355153" y="1653065"/>
                  <a:pt x="334170" y="1649568"/>
                </a:cubicBezTo>
                <a:lnTo>
                  <a:pt x="315120" y="1646393"/>
                </a:lnTo>
                <a:lnTo>
                  <a:pt x="239713" y="1648775"/>
                </a:lnTo>
                <a:cubicBezTo>
                  <a:pt x="217091" y="1649833"/>
                  <a:pt x="200820" y="1652214"/>
                  <a:pt x="179389" y="1652743"/>
                </a:cubicBezTo>
                <a:cubicBezTo>
                  <a:pt x="157958" y="1653272"/>
                  <a:pt x="211669" y="1646834"/>
                  <a:pt x="111127" y="1651949"/>
                </a:cubicBezTo>
                <a:cubicBezTo>
                  <a:pt x="110348" y="1658958"/>
                  <a:pt x="70046" y="1645808"/>
                  <a:pt x="66676" y="1655917"/>
                </a:cubicBezTo>
                <a:cubicBezTo>
                  <a:pt x="66203" y="1657337"/>
                  <a:pt x="7409" y="1653273"/>
                  <a:pt x="6351" y="1654331"/>
                </a:cubicBezTo>
              </a:path>
            </a:pathLst>
          </a:cu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Graphique 17" descr="Homme avec un remplissage uni">
            <a:extLst>
              <a:ext uri="{FF2B5EF4-FFF2-40B4-BE49-F238E27FC236}">
                <a16:creationId xmlns:a16="http://schemas.microsoft.com/office/drawing/2014/main" id="{F874E524-1925-400A-8A87-459A2E5FE7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2036" y="6419849"/>
            <a:ext cx="307777" cy="307777"/>
          </a:xfrm>
          <a:prstGeom prst="rect">
            <a:avLst/>
          </a:prstGeom>
        </p:spPr>
      </p:pic>
      <p:sp>
        <p:nvSpPr>
          <p:cNvPr id="2" name="ZoneTexte 1">
            <a:extLst>
              <a:ext uri="{FF2B5EF4-FFF2-40B4-BE49-F238E27FC236}">
                <a16:creationId xmlns:a16="http://schemas.microsoft.com/office/drawing/2014/main" id="{5B0E774E-09CE-4A97-A9F6-98C2EB03E40F}"/>
              </a:ext>
            </a:extLst>
          </p:cNvPr>
          <p:cNvSpPr txBox="1"/>
          <p:nvPr/>
        </p:nvSpPr>
        <p:spPr>
          <a:xfrm>
            <a:off x="3131952" y="6419849"/>
            <a:ext cx="962245" cy="307777"/>
          </a:xfrm>
          <a:prstGeom prst="rect">
            <a:avLst/>
          </a:prstGeom>
          <a:noFill/>
        </p:spPr>
        <p:txBody>
          <a:bodyPr wrap="square" rtlCol="0">
            <a:spAutoFit/>
          </a:bodyPr>
          <a:lstStyle/>
          <a:p>
            <a:pPr algn="ctr"/>
            <a:r>
              <a:rPr lang="fr-FR" dirty="0">
                <a:solidFill>
                  <a:schemeClr val="accent6"/>
                </a:solidFill>
              </a:rPr>
              <a:t>Postman</a:t>
            </a:r>
          </a:p>
        </p:txBody>
      </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14</a:t>
            </a:fld>
            <a:endParaRPr/>
          </a:p>
        </p:txBody>
      </p:sp>
      <p:sp>
        <p:nvSpPr>
          <p:cNvPr id="6" name="5 Rectángulo"/>
          <p:cNvSpPr/>
          <p:nvPr/>
        </p:nvSpPr>
        <p:spPr>
          <a:xfrm>
            <a:off x="285530" y="1886171"/>
            <a:ext cx="8509997" cy="1569660"/>
          </a:xfrm>
          <a:prstGeom prst="rect">
            <a:avLst/>
          </a:prstGeom>
        </p:spPr>
        <p:txBody>
          <a:bodyPr wrap="square">
            <a:spAutoFit/>
          </a:bodyPr>
          <a:lstStyle/>
          <a:p>
            <a:r>
              <a:rPr lang="en-GB" sz="1600" b="1" dirty="0">
                <a:solidFill>
                  <a:schemeClr val="tx1"/>
                </a:solidFill>
              </a:rPr>
              <a:t>Product flows review</a:t>
            </a:r>
          </a:p>
          <a:p>
            <a:endParaRPr lang="en-GB" sz="1600" dirty="0">
              <a:solidFill>
                <a:schemeClr val="tx1"/>
              </a:solidFill>
            </a:endParaRPr>
          </a:p>
          <a:p>
            <a:pPr algn="just"/>
            <a:r>
              <a:rPr lang="en-GB" sz="1600" dirty="0">
                <a:solidFill>
                  <a:schemeClr val="tx1"/>
                </a:solidFill>
              </a:rPr>
              <a:t>Let us imagine what a logistic organisation could look like, in order to deliver its products in the city.</a:t>
            </a:r>
          </a:p>
          <a:p>
            <a:pPr algn="just"/>
            <a:endParaRPr lang="en-GB" sz="1600" dirty="0">
              <a:solidFill>
                <a:schemeClr val="tx1"/>
              </a:solidFill>
            </a:endParaRPr>
          </a:p>
          <a:p>
            <a:pPr algn="just"/>
            <a:endParaRPr lang="en-GB" sz="1600" dirty="0">
              <a:solidFill>
                <a:schemeClr val="tx1"/>
              </a:solidFill>
            </a:endParaRPr>
          </a:p>
        </p:txBody>
      </p:sp>
      <p:sp>
        <p:nvSpPr>
          <p:cNvPr id="15" name="Forme libre : forme 14">
            <a:extLst>
              <a:ext uri="{FF2B5EF4-FFF2-40B4-BE49-F238E27FC236}">
                <a16:creationId xmlns:a16="http://schemas.microsoft.com/office/drawing/2014/main" id="{9FDD0151-DA85-444A-8871-B516ACE20B2B}"/>
              </a:ext>
            </a:extLst>
          </p:cNvPr>
          <p:cNvSpPr/>
          <p:nvPr/>
        </p:nvSpPr>
        <p:spPr>
          <a:xfrm>
            <a:off x="3344946" y="3500438"/>
            <a:ext cx="1355641" cy="2919412"/>
          </a:xfrm>
          <a:custGeom>
            <a:avLst/>
            <a:gdLst>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04292 w 1366242"/>
              <a:gd name="connsiteY133" fmla="*/ 604837 h 2919412"/>
              <a:gd name="connsiteX134" fmla="*/ 999529 w 1366242"/>
              <a:gd name="connsiteY134" fmla="*/ 619125 h 2919412"/>
              <a:gd name="connsiteX135" fmla="*/ 985242 w 1366242"/>
              <a:gd name="connsiteY135" fmla="*/ 633412 h 2919412"/>
              <a:gd name="connsiteX136" fmla="*/ 1013817 w 1366242"/>
              <a:gd name="connsiteY136" fmla="*/ 638175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680442 w 1366242"/>
              <a:gd name="connsiteY149" fmla="*/ 238125 h 2919412"/>
              <a:gd name="connsiteX150" fmla="*/ 785217 w 1366242"/>
              <a:gd name="connsiteY150" fmla="*/ 261937 h 2919412"/>
              <a:gd name="connsiteX151" fmla="*/ 809029 w 1366242"/>
              <a:gd name="connsiteY151" fmla="*/ 257175 h 2919412"/>
              <a:gd name="connsiteX152" fmla="*/ 823317 w 1366242"/>
              <a:gd name="connsiteY152" fmla="*/ 252412 h 2919412"/>
              <a:gd name="connsiteX153" fmla="*/ 842367 w 1366242"/>
              <a:gd name="connsiteY153" fmla="*/ 247650 h 2919412"/>
              <a:gd name="connsiteX154" fmla="*/ 889992 w 1366242"/>
              <a:gd name="connsiteY154" fmla="*/ 228600 h 2919412"/>
              <a:gd name="connsiteX155" fmla="*/ 904279 w 1366242"/>
              <a:gd name="connsiteY155" fmla="*/ 223837 h 2919412"/>
              <a:gd name="connsiteX156" fmla="*/ 956667 w 1366242"/>
              <a:gd name="connsiteY156" fmla="*/ 195262 h 2919412"/>
              <a:gd name="connsiteX157" fmla="*/ 980479 w 1366242"/>
              <a:gd name="connsiteY157" fmla="*/ 190500 h 2919412"/>
              <a:gd name="connsiteX158" fmla="*/ 1004292 w 1366242"/>
              <a:gd name="connsiteY158" fmla="*/ 180975 h 2919412"/>
              <a:gd name="connsiteX159" fmla="*/ 1018579 w 1366242"/>
              <a:gd name="connsiteY159" fmla="*/ 176212 h 2919412"/>
              <a:gd name="connsiteX160" fmla="*/ 1023342 w 1366242"/>
              <a:gd name="connsiteY160" fmla="*/ 157162 h 2919412"/>
              <a:gd name="connsiteX161" fmla="*/ 1018579 w 1366242"/>
              <a:gd name="connsiteY161" fmla="*/ 128587 h 2919412"/>
              <a:gd name="connsiteX162" fmla="*/ 990004 w 1366242"/>
              <a:gd name="connsiteY162" fmla="*/ 95250 h 2919412"/>
              <a:gd name="connsiteX163" fmla="*/ 951904 w 1366242"/>
              <a:gd name="connsiteY163" fmla="*/ 66675 h 2919412"/>
              <a:gd name="connsiteX164" fmla="*/ 999529 w 1366242"/>
              <a:gd name="connsiteY164" fmla="*/ 95250 h 2919412"/>
              <a:gd name="connsiteX165" fmla="*/ 975717 w 1366242"/>
              <a:gd name="connsiteY165" fmla="*/ 90487 h 2919412"/>
              <a:gd name="connsiteX166" fmla="*/ 942379 w 1366242"/>
              <a:gd name="connsiteY166" fmla="*/ 85725 h 2919412"/>
              <a:gd name="connsiteX167" fmla="*/ 885229 w 1366242"/>
              <a:gd name="connsiteY167" fmla="*/ 90487 h 2919412"/>
              <a:gd name="connsiteX168" fmla="*/ 918567 w 1366242"/>
              <a:gd name="connsiteY168" fmla="*/ 80962 h 2919412"/>
              <a:gd name="connsiteX169" fmla="*/ 932854 w 1366242"/>
              <a:gd name="connsiteY169" fmla="*/ 76200 h 2919412"/>
              <a:gd name="connsiteX170" fmla="*/ 980479 w 1366242"/>
              <a:gd name="connsiteY170" fmla="*/ 61912 h 2919412"/>
              <a:gd name="connsiteX171" fmla="*/ 1013817 w 1366242"/>
              <a:gd name="connsiteY171" fmla="*/ 52387 h 2919412"/>
              <a:gd name="connsiteX172" fmla="*/ 1037629 w 1366242"/>
              <a:gd name="connsiteY172" fmla="*/ 47625 h 2919412"/>
              <a:gd name="connsiteX173" fmla="*/ 1047154 w 1366242"/>
              <a:gd name="connsiteY173" fmla="*/ 33337 h 2919412"/>
              <a:gd name="connsiteX174" fmla="*/ 1028104 w 1366242"/>
              <a:gd name="connsiteY174" fmla="*/ 38100 h 2919412"/>
              <a:gd name="connsiteX175" fmla="*/ 994767 w 1366242"/>
              <a:gd name="connsiteY175" fmla="*/ 71437 h 2919412"/>
              <a:gd name="connsiteX176" fmla="*/ 1013817 w 1366242"/>
              <a:gd name="connsiteY176" fmla="*/ 104775 h 2919412"/>
              <a:gd name="connsiteX177" fmla="*/ 1028104 w 1366242"/>
              <a:gd name="connsiteY177" fmla="*/ 119062 h 2919412"/>
              <a:gd name="connsiteX178" fmla="*/ 1032867 w 1366242"/>
              <a:gd name="connsiteY178" fmla="*/ 133350 h 2919412"/>
              <a:gd name="connsiteX179" fmla="*/ 1047154 w 1366242"/>
              <a:gd name="connsiteY179" fmla="*/ 138112 h 2919412"/>
              <a:gd name="connsiteX180" fmla="*/ 1090017 w 1366242"/>
              <a:gd name="connsiteY180" fmla="*/ 133350 h 2919412"/>
              <a:gd name="connsiteX181" fmla="*/ 1109067 w 1366242"/>
              <a:gd name="connsiteY181" fmla="*/ 114300 h 2919412"/>
              <a:gd name="connsiteX182" fmla="*/ 1170979 w 1366242"/>
              <a:gd name="connsiteY182" fmla="*/ 95250 h 2919412"/>
              <a:gd name="connsiteX183" fmla="*/ 1185267 w 1366242"/>
              <a:gd name="connsiteY183" fmla="*/ 90487 h 2919412"/>
              <a:gd name="connsiteX184" fmla="*/ 1204317 w 1366242"/>
              <a:gd name="connsiteY184" fmla="*/ 80962 h 2919412"/>
              <a:gd name="connsiteX185" fmla="*/ 1228129 w 1366242"/>
              <a:gd name="connsiteY185" fmla="*/ 76200 h 2919412"/>
              <a:gd name="connsiteX186" fmla="*/ 1256704 w 1366242"/>
              <a:gd name="connsiteY186" fmla="*/ 61912 h 2919412"/>
              <a:gd name="connsiteX187" fmla="*/ 1270992 w 1366242"/>
              <a:gd name="connsiteY187" fmla="*/ 57150 h 2919412"/>
              <a:gd name="connsiteX188" fmla="*/ 1266229 w 1366242"/>
              <a:gd name="connsiteY188" fmla="*/ 38100 h 2919412"/>
              <a:gd name="connsiteX189" fmla="*/ 1247179 w 1366242"/>
              <a:gd name="connsiteY189" fmla="*/ 19050 h 2919412"/>
              <a:gd name="connsiteX190" fmla="*/ 1213842 w 1366242"/>
              <a:gd name="connsiteY190" fmla="*/ 0 h 2919412"/>
              <a:gd name="connsiteX191" fmla="*/ 1232892 w 1366242"/>
              <a:gd name="connsiteY191" fmla="*/ 28575 h 2919412"/>
              <a:gd name="connsiteX192" fmla="*/ 1256704 w 1366242"/>
              <a:gd name="connsiteY192" fmla="*/ 52387 h 2919412"/>
              <a:gd name="connsiteX193" fmla="*/ 1275754 w 1366242"/>
              <a:gd name="connsiteY193" fmla="*/ 57150 h 2919412"/>
              <a:gd name="connsiteX194" fmla="*/ 1313854 w 1366242"/>
              <a:gd name="connsiteY194" fmla="*/ 52387 h 2919412"/>
              <a:gd name="connsiteX195" fmla="*/ 1328142 w 1366242"/>
              <a:gd name="connsiteY195" fmla="*/ 42862 h 2919412"/>
              <a:gd name="connsiteX196" fmla="*/ 1366242 w 1366242"/>
              <a:gd name="connsiteY196"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13817 w 1366242"/>
              <a:gd name="connsiteY136" fmla="*/ 638175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680442 w 1366242"/>
              <a:gd name="connsiteY149" fmla="*/ 238125 h 2919412"/>
              <a:gd name="connsiteX150" fmla="*/ 785217 w 1366242"/>
              <a:gd name="connsiteY150" fmla="*/ 261937 h 2919412"/>
              <a:gd name="connsiteX151" fmla="*/ 809029 w 1366242"/>
              <a:gd name="connsiteY151" fmla="*/ 257175 h 2919412"/>
              <a:gd name="connsiteX152" fmla="*/ 823317 w 1366242"/>
              <a:gd name="connsiteY152" fmla="*/ 252412 h 2919412"/>
              <a:gd name="connsiteX153" fmla="*/ 842367 w 1366242"/>
              <a:gd name="connsiteY153" fmla="*/ 247650 h 2919412"/>
              <a:gd name="connsiteX154" fmla="*/ 889992 w 1366242"/>
              <a:gd name="connsiteY154" fmla="*/ 228600 h 2919412"/>
              <a:gd name="connsiteX155" fmla="*/ 904279 w 1366242"/>
              <a:gd name="connsiteY155" fmla="*/ 223837 h 2919412"/>
              <a:gd name="connsiteX156" fmla="*/ 956667 w 1366242"/>
              <a:gd name="connsiteY156" fmla="*/ 195262 h 2919412"/>
              <a:gd name="connsiteX157" fmla="*/ 980479 w 1366242"/>
              <a:gd name="connsiteY157" fmla="*/ 190500 h 2919412"/>
              <a:gd name="connsiteX158" fmla="*/ 1004292 w 1366242"/>
              <a:gd name="connsiteY158" fmla="*/ 180975 h 2919412"/>
              <a:gd name="connsiteX159" fmla="*/ 1018579 w 1366242"/>
              <a:gd name="connsiteY159" fmla="*/ 176212 h 2919412"/>
              <a:gd name="connsiteX160" fmla="*/ 1023342 w 1366242"/>
              <a:gd name="connsiteY160" fmla="*/ 157162 h 2919412"/>
              <a:gd name="connsiteX161" fmla="*/ 1018579 w 1366242"/>
              <a:gd name="connsiteY161" fmla="*/ 128587 h 2919412"/>
              <a:gd name="connsiteX162" fmla="*/ 990004 w 1366242"/>
              <a:gd name="connsiteY162" fmla="*/ 95250 h 2919412"/>
              <a:gd name="connsiteX163" fmla="*/ 951904 w 1366242"/>
              <a:gd name="connsiteY163" fmla="*/ 66675 h 2919412"/>
              <a:gd name="connsiteX164" fmla="*/ 999529 w 1366242"/>
              <a:gd name="connsiteY164" fmla="*/ 95250 h 2919412"/>
              <a:gd name="connsiteX165" fmla="*/ 975717 w 1366242"/>
              <a:gd name="connsiteY165" fmla="*/ 90487 h 2919412"/>
              <a:gd name="connsiteX166" fmla="*/ 942379 w 1366242"/>
              <a:gd name="connsiteY166" fmla="*/ 85725 h 2919412"/>
              <a:gd name="connsiteX167" fmla="*/ 885229 w 1366242"/>
              <a:gd name="connsiteY167" fmla="*/ 90487 h 2919412"/>
              <a:gd name="connsiteX168" fmla="*/ 918567 w 1366242"/>
              <a:gd name="connsiteY168" fmla="*/ 80962 h 2919412"/>
              <a:gd name="connsiteX169" fmla="*/ 932854 w 1366242"/>
              <a:gd name="connsiteY169" fmla="*/ 76200 h 2919412"/>
              <a:gd name="connsiteX170" fmla="*/ 980479 w 1366242"/>
              <a:gd name="connsiteY170" fmla="*/ 61912 h 2919412"/>
              <a:gd name="connsiteX171" fmla="*/ 1013817 w 1366242"/>
              <a:gd name="connsiteY171" fmla="*/ 52387 h 2919412"/>
              <a:gd name="connsiteX172" fmla="*/ 1037629 w 1366242"/>
              <a:gd name="connsiteY172" fmla="*/ 47625 h 2919412"/>
              <a:gd name="connsiteX173" fmla="*/ 1047154 w 1366242"/>
              <a:gd name="connsiteY173" fmla="*/ 33337 h 2919412"/>
              <a:gd name="connsiteX174" fmla="*/ 1028104 w 1366242"/>
              <a:gd name="connsiteY174" fmla="*/ 38100 h 2919412"/>
              <a:gd name="connsiteX175" fmla="*/ 994767 w 1366242"/>
              <a:gd name="connsiteY175" fmla="*/ 71437 h 2919412"/>
              <a:gd name="connsiteX176" fmla="*/ 1013817 w 1366242"/>
              <a:gd name="connsiteY176" fmla="*/ 104775 h 2919412"/>
              <a:gd name="connsiteX177" fmla="*/ 1028104 w 1366242"/>
              <a:gd name="connsiteY177" fmla="*/ 119062 h 2919412"/>
              <a:gd name="connsiteX178" fmla="*/ 1032867 w 1366242"/>
              <a:gd name="connsiteY178" fmla="*/ 133350 h 2919412"/>
              <a:gd name="connsiteX179" fmla="*/ 1047154 w 1366242"/>
              <a:gd name="connsiteY179" fmla="*/ 138112 h 2919412"/>
              <a:gd name="connsiteX180" fmla="*/ 1090017 w 1366242"/>
              <a:gd name="connsiteY180" fmla="*/ 133350 h 2919412"/>
              <a:gd name="connsiteX181" fmla="*/ 1109067 w 1366242"/>
              <a:gd name="connsiteY181" fmla="*/ 114300 h 2919412"/>
              <a:gd name="connsiteX182" fmla="*/ 1170979 w 1366242"/>
              <a:gd name="connsiteY182" fmla="*/ 95250 h 2919412"/>
              <a:gd name="connsiteX183" fmla="*/ 1185267 w 1366242"/>
              <a:gd name="connsiteY183" fmla="*/ 90487 h 2919412"/>
              <a:gd name="connsiteX184" fmla="*/ 1204317 w 1366242"/>
              <a:gd name="connsiteY184" fmla="*/ 80962 h 2919412"/>
              <a:gd name="connsiteX185" fmla="*/ 1228129 w 1366242"/>
              <a:gd name="connsiteY185" fmla="*/ 76200 h 2919412"/>
              <a:gd name="connsiteX186" fmla="*/ 1256704 w 1366242"/>
              <a:gd name="connsiteY186" fmla="*/ 61912 h 2919412"/>
              <a:gd name="connsiteX187" fmla="*/ 1270992 w 1366242"/>
              <a:gd name="connsiteY187" fmla="*/ 57150 h 2919412"/>
              <a:gd name="connsiteX188" fmla="*/ 1266229 w 1366242"/>
              <a:gd name="connsiteY188" fmla="*/ 38100 h 2919412"/>
              <a:gd name="connsiteX189" fmla="*/ 1247179 w 1366242"/>
              <a:gd name="connsiteY189" fmla="*/ 19050 h 2919412"/>
              <a:gd name="connsiteX190" fmla="*/ 1213842 w 1366242"/>
              <a:gd name="connsiteY190" fmla="*/ 0 h 2919412"/>
              <a:gd name="connsiteX191" fmla="*/ 1232892 w 1366242"/>
              <a:gd name="connsiteY191" fmla="*/ 28575 h 2919412"/>
              <a:gd name="connsiteX192" fmla="*/ 1256704 w 1366242"/>
              <a:gd name="connsiteY192" fmla="*/ 52387 h 2919412"/>
              <a:gd name="connsiteX193" fmla="*/ 1275754 w 1366242"/>
              <a:gd name="connsiteY193" fmla="*/ 57150 h 2919412"/>
              <a:gd name="connsiteX194" fmla="*/ 1313854 w 1366242"/>
              <a:gd name="connsiteY194" fmla="*/ 52387 h 2919412"/>
              <a:gd name="connsiteX195" fmla="*/ 1328142 w 1366242"/>
              <a:gd name="connsiteY195" fmla="*/ 42862 h 2919412"/>
              <a:gd name="connsiteX196" fmla="*/ 1366242 w 1366242"/>
              <a:gd name="connsiteY196"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680442 w 1366242"/>
              <a:gd name="connsiteY149" fmla="*/ 238125 h 2919412"/>
              <a:gd name="connsiteX150" fmla="*/ 785217 w 1366242"/>
              <a:gd name="connsiteY150" fmla="*/ 261937 h 2919412"/>
              <a:gd name="connsiteX151" fmla="*/ 809029 w 1366242"/>
              <a:gd name="connsiteY151" fmla="*/ 257175 h 2919412"/>
              <a:gd name="connsiteX152" fmla="*/ 823317 w 1366242"/>
              <a:gd name="connsiteY152" fmla="*/ 252412 h 2919412"/>
              <a:gd name="connsiteX153" fmla="*/ 842367 w 1366242"/>
              <a:gd name="connsiteY153" fmla="*/ 247650 h 2919412"/>
              <a:gd name="connsiteX154" fmla="*/ 889992 w 1366242"/>
              <a:gd name="connsiteY154" fmla="*/ 228600 h 2919412"/>
              <a:gd name="connsiteX155" fmla="*/ 904279 w 1366242"/>
              <a:gd name="connsiteY155" fmla="*/ 223837 h 2919412"/>
              <a:gd name="connsiteX156" fmla="*/ 956667 w 1366242"/>
              <a:gd name="connsiteY156" fmla="*/ 195262 h 2919412"/>
              <a:gd name="connsiteX157" fmla="*/ 980479 w 1366242"/>
              <a:gd name="connsiteY157" fmla="*/ 190500 h 2919412"/>
              <a:gd name="connsiteX158" fmla="*/ 1004292 w 1366242"/>
              <a:gd name="connsiteY158" fmla="*/ 180975 h 2919412"/>
              <a:gd name="connsiteX159" fmla="*/ 1018579 w 1366242"/>
              <a:gd name="connsiteY159" fmla="*/ 176212 h 2919412"/>
              <a:gd name="connsiteX160" fmla="*/ 1023342 w 1366242"/>
              <a:gd name="connsiteY160" fmla="*/ 157162 h 2919412"/>
              <a:gd name="connsiteX161" fmla="*/ 1018579 w 1366242"/>
              <a:gd name="connsiteY161" fmla="*/ 128587 h 2919412"/>
              <a:gd name="connsiteX162" fmla="*/ 990004 w 1366242"/>
              <a:gd name="connsiteY162" fmla="*/ 95250 h 2919412"/>
              <a:gd name="connsiteX163" fmla="*/ 951904 w 1366242"/>
              <a:gd name="connsiteY163" fmla="*/ 66675 h 2919412"/>
              <a:gd name="connsiteX164" fmla="*/ 999529 w 1366242"/>
              <a:gd name="connsiteY164" fmla="*/ 95250 h 2919412"/>
              <a:gd name="connsiteX165" fmla="*/ 975717 w 1366242"/>
              <a:gd name="connsiteY165" fmla="*/ 90487 h 2919412"/>
              <a:gd name="connsiteX166" fmla="*/ 942379 w 1366242"/>
              <a:gd name="connsiteY166" fmla="*/ 85725 h 2919412"/>
              <a:gd name="connsiteX167" fmla="*/ 885229 w 1366242"/>
              <a:gd name="connsiteY167" fmla="*/ 90487 h 2919412"/>
              <a:gd name="connsiteX168" fmla="*/ 918567 w 1366242"/>
              <a:gd name="connsiteY168" fmla="*/ 80962 h 2919412"/>
              <a:gd name="connsiteX169" fmla="*/ 932854 w 1366242"/>
              <a:gd name="connsiteY169" fmla="*/ 76200 h 2919412"/>
              <a:gd name="connsiteX170" fmla="*/ 980479 w 1366242"/>
              <a:gd name="connsiteY170" fmla="*/ 61912 h 2919412"/>
              <a:gd name="connsiteX171" fmla="*/ 1013817 w 1366242"/>
              <a:gd name="connsiteY171" fmla="*/ 52387 h 2919412"/>
              <a:gd name="connsiteX172" fmla="*/ 1037629 w 1366242"/>
              <a:gd name="connsiteY172" fmla="*/ 47625 h 2919412"/>
              <a:gd name="connsiteX173" fmla="*/ 1047154 w 1366242"/>
              <a:gd name="connsiteY173" fmla="*/ 33337 h 2919412"/>
              <a:gd name="connsiteX174" fmla="*/ 1028104 w 1366242"/>
              <a:gd name="connsiteY174" fmla="*/ 38100 h 2919412"/>
              <a:gd name="connsiteX175" fmla="*/ 994767 w 1366242"/>
              <a:gd name="connsiteY175" fmla="*/ 71437 h 2919412"/>
              <a:gd name="connsiteX176" fmla="*/ 1013817 w 1366242"/>
              <a:gd name="connsiteY176" fmla="*/ 104775 h 2919412"/>
              <a:gd name="connsiteX177" fmla="*/ 1028104 w 1366242"/>
              <a:gd name="connsiteY177" fmla="*/ 119062 h 2919412"/>
              <a:gd name="connsiteX178" fmla="*/ 1032867 w 1366242"/>
              <a:gd name="connsiteY178" fmla="*/ 133350 h 2919412"/>
              <a:gd name="connsiteX179" fmla="*/ 1047154 w 1366242"/>
              <a:gd name="connsiteY179" fmla="*/ 138112 h 2919412"/>
              <a:gd name="connsiteX180" fmla="*/ 1090017 w 1366242"/>
              <a:gd name="connsiteY180" fmla="*/ 133350 h 2919412"/>
              <a:gd name="connsiteX181" fmla="*/ 1109067 w 1366242"/>
              <a:gd name="connsiteY181" fmla="*/ 114300 h 2919412"/>
              <a:gd name="connsiteX182" fmla="*/ 1170979 w 1366242"/>
              <a:gd name="connsiteY182" fmla="*/ 95250 h 2919412"/>
              <a:gd name="connsiteX183" fmla="*/ 1185267 w 1366242"/>
              <a:gd name="connsiteY183" fmla="*/ 90487 h 2919412"/>
              <a:gd name="connsiteX184" fmla="*/ 1204317 w 1366242"/>
              <a:gd name="connsiteY184" fmla="*/ 80962 h 2919412"/>
              <a:gd name="connsiteX185" fmla="*/ 1228129 w 1366242"/>
              <a:gd name="connsiteY185" fmla="*/ 76200 h 2919412"/>
              <a:gd name="connsiteX186" fmla="*/ 1256704 w 1366242"/>
              <a:gd name="connsiteY186" fmla="*/ 61912 h 2919412"/>
              <a:gd name="connsiteX187" fmla="*/ 1270992 w 1366242"/>
              <a:gd name="connsiteY187" fmla="*/ 57150 h 2919412"/>
              <a:gd name="connsiteX188" fmla="*/ 1266229 w 1366242"/>
              <a:gd name="connsiteY188" fmla="*/ 38100 h 2919412"/>
              <a:gd name="connsiteX189" fmla="*/ 1247179 w 1366242"/>
              <a:gd name="connsiteY189" fmla="*/ 19050 h 2919412"/>
              <a:gd name="connsiteX190" fmla="*/ 1213842 w 1366242"/>
              <a:gd name="connsiteY190" fmla="*/ 0 h 2919412"/>
              <a:gd name="connsiteX191" fmla="*/ 1232892 w 1366242"/>
              <a:gd name="connsiteY191" fmla="*/ 28575 h 2919412"/>
              <a:gd name="connsiteX192" fmla="*/ 1256704 w 1366242"/>
              <a:gd name="connsiteY192" fmla="*/ 52387 h 2919412"/>
              <a:gd name="connsiteX193" fmla="*/ 1275754 w 1366242"/>
              <a:gd name="connsiteY193" fmla="*/ 57150 h 2919412"/>
              <a:gd name="connsiteX194" fmla="*/ 1313854 w 1366242"/>
              <a:gd name="connsiteY194" fmla="*/ 52387 h 2919412"/>
              <a:gd name="connsiteX195" fmla="*/ 1328142 w 1366242"/>
              <a:gd name="connsiteY195" fmla="*/ 42862 h 2919412"/>
              <a:gd name="connsiteX196" fmla="*/ 1366242 w 1366242"/>
              <a:gd name="connsiteY196"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680442 w 1366242"/>
              <a:gd name="connsiteY149" fmla="*/ 238125 h 2919412"/>
              <a:gd name="connsiteX150" fmla="*/ 723304 w 1366242"/>
              <a:gd name="connsiteY150" fmla="*/ 238125 h 2919412"/>
              <a:gd name="connsiteX151" fmla="*/ 809029 w 1366242"/>
              <a:gd name="connsiteY151" fmla="*/ 257175 h 2919412"/>
              <a:gd name="connsiteX152" fmla="*/ 823317 w 1366242"/>
              <a:gd name="connsiteY152" fmla="*/ 252412 h 2919412"/>
              <a:gd name="connsiteX153" fmla="*/ 842367 w 1366242"/>
              <a:gd name="connsiteY153" fmla="*/ 247650 h 2919412"/>
              <a:gd name="connsiteX154" fmla="*/ 889992 w 1366242"/>
              <a:gd name="connsiteY154" fmla="*/ 228600 h 2919412"/>
              <a:gd name="connsiteX155" fmla="*/ 904279 w 1366242"/>
              <a:gd name="connsiteY155" fmla="*/ 223837 h 2919412"/>
              <a:gd name="connsiteX156" fmla="*/ 956667 w 1366242"/>
              <a:gd name="connsiteY156" fmla="*/ 195262 h 2919412"/>
              <a:gd name="connsiteX157" fmla="*/ 980479 w 1366242"/>
              <a:gd name="connsiteY157" fmla="*/ 190500 h 2919412"/>
              <a:gd name="connsiteX158" fmla="*/ 1004292 w 1366242"/>
              <a:gd name="connsiteY158" fmla="*/ 180975 h 2919412"/>
              <a:gd name="connsiteX159" fmla="*/ 1018579 w 1366242"/>
              <a:gd name="connsiteY159" fmla="*/ 176212 h 2919412"/>
              <a:gd name="connsiteX160" fmla="*/ 1023342 w 1366242"/>
              <a:gd name="connsiteY160" fmla="*/ 157162 h 2919412"/>
              <a:gd name="connsiteX161" fmla="*/ 1018579 w 1366242"/>
              <a:gd name="connsiteY161" fmla="*/ 128587 h 2919412"/>
              <a:gd name="connsiteX162" fmla="*/ 990004 w 1366242"/>
              <a:gd name="connsiteY162" fmla="*/ 95250 h 2919412"/>
              <a:gd name="connsiteX163" fmla="*/ 951904 w 1366242"/>
              <a:gd name="connsiteY163" fmla="*/ 66675 h 2919412"/>
              <a:gd name="connsiteX164" fmla="*/ 999529 w 1366242"/>
              <a:gd name="connsiteY164" fmla="*/ 95250 h 2919412"/>
              <a:gd name="connsiteX165" fmla="*/ 975717 w 1366242"/>
              <a:gd name="connsiteY165" fmla="*/ 90487 h 2919412"/>
              <a:gd name="connsiteX166" fmla="*/ 942379 w 1366242"/>
              <a:gd name="connsiteY166" fmla="*/ 85725 h 2919412"/>
              <a:gd name="connsiteX167" fmla="*/ 885229 w 1366242"/>
              <a:gd name="connsiteY167" fmla="*/ 90487 h 2919412"/>
              <a:gd name="connsiteX168" fmla="*/ 918567 w 1366242"/>
              <a:gd name="connsiteY168" fmla="*/ 80962 h 2919412"/>
              <a:gd name="connsiteX169" fmla="*/ 932854 w 1366242"/>
              <a:gd name="connsiteY169" fmla="*/ 76200 h 2919412"/>
              <a:gd name="connsiteX170" fmla="*/ 980479 w 1366242"/>
              <a:gd name="connsiteY170" fmla="*/ 61912 h 2919412"/>
              <a:gd name="connsiteX171" fmla="*/ 1013817 w 1366242"/>
              <a:gd name="connsiteY171" fmla="*/ 52387 h 2919412"/>
              <a:gd name="connsiteX172" fmla="*/ 1037629 w 1366242"/>
              <a:gd name="connsiteY172" fmla="*/ 47625 h 2919412"/>
              <a:gd name="connsiteX173" fmla="*/ 1047154 w 1366242"/>
              <a:gd name="connsiteY173" fmla="*/ 33337 h 2919412"/>
              <a:gd name="connsiteX174" fmla="*/ 1028104 w 1366242"/>
              <a:gd name="connsiteY174" fmla="*/ 38100 h 2919412"/>
              <a:gd name="connsiteX175" fmla="*/ 994767 w 1366242"/>
              <a:gd name="connsiteY175" fmla="*/ 71437 h 2919412"/>
              <a:gd name="connsiteX176" fmla="*/ 1013817 w 1366242"/>
              <a:gd name="connsiteY176" fmla="*/ 104775 h 2919412"/>
              <a:gd name="connsiteX177" fmla="*/ 1028104 w 1366242"/>
              <a:gd name="connsiteY177" fmla="*/ 119062 h 2919412"/>
              <a:gd name="connsiteX178" fmla="*/ 1032867 w 1366242"/>
              <a:gd name="connsiteY178" fmla="*/ 133350 h 2919412"/>
              <a:gd name="connsiteX179" fmla="*/ 1047154 w 1366242"/>
              <a:gd name="connsiteY179" fmla="*/ 138112 h 2919412"/>
              <a:gd name="connsiteX180" fmla="*/ 1090017 w 1366242"/>
              <a:gd name="connsiteY180" fmla="*/ 133350 h 2919412"/>
              <a:gd name="connsiteX181" fmla="*/ 1109067 w 1366242"/>
              <a:gd name="connsiteY181" fmla="*/ 114300 h 2919412"/>
              <a:gd name="connsiteX182" fmla="*/ 1170979 w 1366242"/>
              <a:gd name="connsiteY182" fmla="*/ 95250 h 2919412"/>
              <a:gd name="connsiteX183" fmla="*/ 1185267 w 1366242"/>
              <a:gd name="connsiteY183" fmla="*/ 90487 h 2919412"/>
              <a:gd name="connsiteX184" fmla="*/ 1204317 w 1366242"/>
              <a:gd name="connsiteY184" fmla="*/ 80962 h 2919412"/>
              <a:gd name="connsiteX185" fmla="*/ 1228129 w 1366242"/>
              <a:gd name="connsiteY185" fmla="*/ 76200 h 2919412"/>
              <a:gd name="connsiteX186" fmla="*/ 1256704 w 1366242"/>
              <a:gd name="connsiteY186" fmla="*/ 61912 h 2919412"/>
              <a:gd name="connsiteX187" fmla="*/ 1270992 w 1366242"/>
              <a:gd name="connsiteY187" fmla="*/ 57150 h 2919412"/>
              <a:gd name="connsiteX188" fmla="*/ 1266229 w 1366242"/>
              <a:gd name="connsiteY188" fmla="*/ 38100 h 2919412"/>
              <a:gd name="connsiteX189" fmla="*/ 1247179 w 1366242"/>
              <a:gd name="connsiteY189" fmla="*/ 19050 h 2919412"/>
              <a:gd name="connsiteX190" fmla="*/ 1213842 w 1366242"/>
              <a:gd name="connsiteY190" fmla="*/ 0 h 2919412"/>
              <a:gd name="connsiteX191" fmla="*/ 1232892 w 1366242"/>
              <a:gd name="connsiteY191" fmla="*/ 28575 h 2919412"/>
              <a:gd name="connsiteX192" fmla="*/ 1256704 w 1366242"/>
              <a:gd name="connsiteY192" fmla="*/ 52387 h 2919412"/>
              <a:gd name="connsiteX193" fmla="*/ 1275754 w 1366242"/>
              <a:gd name="connsiteY193" fmla="*/ 57150 h 2919412"/>
              <a:gd name="connsiteX194" fmla="*/ 1313854 w 1366242"/>
              <a:gd name="connsiteY194" fmla="*/ 52387 h 2919412"/>
              <a:gd name="connsiteX195" fmla="*/ 1328142 w 1366242"/>
              <a:gd name="connsiteY195" fmla="*/ 42862 h 2919412"/>
              <a:gd name="connsiteX196" fmla="*/ 1366242 w 1366242"/>
              <a:gd name="connsiteY196"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680442 w 1366242"/>
              <a:gd name="connsiteY149" fmla="*/ 238125 h 2919412"/>
              <a:gd name="connsiteX150" fmla="*/ 723304 w 1366242"/>
              <a:gd name="connsiteY150" fmla="*/ 238125 h 2919412"/>
              <a:gd name="connsiteX151" fmla="*/ 770929 w 1366242"/>
              <a:gd name="connsiteY151" fmla="*/ 235743 h 2919412"/>
              <a:gd name="connsiteX152" fmla="*/ 823317 w 1366242"/>
              <a:gd name="connsiteY152" fmla="*/ 252412 h 2919412"/>
              <a:gd name="connsiteX153" fmla="*/ 842367 w 1366242"/>
              <a:gd name="connsiteY153" fmla="*/ 247650 h 2919412"/>
              <a:gd name="connsiteX154" fmla="*/ 889992 w 1366242"/>
              <a:gd name="connsiteY154" fmla="*/ 228600 h 2919412"/>
              <a:gd name="connsiteX155" fmla="*/ 904279 w 1366242"/>
              <a:gd name="connsiteY155" fmla="*/ 223837 h 2919412"/>
              <a:gd name="connsiteX156" fmla="*/ 956667 w 1366242"/>
              <a:gd name="connsiteY156" fmla="*/ 195262 h 2919412"/>
              <a:gd name="connsiteX157" fmla="*/ 980479 w 1366242"/>
              <a:gd name="connsiteY157" fmla="*/ 190500 h 2919412"/>
              <a:gd name="connsiteX158" fmla="*/ 1004292 w 1366242"/>
              <a:gd name="connsiteY158" fmla="*/ 180975 h 2919412"/>
              <a:gd name="connsiteX159" fmla="*/ 1018579 w 1366242"/>
              <a:gd name="connsiteY159" fmla="*/ 176212 h 2919412"/>
              <a:gd name="connsiteX160" fmla="*/ 1023342 w 1366242"/>
              <a:gd name="connsiteY160" fmla="*/ 157162 h 2919412"/>
              <a:gd name="connsiteX161" fmla="*/ 1018579 w 1366242"/>
              <a:gd name="connsiteY161" fmla="*/ 128587 h 2919412"/>
              <a:gd name="connsiteX162" fmla="*/ 990004 w 1366242"/>
              <a:gd name="connsiteY162" fmla="*/ 95250 h 2919412"/>
              <a:gd name="connsiteX163" fmla="*/ 951904 w 1366242"/>
              <a:gd name="connsiteY163" fmla="*/ 66675 h 2919412"/>
              <a:gd name="connsiteX164" fmla="*/ 999529 w 1366242"/>
              <a:gd name="connsiteY164" fmla="*/ 95250 h 2919412"/>
              <a:gd name="connsiteX165" fmla="*/ 975717 w 1366242"/>
              <a:gd name="connsiteY165" fmla="*/ 90487 h 2919412"/>
              <a:gd name="connsiteX166" fmla="*/ 942379 w 1366242"/>
              <a:gd name="connsiteY166" fmla="*/ 85725 h 2919412"/>
              <a:gd name="connsiteX167" fmla="*/ 885229 w 1366242"/>
              <a:gd name="connsiteY167" fmla="*/ 90487 h 2919412"/>
              <a:gd name="connsiteX168" fmla="*/ 918567 w 1366242"/>
              <a:gd name="connsiteY168" fmla="*/ 80962 h 2919412"/>
              <a:gd name="connsiteX169" fmla="*/ 932854 w 1366242"/>
              <a:gd name="connsiteY169" fmla="*/ 76200 h 2919412"/>
              <a:gd name="connsiteX170" fmla="*/ 980479 w 1366242"/>
              <a:gd name="connsiteY170" fmla="*/ 61912 h 2919412"/>
              <a:gd name="connsiteX171" fmla="*/ 1013817 w 1366242"/>
              <a:gd name="connsiteY171" fmla="*/ 52387 h 2919412"/>
              <a:gd name="connsiteX172" fmla="*/ 1037629 w 1366242"/>
              <a:gd name="connsiteY172" fmla="*/ 47625 h 2919412"/>
              <a:gd name="connsiteX173" fmla="*/ 1047154 w 1366242"/>
              <a:gd name="connsiteY173" fmla="*/ 33337 h 2919412"/>
              <a:gd name="connsiteX174" fmla="*/ 1028104 w 1366242"/>
              <a:gd name="connsiteY174" fmla="*/ 38100 h 2919412"/>
              <a:gd name="connsiteX175" fmla="*/ 994767 w 1366242"/>
              <a:gd name="connsiteY175" fmla="*/ 71437 h 2919412"/>
              <a:gd name="connsiteX176" fmla="*/ 1013817 w 1366242"/>
              <a:gd name="connsiteY176" fmla="*/ 104775 h 2919412"/>
              <a:gd name="connsiteX177" fmla="*/ 1028104 w 1366242"/>
              <a:gd name="connsiteY177" fmla="*/ 119062 h 2919412"/>
              <a:gd name="connsiteX178" fmla="*/ 1032867 w 1366242"/>
              <a:gd name="connsiteY178" fmla="*/ 133350 h 2919412"/>
              <a:gd name="connsiteX179" fmla="*/ 1047154 w 1366242"/>
              <a:gd name="connsiteY179" fmla="*/ 138112 h 2919412"/>
              <a:gd name="connsiteX180" fmla="*/ 1090017 w 1366242"/>
              <a:gd name="connsiteY180" fmla="*/ 133350 h 2919412"/>
              <a:gd name="connsiteX181" fmla="*/ 1109067 w 1366242"/>
              <a:gd name="connsiteY181" fmla="*/ 114300 h 2919412"/>
              <a:gd name="connsiteX182" fmla="*/ 1170979 w 1366242"/>
              <a:gd name="connsiteY182" fmla="*/ 95250 h 2919412"/>
              <a:gd name="connsiteX183" fmla="*/ 1185267 w 1366242"/>
              <a:gd name="connsiteY183" fmla="*/ 90487 h 2919412"/>
              <a:gd name="connsiteX184" fmla="*/ 1204317 w 1366242"/>
              <a:gd name="connsiteY184" fmla="*/ 80962 h 2919412"/>
              <a:gd name="connsiteX185" fmla="*/ 1228129 w 1366242"/>
              <a:gd name="connsiteY185" fmla="*/ 76200 h 2919412"/>
              <a:gd name="connsiteX186" fmla="*/ 1256704 w 1366242"/>
              <a:gd name="connsiteY186" fmla="*/ 61912 h 2919412"/>
              <a:gd name="connsiteX187" fmla="*/ 1270992 w 1366242"/>
              <a:gd name="connsiteY187" fmla="*/ 57150 h 2919412"/>
              <a:gd name="connsiteX188" fmla="*/ 1266229 w 1366242"/>
              <a:gd name="connsiteY188" fmla="*/ 38100 h 2919412"/>
              <a:gd name="connsiteX189" fmla="*/ 1247179 w 1366242"/>
              <a:gd name="connsiteY189" fmla="*/ 19050 h 2919412"/>
              <a:gd name="connsiteX190" fmla="*/ 1213842 w 1366242"/>
              <a:gd name="connsiteY190" fmla="*/ 0 h 2919412"/>
              <a:gd name="connsiteX191" fmla="*/ 1232892 w 1366242"/>
              <a:gd name="connsiteY191" fmla="*/ 28575 h 2919412"/>
              <a:gd name="connsiteX192" fmla="*/ 1256704 w 1366242"/>
              <a:gd name="connsiteY192" fmla="*/ 52387 h 2919412"/>
              <a:gd name="connsiteX193" fmla="*/ 1275754 w 1366242"/>
              <a:gd name="connsiteY193" fmla="*/ 57150 h 2919412"/>
              <a:gd name="connsiteX194" fmla="*/ 1313854 w 1366242"/>
              <a:gd name="connsiteY194" fmla="*/ 52387 h 2919412"/>
              <a:gd name="connsiteX195" fmla="*/ 1328142 w 1366242"/>
              <a:gd name="connsiteY195" fmla="*/ 42862 h 2919412"/>
              <a:gd name="connsiteX196" fmla="*/ 1366242 w 1366242"/>
              <a:gd name="connsiteY196"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680442 w 1366242"/>
              <a:gd name="connsiteY149" fmla="*/ 238125 h 2919412"/>
              <a:gd name="connsiteX150" fmla="*/ 723304 w 1366242"/>
              <a:gd name="connsiteY150" fmla="*/ 238125 h 2919412"/>
              <a:gd name="connsiteX151" fmla="*/ 770929 w 1366242"/>
              <a:gd name="connsiteY151" fmla="*/ 235743 h 2919412"/>
              <a:gd name="connsiteX152" fmla="*/ 823317 w 1366242"/>
              <a:gd name="connsiteY152" fmla="*/ 252412 h 2919412"/>
              <a:gd name="connsiteX153" fmla="*/ 816173 w 1366242"/>
              <a:gd name="connsiteY153" fmla="*/ 226219 h 2919412"/>
              <a:gd name="connsiteX154" fmla="*/ 889992 w 1366242"/>
              <a:gd name="connsiteY154" fmla="*/ 228600 h 2919412"/>
              <a:gd name="connsiteX155" fmla="*/ 904279 w 1366242"/>
              <a:gd name="connsiteY155" fmla="*/ 223837 h 2919412"/>
              <a:gd name="connsiteX156" fmla="*/ 956667 w 1366242"/>
              <a:gd name="connsiteY156" fmla="*/ 195262 h 2919412"/>
              <a:gd name="connsiteX157" fmla="*/ 980479 w 1366242"/>
              <a:gd name="connsiteY157" fmla="*/ 190500 h 2919412"/>
              <a:gd name="connsiteX158" fmla="*/ 1004292 w 1366242"/>
              <a:gd name="connsiteY158" fmla="*/ 180975 h 2919412"/>
              <a:gd name="connsiteX159" fmla="*/ 1018579 w 1366242"/>
              <a:gd name="connsiteY159" fmla="*/ 176212 h 2919412"/>
              <a:gd name="connsiteX160" fmla="*/ 1023342 w 1366242"/>
              <a:gd name="connsiteY160" fmla="*/ 157162 h 2919412"/>
              <a:gd name="connsiteX161" fmla="*/ 1018579 w 1366242"/>
              <a:gd name="connsiteY161" fmla="*/ 128587 h 2919412"/>
              <a:gd name="connsiteX162" fmla="*/ 990004 w 1366242"/>
              <a:gd name="connsiteY162" fmla="*/ 95250 h 2919412"/>
              <a:gd name="connsiteX163" fmla="*/ 951904 w 1366242"/>
              <a:gd name="connsiteY163" fmla="*/ 66675 h 2919412"/>
              <a:gd name="connsiteX164" fmla="*/ 999529 w 1366242"/>
              <a:gd name="connsiteY164" fmla="*/ 95250 h 2919412"/>
              <a:gd name="connsiteX165" fmla="*/ 975717 w 1366242"/>
              <a:gd name="connsiteY165" fmla="*/ 90487 h 2919412"/>
              <a:gd name="connsiteX166" fmla="*/ 942379 w 1366242"/>
              <a:gd name="connsiteY166" fmla="*/ 85725 h 2919412"/>
              <a:gd name="connsiteX167" fmla="*/ 885229 w 1366242"/>
              <a:gd name="connsiteY167" fmla="*/ 90487 h 2919412"/>
              <a:gd name="connsiteX168" fmla="*/ 918567 w 1366242"/>
              <a:gd name="connsiteY168" fmla="*/ 80962 h 2919412"/>
              <a:gd name="connsiteX169" fmla="*/ 932854 w 1366242"/>
              <a:gd name="connsiteY169" fmla="*/ 76200 h 2919412"/>
              <a:gd name="connsiteX170" fmla="*/ 980479 w 1366242"/>
              <a:gd name="connsiteY170" fmla="*/ 61912 h 2919412"/>
              <a:gd name="connsiteX171" fmla="*/ 1013817 w 1366242"/>
              <a:gd name="connsiteY171" fmla="*/ 52387 h 2919412"/>
              <a:gd name="connsiteX172" fmla="*/ 1037629 w 1366242"/>
              <a:gd name="connsiteY172" fmla="*/ 47625 h 2919412"/>
              <a:gd name="connsiteX173" fmla="*/ 1047154 w 1366242"/>
              <a:gd name="connsiteY173" fmla="*/ 33337 h 2919412"/>
              <a:gd name="connsiteX174" fmla="*/ 1028104 w 1366242"/>
              <a:gd name="connsiteY174" fmla="*/ 38100 h 2919412"/>
              <a:gd name="connsiteX175" fmla="*/ 994767 w 1366242"/>
              <a:gd name="connsiteY175" fmla="*/ 71437 h 2919412"/>
              <a:gd name="connsiteX176" fmla="*/ 1013817 w 1366242"/>
              <a:gd name="connsiteY176" fmla="*/ 104775 h 2919412"/>
              <a:gd name="connsiteX177" fmla="*/ 1028104 w 1366242"/>
              <a:gd name="connsiteY177" fmla="*/ 119062 h 2919412"/>
              <a:gd name="connsiteX178" fmla="*/ 1032867 w 1366242"/>
              <a:gd name="connsiteY178" fmla="*/ 133350 h 2919412"/>
              <a:gd name="connsiteX179" fmla="*/ 1047154 w 1366242"/>
              <a:gd name="connsiteY179" fmla="*/ 138112 h 2919412"/>
              <a:gd name="connsiteX180" fmla="*/ 1090017 w 1366242"/>
              <a:gd name="connsiteY180" fmla="*/ 133350 h 2919412"/>
              <a:gd name="connsiteX181" fmla="*/ 1109067 w 1366242"/>
              <a:gd name="connsiteY181" fmla="*/ 114300 h 2919412"/>
              <a:gd name="connsiteX182" fmla="*/ 1170979 w 1366242"/>
              <a:gd name="connsiteY182" fmla="*/ 95250 h 2919412"/>
              <a:gd name="connsiteX183" fmla="*/ 1185267 w 1366242"/>
              <a:gd name="connsiteY183" fmla="*/ 90487 h 2919412"/>
              <a:gd name="connsiteX184" fmla="*/ 1204317 w 1366242"/>
              <a:gd name="connsiteY184" fmla="*/ 80962 h 2919412"/>
              <a:gd name="connsiteX185" fmla="*/ 1228129 w 1366242"/>
              <a:gd name="connsiteY185" fmla="*/ 76200 h 2919412"/>
              <a:gd name="connsiteX186" fmla="*/ 1256704 w 1366242"/>
              <a:gd name="connsiteY186" fmla="*/ 61912 h 2919412"/>
              <a:gd name="connsiteX187" fmla="*/ 1270992 w 1366242"/>
              <a:gd name="connsiteY187" fmla="*/ 57150 h 2919412"/>
              <a:gd name="connsiteX188" fmla="*/ 1266229 w 1366242"/>
              <a:gd name="connsiteY188" fmla="*/ 38100 h 2919412"/>
              <a:gd name="connsiteX189" fmla="*/ 1247179 w 1366242"/>
              <a:gd name="connsiteY189" fmla="*/ 19050 h 2919412"/>
              <a:gd name="connsiteX190" fmla="*/ 1213842 w 1366242"/>
              <a:gd name="connsiteY190" fmla="*/ 0 h 2919412"/>
              <a:gd name="connsiteX191" fmla="*/ 1232892 w 1366242"/>
              <a:gd name="connsiteY191" fmla="*/ 28575 h 2919412"/>
              <a:gd name="connsiteX192" fmla="*/ 1256704 w 1366242"/>
              <a:gd name="connsiteY192" fmla="*/ 52387 h 2919412"/>
              <a:gd name="connsiteX193" fmla="*/ 1275754 w 1366242"/>
              <a:gd name="connsiteY193" fmla="*/ 57150 h 2919412"/>
              <a:gd name="connsiteX194" fmla="*/ 1313854 w 1366242"/>
              <a:gd name="connsiteY194" fmla="*/ 52387 h 2919412"/>
              <a:gd name="connsiteX195" fmla="*/ 1328142 w 1366242"/>
              <a:gd name="connsiteY195" fmla="*/ 42862 h 2919412"/>
              <a:gd name="connsiteX196" fmla="*/ 1366242 w 1366242"/>
              <a:gd name="connsiteY196"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680442 w 1366242"/>
              <a:gd name="connsiteY149" fmla="*/ 238125 h 2919412"/>
              <a:gd name="connsiteX150" fmla="*/ 723304 w 1366242"/>
              <a:gd name="connsiteY150" fmla="*/ 238125 h 2919412"/>
              <a:gd name="connsiteX151" fmla="*/ 770929 w 1366242"/>
              <a:gd name="connsiteY151" fmla="*/ 235743 h 2919412"/>
              <a:gd name="connsiteX152" fmla="*/ 799504 w 1366242"/>
              <a:gd name="connsiteY152" fmla="*/ 233362 h 2919412"/>
              <a:gd name="connsiteX153" fmla="*/ 816173 w 1366242"/>
              <a:gd name="connsiteY153" fmla="*/ 226219 h 2919412"/>
              <a:gd name="connsiteX154" fmla="*/ 889992 w 1366242"/>
              <a:gd name="connsiteY154" fmla="*/ 228600 h 2919412"/>
              <a:gd name="connsiteX155" fmla="*/ 904279 w 1366242"/>
              <a:gd name="connsiteY155" fmla="*/ 223837 h 2919412"/>
              <a:gd name="connsiteX156" fmla="*/ 956667 w 1366242"/>
              <a:gd name="connsiteY156" fmla="*/ 195262 h 2919412"/>
              <a:gd name="connsiteX157" fmla="*/ 980479 w 1366242"/>
              <a:gd name="connsiteY157" fmla="*/ 190500 h 2919412"/>
              <a:gd name="connsiteX158" fmla="*/ 1004292 w 1366242"/>
              <a:gd name="connsiteY158" fmla="*/ 180975 h 2919412"/>
              <a:gd name="connsiteX159" fmla="*/ 1018579 w 1366242"/>
              <a:gd name="connsiteY159" fmla="*/ 176212 h 2919412"/>
              <a:gd name="connsiteX160" fmla="*/ 1023342 w 1366242"/>
              <a:gd name="connsiteY160" fmla="*/ 157162 h 2919412"/>
              <a:gd name="connsiteX161" fmla="*/ 1018579 w 1366242"/>
              <a:gd name="connsiteY161" fmla="*/ 128587 h 2919412"/>
              <a:gd name="connsiteX162" fmla="*/ 990004 w 1366242"/>
              <a:gd name="connsiteY162" fmla="*/ 95250 h 2919412"/>
              <a:gd name="connsiteX163" fmla="*/ 951904 w 1366242"/>
              <a:gd name="connsiteY163" fmla="*/ 66675 h 2919412"/>
              <a:gd name="connsiteX164" fmla="*/ 999529 w 1366242"/>
              <a:gd name="connsiteY164" fmla="*/ 95250 h 2919412"/>
              <a:gd name="connsiteX165" fmla="*/ 975717 w 1366242"/>
              <a:gd name="connsiteY165" fmla="*/ 90487 h 2919412"/>
              <a:gd name="connsiteX166" fmla="*/ 942379 w 1366242"/>
              <a:gd name="connsiteY166" fmla="*/ 85725 h 2919412"/>
              <a:gd name="connsiteX167" fmla="*/ 885229 w 1366242"/>
              <a:gd name="connsiteY167" fmla="*/ 90487 h 2919412"/>
              <a:gd name="connsiteX168" fmla="*/ 918567 w 1366242"/>
              <a:gd name="connsiteY168" fmla="*/ 80962 h 2919412"/>
              <a:gd name="connsiteX169" fmla="*/ 932854 w 1366242"/>
              <a:gd name="connsiteY169" fmla="*/ 76200 h 2919412"/>
              <a:gd name="connsiteX170" fmla="*/ 980479 w 1366242"/>
              <a:gd name="connsiteY170" fmla="*/ 61912 h 2919412"/>
              <a:gd name="connsiteX171" fmla="*/ 1013817 w 1366242"/>
              <a:gd name="connsiteY171" fmla="*/ 52387 h 2919412"/>
              <a:gd name="connsiteX172" fmla="*/ 1037629 w 1366242"/>
              <a:gd name="connsiteY172" fmla="*/ 47625 h 2919412"/>
              <a:gd name="connsiteX173" fmla="*/ 1047154 w 1366242"/>
              <a:gd name="connsiteY173" fmla="*/ 33337 h 2919412"/>
              <a:gd name="connsiteX174" fmla="*/ 1028104 w 1366242"/>
              <a:gd name="connsiteY174" fmla="*/ 38100 h 2919412"/>
              <a:gd name="connsiteX175" fmla="*/ 994767 w 1366242"/>
              <a:gd name="connsiteY175" fmla="*/ 71437 h 2919412"/>
              <a:gd name="connsiteX176" fmla="*/ 1013817 w 1366242"/>
              <a:gd name="connsiteY176" fmla="*/ 104775 h 2919412"/>
              <a:gd name="connsiteX177" fmla="*/ 1028104 w 1366242"/>
              <a:gd name="connsiteY177" fmla="*/ 119062 h 2919412"/>
              <a:gd name="connsiteX178" fmla="*/ 1032867 w 1366242"/>
              <a:gd name="connsiteY178" fmla="*/ 133350 h 2919412"/>
              <a:gd name="connsiteX179" fmla="*/ 1047154 w 1366242"/>
              <a:gd name="connsiteY179" fmla="*/ 138112 h 2919412"/>
              <a:gd name="connsiteX180" fmla="*/ 1090017 w 1366242"/>
              <a:gd name="connsiteY180" fmla="*/ 133350 h 2919412"/>
              <a:gd name="connsiteX181" fmla="*/ 1109067 w 1366242"/>
              <a:gd name="connsiteY181" fmla="*/ 114300 h 2919412"/>
              <a:gd name="connsiteX182" fmla="*/ 1170979 w 1366242"/>
              <a:gd name="connsiteY182" fmla="*/ 95250 h 2919412"/>
              <a:gd name="connsiteX183" fmla="*/ 1185267 w 1366242"/>
              <a:gd name="connsiteY183" fmla="*/ 90487 h 2919412"/>
              <a:gd name="connsiteX184" fmla="*/ 1204317 w 1366242"/>
              <a:gd name="connsiteY184" fmla="*/ 80962 h 2919412"/>
              <a:gd name="connsiteX185" fmla="*/ 1228129 w 1366242"/>
              <a:gd name="connsiteY185" fmla="*/ 76200 h 2919412"/>
              <a:gd name="connsiteX186" fmla="*/ 1256704 w 1366242"/>
              <a:gd name="connsiteY186" fmla="*/ 61912 h 2919412"/>
              <a:gd name="connsiteX187" fmla="*/ 1270992 w 1366242"/>
              <a:gd name="connsiteY187" fmla="*/ 57150 h 2919412"/>
              <a:gd name="connsiteX188" fmla="*/ 1266229 w 1366242"/>
              <a:gd name="connsiteY188" fmla="*/ 38100 h 2919412"/>
              <a:gd name="connsiteX189" fmla="*/ 1247179 w 1366242"/>
              <a:gd name="connsiteY189" fmla="*/ 19050 h 2919412"/>
              <a:gd name="connsiteX190" fmla="*/ 1213842 w 1366242"/>
              <a:gd name="connsiteY190" fmla="*/ 0 h 2919412"/>
              <a:gd name="connsiteX191" fmla="*/ 1232892 w 1366242"/>
              <a:gd name="connsiteY191" fmla="*/ 28575 h 2919412"/>
              <a:gd name="connsiteX192" fmla="*/ 1256704 w 1366242"/>
              <a:gd name="connsiteY192" fmla="*/ 52387 h 2919412"/>
              <a:gd name="connsiteX193" fmla="*/ 1275754 w 1366242"/>
              <a:gd name="connsiteY193" fmla="*/ 57150 h 2919412"/>
              <a:gd name="connsiteX194" fmla="*/ 1313854 w 1366242"/>
              <a:gd name="connsiteY194" fmla="*/ 52387 h 2919412"/>
              <a:gd name="connsiteX195" fmla="*/ 1328142 w 1366242"/>
              <a:gd name="connsiteY195" fmla="*/ 42862 h 2919412"/>
              <a:gd name="connsiteX196" fmla="*/ 1366242 w 1366242"/>
              <a:gd name="connsiteY196"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680442 w 1366242"/>
              <a:gd name="connsiteY149" fmla="*/ 238125 h 2919412"/>
              <a:gd name="connsiteX150" fmla="*/ 723304 w 1366242"/>
              <a:gd name="connsiteY150" fmla="*/ 238125 h 2919412"/>
              <a:gd name="connsiteX151" fmla="*/ 770929 w 1366242"/>
              <a:gd name="connsiteY151" fmla="*/ 235743 h 2919412"/>
              <a:gd name="connsiteX152" fmla="*/ 799504 w 1366242"/>
              <a:gd name="connsiteY152" fmla="*/ 233362 h 2919412"/>
              <a:gd name="connsiteX153" fmla="*/ 835223 w 1366242"/>
              <a:gd name="connsiteY153" fmla="*/ 235744 h 2919412"/>
              <a:gd name="connsiteX154" fmla="*/ 889992 w 1366242"/>
              <a:gd name="connsiteY154" fmla="*/ 228600 h 2919412"/>
              <a:gd name="connsiteX155" fmla="*/ 904279 w 1366242"/>
              <a:gd name="connsiteY155" fmla="*/ 223837 h 2919412"/>
              <a:gd name="connsiteX156" fmla="*/ 956667 w 1366242"/>
              <a:gd name="connsiteY156" fmla="*/ 195262 h 2919412"/>
              <a:gd name="connsiteX157" fmla="*/ 980479 w 1366242"/>
              <a:gd name="connsiteY157" fmla="*/ 190500 h 2919412"/>
              <a:gd name="connsiteX158" fmla="*/ 1004292 w 1366242"/>
              <a:gd name="connsiteY158" fmla="*/ 180975 h 2919412"/>
              <a:gd name="connsiteX159" fmla="*/ 1018579 w 1366242"/>
              <a:gd name="connsiteY159" fmla="*/ 176212 h 2919412"/>
              <a:gd name="connsiteX160" fmla="*/ 1023342 w 1366242"/>
              <a:gd name="connsiteY160" fmla="*/ 157162 h 2919412"/>
              <a:gd name="connsiteX161" fmla="*/ 1018579 w 1366242"/>
              <a:gd name="connsiteY161" fmla="*/ 128587 h 2919412"/>
              <a:gd name="connsiteX162" fmla="*/ 990004 w 1366242"/>
              <a:gd name="connsiteY162" fmla="*/ 95250 h 2919412"/>
              <a:gd name="connsiteX163" fmla="*/ 951904 w 1366242"/>
              <a:gd name="connsiteY163" fmla="*/ 66675 h 2919412"/>
              <a:gd name="connsiteX164" fmla="*/ 999529 w 1366242"/>
              <a:gd name="connsiteY164" fmla="*/ 95250 h 2919412"/>
              <a:gd name="connsiteX165" fmla="*/ 975717 w 1366242"/>
              <a:gd name="connsiteY165" fmla="*/ 90487 h 2919412"/>
              <a:gd name="connsiteX166" fmla="*/ 942379 w 1366242"/>
              <a:gd name="connsiteY166" fmla="*/ 85725 h 2919412"/>
              <a:gd name="connsiteX167" fmla="*/ 885229 w 1366242"/>
              <a:gd name="connsiteY167" fmla="*/ 90487 h 2919412"/>
              <a:gd name="connsiteX168" fmla="*/ 918567 w 1366242"/>
              <a:gd name="connsiteY168" fmla="*/ 80962 h 2919412"/>
              <a:gd name="connsiteX169" fmla="*/ 932854 w 1366242"/>
              <a:gd name="connsiteY169" fmla="*/ 76200 h 2919412"/>
              <a:gd name="connsiteX170" fmla="*/ 980479 w 1366242"/>
              <a:gd name="connsiteY170" fmla="*/ 61912 h 2919412"/>
              <a:gd name="connsiteX171" fmla="*/ 1013817 w 1366242"/>
              <a:gd name="connsiteY171" fmla="*/ 52387 h 2919412"/>
              <a:gd name="connsiteX172" fmla="*/ 1037629 w 1366242"/>
              <a:gd name="connsiteY172" fmla="*/ 47625 h 2919412"/>
              <a:gd name="connsiteX173" fmla="*/ 1047154 w 1366242"/>
              <a:gd name="connsiteY173" fmla="*/ 33337 h 2919412"/>
              <a:gd name="connsiteX174" fmla="*/ 1028104 w 1366242"/>
              <a:gd name="connsiteY174" fmla="*/ 38100 h 2919412"/>
              <a:gd name="connsiteX175" fmla="*/ 994767 w 1366242"/>
              <a:gd name="connsiteY175" fmla="*/ 71437 h 2919412"/>
              <a:gd name="connsiteX176" fmla="*/ 1013817 w 1366242"/>
              <a:gd name="connsiteY176" fmla="*/ 104775 h 2919412"/>
              <a:gd name="connsiteX177" fmla="*/ 1028104 w 1366242"/>
              <a:gd name="connsiteY177" fmla="*/ 119062 h 2919412"/>
              <a:gd name="connsiteX178" fmla="*/ 1032867 w 1366242"/>
              <a:gd name="connsiteY178" fmla="*/ 133350 h 2919412"/>
              <a:gd name="connsiteX179" fmla="*/ 1047154 w 1366242"/>
              <a:gd name="connsiteY179" fmla="*/ 138112 h 2919412"/>
              <a:gd name="connsiteX180" fmla="*/ 1090017 w 1366242"/>
              <a:gd name="connsiteY180" fmla="*/ 133350 h 2919412"/>
              <a:gd name="connsiteX181" fmla="*/ 1109067 w 1366242"/>
              <a:gd name="connsiteY181" fmla="*/ 114300 h 2919412"/>
              <a:gd name="connsiteX182" fmla="*/ 1170979 w 1366242"/>
              <a:gd name="connsiteY182" fmla="*/ 95250 h 2919412"/>
              <a:gd name="connsiteX183" fmla="*/ 1185267 w 1366242"/>
              <a:gd name="connsiteY183" fmla="*/ 90487 h 2919412"/>
              <a:gd name="connsiteX184" fmla="*/ 1204317 w 1366242"/>
              <a:gd name="connsiteY184" fmla="*/ 80962 h 2919412"/>
              <a:gd name="connsiteX185" fmla="*/ 1228129 w 1366242"/>
              <a:gd name="connsiteY185" fmla="*/ 76200 h 2919412"/>
              <a:gd name="connsiteX186" fmla="*/ 1256704 w 1366242"/>
              <a:gd name="connsiteY186" fmla="*/ 61912 h 2919412"/>
              <a:gd name="connsiteX187" fmla="*/ 1270992 w 1366242"/>
              <a:gd name="connsiteY187" fmla="*/ 57150 h 2919412"/>
              <a:gd name="connsiteX188" fmla="*/ 1266229 w 1366242"/>
              <a:gd name="connsiteY188" fmla="*/ 38100 h 2919412"/>
              <a:gd name="connsiteX189" fmla="*/ 1247179 w 1366242"/>
              <a:gd name="connsiteY189" fmla="*/ 19050 h 2919412"/>
              <a:gd name="connsiteX190" fmla="*/ 1213842 w 1366242"/>
              <a:gd name="connsiteY190" fmla="*/ 0 h 2919412"/>
              <a:gd name="connsiteX191" fmla="*/ 1232892 w 1366242"/>
              <a:gd name="connsiteY191" fmla="*/ 28575 h 2919412"/>
              <a:gd name="connsiteX192" fmla="*/ 1256704 w 1366242"/>
              <a:gd name="connsiteY192" fmla="*/ 52387 h 2919412"/>
              <a:gd name="connsiteX193" fmla="*/ 1275754 w 1366242"/>
              <a:gd name="connsiteY193" fmla="*/ 57150 h 2919412"/>
              <a:gd name="connsiteX194" fmla="*/ 1313854 w 1366242"/>
              <a:gd name="connsiteY194" fmla="*/ 52387 h 2919412"/>
              <a:gd name="connsiteX195" fmla="*/ 1328142 w 1366242"/>
              <a:gd name="connsiteY195" fmla="*/ 42862 h 2919412"/>
              <a:gd name="connsiteX196" fmla="*/ 1366242 w 1366242"/>
              <a:gd name="connsiteY196"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656629 w 1366242"/>
              <a:gd name="connsiteY149" fmla="*/ 266700 h 2919412"/>
              <a:gd name="connsiteX150" fmla="*/ 723304 w 1366242"/>
              <a:gd name="connsiteY150" fmla="*/ 238125 h 2919412"/>
              <a:gd name="connsiteX151" fmla="*/ 770929 w 1366242"/>
              <a:gd name="connsiteY151" fmla="*/ 235743 h 2919412"/>
              <a:gd name="connsiteX152" fmla="*/ 799504 w 1366242"/>
              <a:gd name="connsiteY152" fmla="*/ 233362 h 2919412"/>
              <a:gd name="connsiteX153" fmla="*/ 835223 w 1366242"/>
              <a:gd name="connsiteY153" fmla="*/ 235744 h 2919412"/>
              <a:gd name="connsiteX154" fmla="*/ 889992 w 1366242"/>
              <a:gd name="connsiteY154" fmla="*/ 228600 h 2919412"/>
              <a:gd name="connsiteX155" fmla="*/ 904279 w 1366242"/>
              <a:gd name="connsiteY155" fmla="*/ 223837 h 2919412"/>
              <a:gd name="connsiteX156" fmla="*/ 956667 w 1366242"/>
              <a:gd name="connsiteY156" fmla="*/ 195262 h 2919412"/>
              <a:gd name="connsiteX157" fmla="*/ 980479 w 1366242"/>
              <a:gd name="connsiteY157" fmla="*/ 190500 h 2919412"/>
              <a:gd name="connsiteX158" fmla="*/ 1004292 w 1366242"/>
              <a:gd name="connsiteY158" fmla="*/ 180975 h 2919412"/>
              <a:gd name="connsiteX159" fmla="*/ 1018579 w 1366242"/>
              <a:gd name="connsiteY159" fmla="*/ 176212 h 2919412"/>
              <a:gd name="connsiteX160" fmla="*/ 1023342 w 1366242"/>
              <a:gd name="connsiteY160" fmla="*/ 157162 h 2919412"/>
              <a:gd name="connsiteX161" fmla="*/ 1018579 w 1366242"/>
              <a:gd name="connsiteY161" fmla="*/ 128587 h 2919412"/>
              <a:gd name="connsiteX162" fmla="*/ 990004 w 1366242"/>
              <a:gd name="connsiteY162" fmla="*/ 95250 h 2919412"/>
              <a:gd name="connsiteX163" fmla="*/ 951904 w 1366242"/>
              <a:gd name="connsiteY163" fmla="*/ 66675 h 2919412"/>
              <a:gd name="connsiteX164" fmla="*/ 999529 w 1366242"/>
              <a:gd name="connsiteY164" fmla="*/ 95250 h 2919412"/>
              <a:gd name="connsiteX165" fmla="*/ 975717 w 1366242"/>
              <a:gd name="connsiteY165" fmla="*/ 90487 h 2919412"/>
              <a:gd name="connsiteX166" fmla="*/ 942379 w 1366242"/>
              <a:gd name="connsiteY166" fmla="*/ 85725 h 2919412"/>
              <a:gd name="connsiteX167" fmla="*/ 885229 w 1366242"/>
              <a:gd name="connsiteY167" fmla="*/ 90487 h 2919412"/>
              <a:gd name="connsiteX168" fmla="*/ 918567 w 1366242"/>
              <a:gd name="connsiteY168" fmla="*/ 80962 h 2919412"/>
              <a:gd name="connsiteX169" fmla="*/ 932854 w 1366242"/>
              <a:gd name="connsiteY169" fmla="*/ 76200 h 2919412"/>
              <a:gd name="connsiteX170" fmla="*/ 980479 w 1366242"/>
              <a:gd name="connsiteY170" fmla="*/ 61912 h 2919412"/>
              <a:gd name="connsiteX171" fmla="*/ 1013817 w 1366242"/>
              <a:gd name="connsiteY171" fmla="*/ 52387 h 2919412"/>
              <a:gd name="connsiteX172" fmla="*/ 1037629 w 1366242"/>
              <a:gd name="connsiteY172" fmla="*/ 47625 h 2919412"/>
              <a:gd name="connsiteX173" fmla="*/ 1047154 w 1366242"/>
              <a:gd name="connsiteY173" fmla="*/ 33337 h 2919412"/>
              <a:gd name="connsiteX174" fmla="*/ 1028104 w 1366242"/>
              <a:gd name="connsiteY174" fmla="*/ 38100 h 2919412"/>
              <a:gd name="connsiteX175" fmla="*/ 994767 w 1366242"/>
              <a:gd name="connsiteY175" fmla="*/ 71437 h 2919412"/>
              <a:gd name="connsiteX176" fmla="*/ 1013817 w 1366242"/>
              <a:gd name="connsiteY176" fmla="*/ 104775 h 2919412"/>
              <a:gd name="connsiteX177" fmla="*/ 1028104 w 1366242"/>
              <a:gd name="connsiteY177" fmla="*/ 119062 h 2919412"/>
              <a:gd name="connsiteX178" fmla="*/ 1032867 w 1366242"/>
              <a:gd name="connsiteY178" fmla="*/ 133350 h 2919412"/>
              <a:gd name="connsiteX179" fmla="*/ 1047154 w 1366242"/>
              <a:gd name="connsiteY179" fmla="*/ 138112 h 2919412"/>
              <a:gd name="connsiteX180" fmla="*/ 1090017 w 1366242"/>
              <a:gd name="connsiteY180" fmla="*/ 133350 h 2919412"/>
              <a:gd name="connsiteX181" fmla="*/ 1109067 w 1366242"/>
              <a:gd name="connsiteY181" fmla="*/ 114300 h 2919412"/>
              <a:gd name="connsiteX182" fmla="*/ 1170979 w 1366242"/>
              <a:gd name="connsiteY182" fmla="*/ 95250 h 2919412"/>
              <a:gd name="connsiteX183" fmla="*/ 1185267 w 1366242"/>
              <a:gd name="connsiteY183" fmla="*/ 90487 h 2919412"/>
              <a:gd name="connsiteX184" fmla="*/ 1204317 w 1366242"/>
              <a:gd name="connsiteY184" fmla="*/ 80962 h 2919412"/>
              <a:gd name="connsiteX185" fmla="*/ 1228129 w 1366242"/>
              <a:gd name="connsiteY185" fmla="*/ 76200 h 2919412"/>
              <a:gd name="connsiteX186" fmla="*/ 1256704 w 1366242"/>
              <a:gd name="connsiteY186" fmla="*/ 61912 h 2919412"/>
              <a:gd name="connsiteX187" fmla="*/ 1270992 w 1366242"/>
              <a:gd name="connsiteY187" fmla="*/ 57150 h 2919412"/>
              <a:gd name="connsiteX188" fmla="*/ 1266229 w 1366242"/>
              <a:gd name="connsiteY188" fmla="*/ 38100 h 2919412"/>
              <a:gd name="connsiteX189" fmla="*/ 1247179 w 1366242"/>
              <a:gd name="connsiteY189" fmla="*/ 19050 h 2919412"/>
              <a:gd name="connsiteX190" fmla="*/ 1213842 w 1366242"/>
              <a:gd name="connsiteY190" fmla="*/ 0 h 2919412"/>
              <a:gd name="connsiteX191" fmla="*/ 1232892 w 1366242"/>
              <a:gd name="connsiteY191" fmla="*/ 28575 h 2919412"/>
              <a:gd name="connsiteX192" fmla="*/ 1256704 w 1366242"/>
              <a:gd name="connsiteY192" fmla="*/ 52387 h 2919412"/>
              <a:gd name="connsiteX193" fmla="*/ 1275754 w 1366242"/>
              <a:gd name="connsiteY193" fmla="*/ 57150 h 2919412"/>
              <a:gd name="connsiteX194" fmla="*/ 1313854 w 1366242"/>
              <a:gd name="connsiteY194" fmla="*/ 52387 h 2919412"/>
              <a:gd name="connsiteX195" fmla="*/ 1328142 w 1366242"/>
              <a:gd name="connsiteY195" fmla="*/ 42862 h 2919412"/>
              <a:gd name="connsiteX196" fmla="*/ 1366242 w 1366242"/>
              <a:gd name="connsiteY196"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656629 w 1366242"/>
              <a:gd name="connsiteY149" fmla="*/ 266700 h 2919412"/>
              <a:gd name="connsiteX150" fmla="*/ 723304 w 1366242"/>
              <a:gd name="connsiteY150" fmla="*/ 238125 h 2919412"/>
              <a:gd name="connsiteX151" fmla="*/ 770929 w 1366242"/>
              <a:gd name="connsiteY151" fmla="*/ 235743 h 2919412"/>
              <a:gd name="connsiteX152" fmla="*/ 799504 w 1366242"/>
              <a:gd name="connsiteY152" fmla="*/ 233362 h 2919412"/>
              <a:gd name="connsiteX153" fmla="*/ 835223 w 1366242"/>
              <a:gd name="connsiteY153" fmla="*/ 235744 h 2919412"/>
              <a:gd name="connsiteX154" fmla="*/ 889992 w 1366242"/>
              <a:gd name="connsiteY154" fmla="*/ 228600 h 2919412"/>
              <a:gd name="connsiteX155" fmla="*/ 904279 w 1366242"/>
              <a:gd name="connsiteY155" fmla="*/ 223837 h 2919412"/>
              <a:gd name="connsiteX156" fmla="*/ 956667 w 1366242"/>
              <a:gd name="connsiteY156" fmla="*/ 195262 h 2919412"/>
              <a:gd name="connsiteX157" fmla="*/ 980479 w 1366242"/>
              <a:gd name="connsiteY157" fmla="*/ 190500 h 2919412"/>
              <a:gd name="connsiteX158" fmla="*/ 1004292 w 1366242"/>
              <a:gd name="connsiteY158" fmla="*/ 180975 h 2919412"/>
              <a:gd name="connsiteX159" fmla="*/ 1018579 w 1366242"/>
              <a:gd name="connsiteY159" fmla="*/ 176212 h 2919412"/>
              <a:gd name="connsiteX160" fmla="*/ 1023342 w 1366242"/>
              <a:gd name="connsiteY160" fmla="*/ 157162 h 2919412"/>
              <a:gd name="connsiteX161" fmla="*/ 1018579 w 1366242"/>
              <a:gd name="connsiteY161" fmla="*/ 128587 h 2919412"/>
              <a:gd name="connsiteX162" fmla="*/ 990004 w 1366242"/>
              <a:gd name="connsiteY162" fmla="*/ 95250 h 2919412"/>
              <a:gd name="connsiteX163" fmla="*/ 951904 w 1366242"/>
              <a:gd name="connsiteY163" fmla="*/ 66675 h 2919412"/>
              <a:gd name="connsiteX164" fmla="*/ 999529 w 1366242"/>
              <a:gd name="connsiteY164" fmla="*/ 95250 h 2919412"/>
              <a:gd name="connsiteX165" fmla="*/ 975717 w 1366242"/>
              <a:gd name="connsiteY165" fmla="*/ 90487 h 2919412"/>
              <a:gd name="connsiteX166" fmla="*/ 942379 w 1366242"/>
              <a:gd name="connsiteY166" fmla="*/ 85725 h 2919412"/>
              <a:gd name="connsiteX167" fmla="*/ 885229 w 1366242"/>
              <a:gd name="connsiteY167" fmla="*/ 90487 h 2919412"/>
              <a:gd name="connsiteX168" fmla="*/ 918567 w 1366242"/>
              <a:gd name="connsiteY168" fmla="*/ 80962 h 2919412"/>
              <a:gd name="connsiteX169" fmla="*/ 932854 w 1366242"/>
              <a:gd name="connsiteY169" fmla="*/ 76200 h 2919412"/>
              <a:gd name="connsiteX170" fmla="*/ 980479 w 1366242"/>
              <a:gd name="connsiteY170" fmla="*/ 61912 h 2919412"/>
              <a:gd name="connsiteX171" fmla="*/ 1013817 w 1366242"/>
              <a:gd name="connsiteY171" fmla="*/ 52387 h 2919412"/>
              <a:gd name="connsiteX172" fmla="*/ 1037629 w 1366242"/>
              <a:gd name="connsiteY172" fmla="*/ 47625 h 2919412"/>
              <a:gd name="connsiteX173" fmla="*/ 1047154 w 1366242"/>
              <a:gd name="connsiteY173" fmla="*/ 33337 h 2919412"/>
              <a:gd name="connsiteX174" fmla="*/ 1028104 w 1366242"/>
              <a:gd name="connsiteY174" fmla="*/ 38100 h 2919412"/>
              <a:gd name="connsiteX175" fmla="*/ 994767 w 1366242"/>
              <a:gd name="connsiteY175" fmla="*/ 71437 h 2919412"/>
              <a:gd name="connsiteX176" fmla="*/ 1013817 w 1366242"/>
              <a:gd name="connsiteY176" fmla="*/ 104775 h 2919412"/>
              <a:gd name="connsiteX177" fmla="*/ 1028104 w 1366242"/>
              <a:gd name="connsiteY177" fmla="*/ 119062 h 2919412"/>
              <a:gd name="connsiteX178" fmla="*/ 1032867 w 1366242"/>
              <a:gd name="connsiteY178" fmla="*/ 133350 h 2919412"/>
              <a:gd name="connsiteX179" fmla="*/ 1047154 w 1366242"/>
              <a:gd name="connsiteY179" fmla="*/ 138112 h 2919412"/>
              <a:gd name="connsiteX180" fmla="*/ 1090017 w 1366242"/>
              <a:gd name="connsiteY180" fmla="*/ 133350 h 2919412"/>
              <a:gd name="connsiteX181" fmla="*/ 1109067 w 1366242"/>
              <a:gd name="connsiteY181" fmla="*/ 114300 h 2919412"/>
              <a:gd name="connsiteX182" fmla="*/ 1170979 w 1366242"/>
              <a:gd name="connsiteY182" fmla="*/ 95250 h 2919412"/>
              <a:gd name="connsiteX183" fmla="*/ 1185267 w 1366242"/>
              <a:gd name="connsiteY183" fmla="*/ 90487 h 2919412"/>
              <a:gd name="connsiteX184" fmla="*/ 1204317 w 1366242"/>
              <a:gd name="connsiteY184" fmla="*/ 80962 h 2919412"/>
              <a:gd name="connsiteX185" fmla="*/ 1228129 w 1366242"/>
              <a:gd name="connsiteY185" fmla="*/ 76200 h 2919412"/>
              <a:gd name="connsiteX186" fmla="*/ 1256704 w 1366242"/>
              <a:gd name="connsiteY186" fmla="*/ 61912 h 2919412"/>
              <a:gd name="connsiteX187" fmla="*/ 1270992 w 1366242"/>
              <a:gd name="connsiteY187" fmla="*/ 57150 h 2919412"/>
              <a:gd name="connsiteX188" fmla="*/ 1266229 w 1366242"/>
              <a:gd name="connsiteY188" fmla="*/ 38100 h 2919412"/>
              <a:gd name="connsiteX189" fmla="*/ 1247179 w 1366242"/>
              <a:gd name="connsiteY189" fmla="*/ 19050 h 2919412"/>
              <a:gd name="connsiteX190" fmla="*/ 1213842 w 1366242"/>
              <a:gd name="connsiteY190" fmla="*/ 0 h 2919412"/>
              <a:gd name="connsiteX191" fmla="*/ 1232892 w 1366242"/>
              <a:gd name="connsiteY191" fmla="*/ 28575 h 2919412"/>
              <a:gd name="connsiteX192" fmla="*/ 1256704 w 1366242"/>
              <a:gd name="connsiteY192" fmla="*/ 52387 h 2919412"/>
              <a:gd name="connsiteX193" fmla="*/ 1275754 w 1366242"/>
              <a:gd name="connsiteY193" fmla="*/ 57150 h 2919412"/>
              <a:gd name="connsiteX194" fmla="*/ 1313854 w 1366242"/>
              <a:gd name="connsiteY194" fmla="*/ 52387 h 2919412"/>
              <a:gd name="connsiteX195" fmla="*/ 1328142 w 1366242"/>
              <a:gd name="connsiteY195" fmla="*/ 42862 h 2919412"/>
              <a:gd name="connsiteX196" fmla="*/ 1366242 w 1366242"/>
              <a:gd name="connsiteY196"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656629 w 1366242"/>
              <a:gd name="connsiteY149" fmla="*/ 266700 h 2919412"/>
              <a:gd name="connsiteX150" fmla="*/ 699491 w 1366242"/>
              <a:gd name="connsiteY150" fmla="*/ 240506 h 2919412"/>
              <a:gd name="connsiteX151" fmla="*/ 770929 w 1366242"/>
              <a:gd name="connsiteY151" fmla="*/ 235743 h 2919412"/>
              <a:gd name="connsiteX152" fmla="*/ 799504 w 1366242"/>
              <a:gd name="connsiteY152" fmla="*/ 233362 h 2919412"/>
              <a:gd name="connsiteX153" fmla="*/ 835223 w 1366242"/>
              <a:gd name="connsiteY153" fmla="*/ 235744 h 2919412"/>
              <a:gd name="connsiteX154" fmla="*/ 889992 w 1366242"/>
              <a:gd name="connsiteY154" fmla="*/ 228600 h 2919412"/>
              <a:gd name="connsiteX155" fmla="*/ 904279 w 1366242"/>
              <a:gd name="connsiteY155" fmla="*/ 223837 h 2919412"/>
              <a:gd name="connsiteX156" fmla="*/ 956667 w 1366242"/>
              <a:gd name="connsiteY156" fmla="*/ 195262 h 2919412"/>
              <a:gd name="connsiteX157" fmla="*/ 980479 w 1366242"/>
              <a:gd name="connsiteY157" fmla="*/ 190500 h 2919412"/>
              <a:gd name="connsiteX158" fmla="*/ 1004292 w 1366242"/>
              <a:gd name="connsiteY158" fmla="*/ 180975 h 2919412"/>
              <a:gd name="connsiteX159" fmla="*/ 1018579 w 1366242"/>
              <a:gd name="connsiteY159" fmla="*/ 176212 h 2919412"/>
              <a:gd name="connsiteX160" fmla="*/ 1023342 w 1366242"/>
              <a:gd name="connsiteY160" fmla="*/ 157162 h 2919412"/>
              <a:gd name="connsiteX161" fmla="*/ 1018579 w 1366242"/>
              <a:gd name="connsiteY161" fmla="*/ 128587 h 2919412"/>
              <a:gd name="connsiteX162" fmla="*/ 990004 w 1366242"/>
              <a:gd name="connsiteY162" fmla="*/ 95250 h 2919412"/>
              <a:gd name="connsiteX163" fmla="*/ 951904 w 1366242"/>
              <a:gd name="connsiteY163" fmla="*/ 66675 h 2919412"/>
              <a:gd name="connsiteX164" fmla="*/ 999529 w 1366242"/>
              <a:gd name="connsiteY164" fmla="*/ 95250 h 2919412"/>
              <a:gd name="connsiteX165" fmla="*/ 975717 w 1366242"/>
              <a:gd name="connsiteY165" fmla="*/ 90487 h 2919412"/>
              <a:gd name="connsiteX166" fmla="*/ 942379 w 1366242"/>
              <a:gd name="connsiteY166" fmla="*/ 85725 h 2919412"/>
              <a:gd name="connsiteX167" fmla="*/ 885229 w 1366242"/>
              <a:gd name="connsiteY167" fmla="*/ 90487 h 2919412"/>
              <a:gd name="connsiteX168" fmla="*/ 918567 w 1366242"/>
              <a:gd name="connsiteY168" fmla="*/ 80962 h 2919412"/>
              <a:gd name="connsiteX169" fmla="*/ 932854 w 1366242"/>
              <a:gd name="connsiteY169" fmla="*/ 76200 h 2919412"/>
              <a:gd name="connsiteX170" fmla="*/ 980479 w 1366242"/>
              <a:gd name="connsiteY170" fmla="*/ 61912 h 2919412"/>
              <a:gd name="connsiteX171" fmla="*/ 1013817 w 1366242"/>
              <a:gd name="connsiteY171" fmla="*/ 52387 h 2919412"/>
              <a:gd name="connsiteX172" fmla="*/ 1037629 w 1366242"/>
              <a:gd name="connsiteY172" fmla="*/ 47625 h 2919412"/>
              <a:gd name="connsiteX173" fmla="*/ 1047154 w 1366242"/>
              <a:gd name="connsiteY173" fmla="*/ 33337 h 2919412"/>
              <a:gd name="connsiteX174" fmla="*/ 1028104 w 1366242"/>
              <a:gd name="connsiteY174" fmla="*/ 38100 h 2919412"/>
              <a:gd name="connsiteX175" fmla="*/ 994767 w 1366242"/>
              <a:gd name="connsiteY175" fmla="*/ 71437 h 2919412"/>
              <a:gd name="connsiteX176" fmla="*/ 1013817 w 1366242"/>
              <a:gd name="connsiteY176" fmla="*/ 104775 h 2919412"/>
              <a:gd name="connsiteX177" fmla="*/ 1028104 w 1366242"/>
              <a:gd name="connsiteY177" fmla="*/ 119062 h 2919412"/>
              <a:gd name="connsiteX178" fmla="*/ 1032867 w 1366242"/>
              <a:gd name="connsiteY178" fmla="*/ 133350 h 2919412"/>
              <a:gd name="connsiteX179" fmla="*/ 1047154 w 1366242"/>
              <a:gd name="connsiteY179" fmla="*/ 138112 h 2919412"/>
              <a:gd name="connsiteX180" fmla="*/ 1090017 w 1366242"/>
              <a:gd name="connsiteY180" fmla="*/ 133350 h 2919412"/>
              <a:gd name="connsiteX181" fmla="*/ 1109067 w 1366242"/>
              <a:gd name="connsiteY181" fmla="*/ 114300 h 2919412"/>
              <a:gd name="connsiteX182" fmla="*/ 1170979 w 1366242"/>
              <a:gd name="connsiteY182" fmla="*/ 95250 h 2919412"/>
              <a:gd name="connsiteX183" fmla="*/ 1185267 w 1366242"/>
              <a:gd name="connsiteY183" fmla="*/ 90487 h 2919412"/>
              <a:gd name="connsiteX184" fmla="*/ 1204317 w 1366242"/>
              <a:gd name="connsiteY184" fmla="*/ 80962 h 2919412"/>
              <a:gd name="connsiteX185" fmla="*/ 1228129 w 1366242"/>
              <a:gd name="connsiteY185" fmla="*/ 76200 h 2919412"/>
              <a:gd name="connsiteX186" fmla="*/ 1256704 w 1366242"/>
              <a:gd name="connsiteY186" fmla="*/ 61912 h 2919412"/>
              <a:gd name="connsiteX187" fmla="*/ 1270992 w 1366242"/>
              <a:gd name="connsiteY187" fmla="*/ 57150 h 2919412"/>
              <a:gd name="connsiteX188" fmla="*/ 1266229 w 1366242"/>
              <a:gd name="connsiteY188" fmla="*/ 38100 h 2919412"/>
              <a:gd name="connsiteX189" fmla="*/ 1247179 w 1366242"/>
              <a:gd name="connsiteY189" fmla="*/ 19050 h 2919412"/>
              <a:gd name="connsiteX190" fmla="*/ 1213842 w 1366242"/>
              <a:gd name="connsiteY190" fmla="*/ 0 h 2919412"/>
              <a:gd name="connsiteX191" fmla="*/ 1232892 w 1366242"/>
              <a:gd name="connsiteY191" fmla="*/ 28575 h 2919412"/>
              <a:gd name="connsiteX192" fmla="*/ 1256704 w 1366242"/>
              <a:gd name="connsiteY192" fmla="*/ 52387 h 2919412"/>
              <a:gd name="connsiteX193" fmla="*/ 1275754 w 1366242"/>
              <a:gd name="connsiteY193" fmla="*/ 57150 h 2919412"/>
              <a:gd name="connsiteX194" fmla="*/ 1313854 w 1366242"/>
              <a:gd name="connsiteY194" fmla="*/ 52387 h 2919412"/>
              <a:gd name="connsiteX195" fmla="*/ 1328142 w 1366242"/>
              <a:gd name="connsiteY195" fmla="*/ 42862 h 2919412"/>
              <a:gd name="connsiteX196" fmla="*/ 1366242 w 1366242"/>
              <a:gd name="connsiteY196"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90004 w 1366242"/>
              <a:gd name="connsiteY163" fmla="*/ 95250 h 2919412"/>
              <a:gd name="connsiteX164" fmla="*/ 951904 w 1366242"/>
              <a:gd name="connsiteY164" fmla="*/ 66675 h 2919412"/>
              <a:gd name="connsiteX165" fmla="*/ 999529 w 1366242"/>
              <a:gd name="connsiteY165" fmla="*/ 95250 h 2919412"/>
              <a:gd name="connsiteX166" fmla="*/ 975717 w 1366242"/>
              <a:gd name="connsiteY166" fmla="*/ 90487 h 2919412"/>
              <a:gd name="connsiteX167" fmla="*/ 942379 w 1366242"/>
              <a:gd name="connsiteY167" fmla="*/ 85725 h 2919412"/>
              <a:gd name="connsiteX168" fmla="*/ 885229 w 1366242"/>
              <a:gd name="connsiteY168" fmla="*/ 90487 h 2919412"/>
              <a:gd name="connsiteX169" fmla="*/ 918567 w 1366242"/>
              <a:gd name="connsiteY169" fmla="*/ 80962 h 2919412"/>
              <a:gd name="connsiteX170" fmla="*/ 932854 w 1366242"/>
              <a:gd name="connsiteY170" fmla="*/ 76200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66229 w 1366242"/>
              <a:gd name="connsiteY189" fmla="*/ 38100 h 2919412"/>
              <a:gd name="connsiteX190" fmla="*/ 1247179 w 1366242"/>
              <a:gd name="connsiteY190" fmla="*/ 19050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90004 w 1366242"/>
              <a:gd name="connsiteY163" fmla="*/ 95250 h 2919412"/>
              <a:gd name="connsiteX164" fmla="*/ 951904 w 1366242"/>
              <a:gd name="connsiteY164" fmla="*/ 66675 h 2919412"/>
              <a:gd name="connsiteX165" fmla="*/ 999529 w 1366242"/>
              <a:gd name="connsiteY165" fmla="*/ 95250 h 2919412"/>
              <a:gd name="connsiteX166" fmla="*/ 980480 w 1366242"/>
              <a:gd name="connsiteY166" fmla="*/ 59531 h 2919412"/>
              <a:gd name="connsiteX167" fmla="*/ 942379 w 1366242"/>
              <a:gd name="connsiteY167" fmla="*/ 85725 h 2919412"/>
              <a:gd name="connsiteX168" fmla="*/ 885229 w 1366242"/>
              <a:gd name="connsiteY168" fmla="*/ 90487 h 2919412"/>
              <a:gd name="connsiteX169" fmla="*/ 918567 w 1366242"/>
              <a:gd name="connsiteY169" fmla="*/ 80962 h 2919412"/>
              <a:gd name="connsiteX170" fmla="*/ 932854 w 1366242"/>
              <a:gd name="connsiteY170" fmla="*/ 76200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66229 w 1366242"/>
              <a:gd name="connsiteY189" fmla="*/ 38100 h 2919412"/>
              <a:gd name="connsiteX190" fmla="*/ 1247179 w 1366242"/>
              <a:gd name="connsiteY190" fmla="*/ 19050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90004 w 1366242"/>
              <a:gd name="connsiteY163" fmla="*/ 95250 h 2919412"/>
              <a:gd name="connsiteX164" fmla="*/ 951904 w 1366242"/>
              <a:gd name="connsiteY164" fmla="*/ 66675 h 2919412"/>
              <a:gd name="connsiteX165" fmla="*/ 999529 w 1366242"/>
              <a:gd name="connsiteY165" fmla="*/ 95250 h 2919412"/>
              <a:gd name="connsiteX166" fmla="*/ 980480 w 1366242"/>
              <a:gd name="connsiteY166" fmla="*/ 59531 h 2919412"/>
              <a:gd name="connsiteX167" fmla="*/ 942379 w 1366242"/>
              <a:gd name="connsiteY167" fmla="*/ 85725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66229 w 1366242"/>
              <a:gd name="connsiteY189" fmla="*/ 38100 h 2919412"/>
              <a:gd name="connsiteX190" fmla="*/ 1247179 w 1366242"/>
              <a:gd name="connsiteY190" fmla="*/ 19050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90004 w 1366242"/>
              <a:gd name="connsiteY163" fmla="*/ 95250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42379 w 1366242"/>
              <a:gd name="connsiteY167" fmla="*/ 85725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66229 w 1366242"/>
              <a:gd name="connsiteY189" fmla="*/ 38100 h 2919412"/>
              <a:gd name="connsiteX190" fmla="*/ 1247179 w 1366242"/>
              <a:gd name="connsiteY190" fmla="*/ 19050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90004 w 1366242"/>
              <a:gd name="connsiteY163" fmla="*/ 95250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66229 w 1366242"/>
              <a:gd name="connsiteY189" fmla="*/ 38100 h 2919412"/>
              <a:gd name="connsiteX190" fmla="*/ 1247179 w 1366242"/>
              <a:gd name="connsiteY190" fmla="*/ 19050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66229 w 1366242"/>
              <a:gd name="connsiteY189" fmla="*/ 38100 h 2919412"/>
              <a:gd name="connsiteX190" fmla="*/ 1247179 w 1366242"/>
              <a:gd name="connsiteY190" fmla="*/ 19050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66229 w 1366242"/>
              <a:gd name="connsiteY189" fmla="*/ 38100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23329 w 1366242"/>
              <a:gd name="connsiteY143" fmla="*/ 366712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59085 w 1366242"/>
              <a:gd name="connsiteY189" fmla="*/ 64294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980479 w 1366242"/>
              <a:gd name="connsiteY141" fmla="*/ 447675 h 2919412"/>
              <a:gd name="connsiteX142" fmla="*/ 970954 w 1366242"/>
              <a:gd name="connsiteY142" fmla="*/ 433387 h 2919412"/>
              <a:gd name="connsiteX143" fmla="*/ 935235 w 1366242"/>
              <a:gd name="connsiteY143" fmla="*/ 359568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59085 w 1366242"/>
              <a:gd name="connsiteY189" fmla="*/ 64294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1001911 w 1366242"/>
              <a:gd name="connsiteY141" fmla="*/ 454819 h 2919412"/>
              <a:gd name="connsiteX142" fmla="*/ 970954 w 1366242"/>
              <a:gd name="connsiteY142" fmla="*/ 433387 h 2919412"/>
              <a:gd name="connsiteX143" fmla="*/ 935235 w 1366242"/>
              <a:gd name="connsiteY143" fmla="*/ 359568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59085 w 1366242"/>
              <a:gd name="connsiteY189" fmla="*/ 64294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1001911 w 1366242"/>
              <a:gd name="connsiteY141" fmla="*/ 454819 h 2919412"/>
              <a:gd name="connsiteX142" fmla="*/ 973335 w 1366242"/>
              <a:gd name="connsiteY142" fmla="*/ 397668 h 2919412"/>
              <a:gd name="connsiteX143" fmla="*/ 935235 w 1366242"/>
              <a:gd name="connsiteY143" fmla="*/ 359568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59085 w 1366242"/>
              <a:gd name="connsiteY189" fmla="*/ 64294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18579 w 1366242"/>
              <a:gd name="connsiteY140" fmla="*/ 495300 h 2919412"/>
              <a:gd name="connsiteX141" fmla="*/ 1001911 w 1366242"/>
              <a:gd name="connsiteY141" fmla="*/ 454819 h 2919412"/>
              <a:gd name="connsiteX142" fmla="*/ 973335 w 1366242"/>
              <a:gd name="connsiteY142" fmla="*/ 397668 h 2919412"/>
              <a:gd name="connsiteX143" fmla="*/ 932854 w 1366242"/>
              <a:gd name="connsiteY143" fmla="*/ 345281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59085 w 1366242"/>
              <a:gd name="connsiteY189" fmla="*/ 64294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951904 w 1366242"/>
              <a:gd name="connsiteY119" fmla="*/ 106203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32867 w 1366242"/>
              <a:gd name="connsiteY140" fmla="*/ 495300 h 2919412"/>
              <a:gd name="connsiteX141" fmla="*/ 1001911 w 1366242"/>
              <a:gd name="connsiteY141" fmla="*/ 454819 h 2919412"/>
              <a:gd name="connsiteX142" fmla="*/ 973335 w 1366242"/>
              <a:gd name="connsiteY142" fmla="*/ 397668 h 2919412"/>
              <a:gd name="connsiteX143" fmla="*/ 932854 w 1366242"/>
              <a:gd name="connsiteY143" fmla="*/ 345281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59085 w 1366242"/>
              <a:gd name="connsiteY189" fmla="*/ 64294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1080491 w 1366242"/>
              <a:gd name="connsiteY119" fmla="*/ 1081087 h 2919412"/>
              <a:gd name="connsiteX120" fmla="*/ 942379 w 1366242"/>
              <a:gd name="connsiteY120" fmla="*/ 1047750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32867 w 1366242"/>
              <a:gd name="connsiteY140" fmla="*/ 495300 h 2919412"/>
              <a:gd name="connsiteX141" fmla="*/ 1001911 w 1366242"/>
              <a:gd name="connsiteY141" fmla="*/ 454819 h 2919412"/>
              <a:gd name="connsiteX142" fmla="*/ 973335 w 1366242"/>
              <a:gd name="connsiteY142" fmla="*/ 397668 h 2919412"/>
              <a:gd name="connsiteX143" fmla="*/ 932854 w 1366242"/>
              <a:gd name="connsiteY143" fmla="*/ 345281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59085 w 1366242"/>
              <a:gd name="connsiteY189" fmla="*/ 64294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71562 h 2919412"/>
              <a:gd name="connsiteX119" fmla="*/ 1080491 w 1366242"/>
              <a:gd name="connsiteY119" fmla="*/ 1081087 h 2919412"/>
              <a:gd name="connsiteX120" fmla="*/ 944760 w 1366242"/>
              <a:gd name="connsiteY120" fmla="*/ 1064418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32867 w 1366242"/>
              <a:gd name="connsiteY140" fmla="*/ 495300 h 2919412"/>
              <a:gd name="connsiteX141" fmla="*/ 1001911 w 1366242"/>
              <a:gd name="connsiteY141" fmla="*/ 454819 h 2919412"/>
              <a:gd name="connsiteX142" fmla="*/ 973335 w 1366242"/>
              <a:gd name="connsiteY142" fmla="*/ 397668 h 2919412"/>
              <a:gd name="connsiteX143" fmla="*/ 932854 w 1366242"/>
              <a:gd name="connsiteY143" fmla="*/ 345281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59085 w 1366242"/>
              <a:gd name="connsiteY189" fmla="*/ 64294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13692 w 1366242"/>
              <a:gd name="connsiteY23" fmla="*/ 2200275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64419 h 2919412"/>
              <a:gd name="connsiteX119" fmla="*/ 1080491 w 1366242"/>
              <a:gd name="connsiteY119" fmla="*/ 1081087 h 2919412"/>
              <a:gd name="connsiteX120" fmla="*/ 944760 w 1366242"/>
              <a:gd name="connsiteY120" fmla="*/ 1064418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32867 w 1366242"/>
              <a:gd name="connsiteY140" fmla="*/ 495300 h 2919412"/>
              <a:gd name="connsiteX141" fmla="*/ 1001911 w 1366242"/>
              <a:gd name="connsiteY141" fmla="*/ 454819 h 2919412"/>
              <a:gd name="connsiteX142" fmla="*/ 973335 w 1366242"/>
              <a:gd name="connsiteY142" fmla="*/ 397668 h 2919412"/>
              <a:gd name="connsiteX143" fmla="*/ 932854 w 1366242"/>
              <a:gd name="connsiteY143" fmla="*/ 345281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59085 w 1366242"/>
              <a:gd name="connsiteY189" fmla="*/ 64294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3217 w 1366242"/>
              <a:gd name="connsiteY22" fmla="*/ 2176462 h 2919412"/>
              <a:gd name="connsiteX23" fmla="*/ 30361 w 1366242"/>
              <a:gd name="connsiteY23" fmla="*/ 2221707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64419 h 2919412"/>
              <a:gd name="connsiteX119" fmla="*/ 1080491 w 1366242"/>
              <a:gd name="connsiteY119" fmla="*/ 1081087 h 2919412"/>
              <a:gd name="connsiteX120" fmla="*/ 944760 w 1366242"/>
              <a:gd name="connsiteY120" fmla="*/ 1064418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32867 w 1366242"/>
              <a:gd name="connsiteY140" fmla="*/ 495300 h 2919412"/>
              <a:gd name="connsiteX141" fmla="*/ 1001911 w 1366242"/>
              <a:gd name="connsiteY141" fmla="*/ 454819 h 2919412"/>
              <a:gd name="connsiteX142" fmla="*/ 973335 w 1366242"/>
              <a:gd name="connsiteY142" fmla="*/ 397668 h 2919412"/>
              <a:gd name="connsiteX143" fmla="*/ 932854 w 1366242"/>
              <a:gd name="connsiteY143" fmla="*/ 345281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59085 w 1366242"/>
              <a:gd name="connsiteY189" fmla="*/ 64294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4667 w 1366242"/>
              <a:gd name="connsiteY0" fmla="*/ 2919412 h 2919412"/>
              <a:gd name="connsiteX1" fmla="*/ 208954 w 1366242"/>
              <a:gd name="connsiteY1" fmla="*/ 2805112 h 2919412"/>
              <a:gd name="connsiteX2" fmla="*/ 218479 w 1366242"/>
              <a:gd name="connsiteY2" fmla="*/ 2790825 h 2919412"/>
              <a:gd name="connsiteX3" fmla="*/ 223242 w 1366242"/>
              <a:gd name="connsiteY3" fmla="*/ 2767012 h 2919412"/>
              <a:gd name="connsiteX4" fmla="*/ 242292 w 1366242"/>
              <a:gd name="connsiteY4" fmla="*/ 2709862 h 2919412"/>
              <a:gd name="connsiteX5" fmla="*/ 232767 w 1366242"/>
              <a:gd name="connsiteY5" fmla="*/ 2557462 h 2919412"/>
              <a:gd name="connsiteX6" fmla="*/ 223242 w 1366242"/>
              <a:gd name="connsiteY6" fmla="*/ 2524125 h 2919412"/>
              <a:gd name="connsiteX7" fmla="*/ 213717 w 1366242"/>
              <a:gd name="connsiteY7" fmla="*/ 2490787 h 2919412"/>
              <a:gd name="connsiteX8" fmla="*/ 218479 w 1366242"/>
              <a:gd name="connsiteY8" fmla="*/ 2247900 h 2919412"/>
              <a:gd name="connsiteX9" fmla="*/ 228004 w 1366242"/>
              <a:gd name="connsiteY9" fmla="*/ 2228850 h 2919412"/>
              <a:gd name="connsiteX10" fmla="*/ 237529 w 1366242"/>
              <a:gd name="connsiteY10" fmla="*/ 2195512 h 2919412"/>
              <a:gd name="connsiteX11" fmla="*/ 251817 w 1366242"/>
              <a:gd name="connsiteY11" fmla="*/ 2166937 h 2919412"/>
              <a:gd name="connsiteX12" fmla="*/ 247054 w 1366242"/>
              <a:gd name="connsiteY12" fmla="*/ 2119312 h 2919412"/>
              <a:gd name="connsiteX13" fmla="*/ 208954 w 1366242"/>
              <a:gd name="connsiteY13" fmla="*/ 2114550 h 2919412"/>
              <a:gd name="connsiteX14" fmla="*/ 166092 w 1366242"/>
              <a:gd name="connsiteY14" fmla="*/ 2105025 h 2919412"/>
              <a:gd name="connsiteX15" fmla="*/ 127992 w 1366242"/>
              <a:gd name="connsiteY15" fmla="*/ 2100262 h 2919412"/>
              <a:gd name="connsiteX16" fmla="*/ 75604 w 1366242"/>
              <a:gd name="connsiteY16" fmla="*/ 2085975 h 2919412"/>
              <a:gd name="connsiteX17" fmla="*/ 56554 w 1366242"/>
              <a:gd name="connsiteY17" fmla="*/ 2066925 h 2919412"/>
              <a:gd name="connsiteX18" fmla="*/ 51792 w 1366242"/>
              <a:gd name="connsiteY18" fmla="*/ 2100262 h 2919412"/>
              <a:gd name="connsiteX19" fmla="*/ 47029 w 1366242"/>
              <a:gd name="connsiteY19" fmla="*/ 2114550 h 2919412"/>
              <a:gd name="connsiteX20" fmla="*/ 42267 w 1366242"/>
              <a:gd name="connsiteY20" fmla="*/ 2138362 h 2919412"/>
              <a:gd name="connsiteX21" fmla="*/ 27979 w 1366242"/>
              <a:gd name="connsiteY21" fmla="*/ 2157412 h 2919412"/>
              <a:gd name="connsiteX22" fmla="*/ 25599 w 1366242"/>
              <a:gd name="connsiteY22" fmla="*/ 2197893 h 2919412"/>
              <a:gd name="connsiteX23" fmla="*/ 30361 w 1366242"/>
              <a:gd name="connsiteY23" fmla="*/ 2221707 h 2919412"/>
              <a:gd name="connsiteX24" fmla="*/ 8929 w 1366242"/>
              <a:gd name="connsiteY24" fmla="*/ 2247900 h 2919412"/>
              <a:gd name="connsiteX25" fmla="*/ 70842 w 1366242"/>
              <a:gd name="connsiteY25" fmla="*/ 2262187 h 2919412"/>
              <a:gd name="connsiteX26" fmla="*/ 108942 w 1366242"/>
              <a:gd name="connsiteY26" fmla="*/ 2252662 h 2919412"/>
              <a:gd name="connsiteX27" fmla="*/ 18454 w 1366242"/>
              <a:gd name="connsiteY27" fmla="*/ 2243137 h 2919412"/>
              <a:gd name="connsiteX28" fmla="*/ 27979 w 1366242"/>
              <a:gd name="connsiteY28" fmla="*/ 2114550 h 2919412"/>
              <a:gd name="connsiteX29" fmla="*/ 32742 w 1366242"/>
              <a:gd name="connsiteY29" fmla="*/ 2090737 h 2919412"/>
              <a:gd name="connsiteX30" fmla="*/ 47029 w 1366242"/>
              <a:gd name="connsiteY30" fmla="*/ 2095500 h 2919412"/>
              <a:gd name="connsiteX31" fmla="*/ 137517 w 1366242"/>
              <a:gd name="connsiteY31" fmla="*/ 2105025 h 2919412"/>
              <a:gd name="connsiteX32" fmla="*/ 247054 w 1366242"/>
              <a:gd name="connsiteY32" fmla="*/ 2114550 h 2919412"/>
              <a:gd name="connsiteX33" fmla="*/ 251817 w 1366242"/>
              <a:gd name="connsiteY33" fmla="*/ 2085975 h 2919412"/>
              <a:gd name="connsiteX34" fmla="*/ 256579 w 1366242"/>
              <a:gd name="connsiteY34" fmla="*/ 2047875 h 2919412"/>
              <a:gd name="connsiteX35" fmla="*/ 261342 w 1366242"/>
              <a:gd name="connsiteY35" fmla="*/ 2033587 h 2919412"/>
              <a:gd name="connsiteX36" fmla="*/ 280392 w 1366242"/>
              <a:gd name="connsiteY36" fmla="*/ 1943100 h 2919412"/>
              <a:gd name="connsiteX37" fmla="*/ 266104 w 1366242"/>
              <a:gd name="connsiteY37" fmla="*/ 1938337 h 2919412"/>
              <a:gd name="connsiteX38" fmla="*/ 275629 w 1366242"/>
              <a:gd name="connsiteY38" fmla="*/ 1924050 h 2919412"/>
              <a:gd name="connsiteX39" fmla="*/ 280392 w 1366242"/>
              <a:gd name="connsiteY39" fmla="*/ 1905000 h 2919412"/>
              <a:gd name="connsiteX40" fmla="*/ 289917 w 1366242"/>
              <a:gd name="connsiteY40" fmla="*/ 1881187 h 2919412"/>
              <a:gd name="connsiteX41" fmla="*/ 280392 w 1366242"/>
              <a:gd name="connsiteY41" fmla="*/ 1800225 h 2919412"/>
              <a:gd name="connsiteX42" fmla="*/ 261342 w 1366242"/>
              <a:gd name="connsiteY42" fmla="*/ 1795462 h 2919412"/>
              <a:gd name="connsiteX43" fmla="*/ 194667 w 1366242"/>
              <a:gd name="connsiteY43" fmla="*/ 1781175 h 2919412"/>
              <a:gd name="connsiteX44" fmla="*/ 228004 w 1366242"/>
              <a:gd name="connsiteY44" fmla="*/ 1785937 h 2919412"/>
              <a:gd name="connsiteX45" fmla="*/ 270867 w 1366242"/>
              <a:gd name="connsiteY45" fmla="*/ 1795462 h 2919412"/>
              <a:gd name="connsiteX46" fmla="*/ 299442 w 1366242"/>
              <a:gd name="connsiteY46" fmla="*/ 1781175 h 2919412"/>
              <a:gd name="connsiteX47" fmla="*/ 304204 w 1366242"/>
              <a:gd name="connsiteY47" fmla="*/ 1733550 h 2919412"/>
              <a:gd name="connsiteX48" fmla="*/ 308967 w 1366242"/>
              <a:gd name="connsiteY48" fmla="*/ 1709737 h 2919412"/>
              <a:gd name="connsiteX49" fmla="*/ 304204 w 1366242"/>
              <a:gd name="connsiteY49" fmla="*/ 1681162 h 2919412"/>
              <a:gd name="connsiteX50" fmla="*/ 256579 w 1366242"/>
              <a:gd name="connsiteY50" fmla="*/ 1676400 h 2919412"/>
              <a:gd name="connsiteX51" fmla="*/ 199429 w 1366242"/>
              <a:gd name="connsiteY51" fmla="*/ 1662112 h 2919412"/>
              <a:gd name="connsiteX52" fmla="*/ 194667 w 1366242"/>
              <a:gd name="connsiteY52" fmla="*/ 1657350 h 2919412"/>
              <a:gd name="connsiteX53" fmla="*/ 247054 w 1366242"/>
              <a:gd name="connsiteY53" fmla="*/ 1662112 h 2919412"/>
              <a:gd name="connsiteX54" fmla="*/ 275629 w 1366242"/>
              <a:gd name="connsiteY54" fmla="*/ 1666875 h 2919412"/>
              <a:gd name="connsiteX55" fmla="*/ 308967 w 1366242"/>
              <a:gd name="connsiteY55" fmla="*/ 1671637 h 2919412"/>
              <a:gd name="connsiteX56" fmla="*/ 347067 w 1366242"/>
              <a:gd name="connsiteY56" fmla="*/ 1666875 h 2919412"/>
              <a:gd name="connsiteX57" fmla="*/ 366117 w 1366242"/>
              <a:gd name="connsiteY57" fmla="*/ 1633537 h 2919412"/>
              <a:gd name="connsiteX58" fmla="*/ 404217 w 1366242"/>
              <a:gd name="connsiteY58" fmla="*/ 1609725 h 2919412"/>
              <a:gd name="connsiteX59" fmla="*/ 418504 w 1366242"/>
              <a:gd name="connsiteY59" fmla="*/ 1595437 h 2919412"/>
              <a:gd name="connsiteX60" fmla="*/ 451842 w 1366242"/>
              <a:gd name="connsiteY60" fmla="*/ 1581150 h 2919412"/>
              <a:gd name="connsiteX61" fmla="*/ 475654 w 1366242"/>
              <a:gd name="connsiteY61" fmla="*/ 1576387 h 2919412"/>
              <a:gd name="connsiteX62" fmla="*/ 489942 w 1366242"/>
              <a:gd name="connsiteY62" fmla="*/ 1571625 h 2919412"/>
              <a:gd name="connsiteX63" fmla="*/ 508992 w 1366242"/>
              <a:gd name="connsiteY63" fmla="*/ 1566862 h 2919412"/>
              <a:gd name="connsiteX64" fmla="*/ 523279 w 1366242"/>
              <a:gd name="connsiteY64" fmla="*/ 1557337 h 2919412"/>
              <a:gd name="connsiteX65" fmla="*/ 528042 w 1366242"/>
              <a:gd name="connsiteY65" fmla="*/ 1514475 h 2919412"/>
              <a:gd name="connsiteX66" fmla="*/ 523279 w 1366242"/>
              <a:gd name="connsiteY66" fmla="*/ 1376362 h 2919412"/>
              <a:gd name="connsiteX67" fmla="*/ 508992 w 1366242"/>
              <a:gd name="connsiteY67" fmla="*/ 1371600 h 2919412"/>
              <a:gd name="connsiteX68" fmla="*/ 451842 w 1366242"/>
              <a:gd name="connsiteY68" fmla="*/ 1357312 h 2919412"/>
              <a:gd name="connsiteX69" fmla="*/ 466129 w 1366242"/>
              <a:gd name="connsiteY69" fmla="*/ 1247775 h 2919412"/>
              <a:gd name="connsiteX70" fmla="*/ 475654 w 1366242"/>
              <a:gd name="connsiteY70" fmla="*/ 1219200 h 2919412"/>
              <a:gd name="connsiteX71" fmla="*/ 466129 w 1366242"/>
              <a:gd name="connsiteY71" fmla="*/ 1185862 h 2919412"/>
              <a:gd name="connsiteX72" fmla="*/ 451842 w 1366242"/>
              <a:gd name="connsiteY72" fmla="*/ 1171575 h 2919412"/>
              <a:gd name="connsiteX73" fmla="*/ 475654 w 1366242"/>
              <a:gd name="connsiteY73" fmla="*/ 1181100 h 2919412"/>
              <a:gd name="connsiteX74" fmla="*/ 489942 w 1366242"/>
              <a:gd name="connsiteY74" fmla="*/ 1185862 h 2919412"/>
              <a:gd name="connsiteX75" fmla="*/ 504229 w 1366242"/>
              <a:gd name="connsiteY75" fmla="*/ 1195387 h 2919412"/>
              <a:gd name="connsiteX76" fmla="*/ 523279 w 1366242"/>
              <a:gd name="connsiteY76" fmla="*/ 1200150 h 2919412"/>
              <a:gd name="connsiteX77" fmla="*/ 623292 w 1366242"/>
              <a:gd name="connsiteY77" fmla="*/ 1204912 h 2919412"/>
              <a:gd name="connsiteX78" fmla="*/ 642342 w 1366242"/>
              <a:gd name="connsiteY78" fmla="*/ 1257300 h 2919412"/>
              <a:gd name="connsiteX79" fmla="*/ 670917 w 1366242"/>
              <a:gd name="connsiteY79" fmla="*/ 1252537 h 2919412"/>
              <a:gd name="connsiteX80" fmla="*/ 666154 w 1366242"/>
              <a:gd name="connsiteY80" fmla="*/ 1238250 h 2919412"/>
              <a:gd name="connsiteX81" fmla="*/ 661392 w 1366242"/>
              <a:gd name="connsiteY81" fmla="*/ 1214437 h 2919412"/>
              <a:gd name="connsiteX82" fmla="*/ 651867 w 1366242"/>
              <a:gd name="connsiteY82" fmla="*/ 1171575 h 2919412"/>
              <a:gd name="connsiteX83" fmla="*/ 647104 w 1366242"/>
              <a:gd name="connsiteY83" fmla="*/ 1276350 h 2919412"/>
              <a:gd name="connsiteX84" fmla="*/ 628054 w 1366242"/>
              <a:gd name="connsiteY84" fmla="*/ 1262062 h 2919412"/>
              <a:gd name="connsiteX85" fmla="*/ 618529 w 1366242"/>
              <a:gd name="connsiteY85" fmla="*/ 1233487 h 2919412"/>
              <a:gd name="connsiteX86" fmla="*/ 580429 w 1366242"/>
              <a:gd name="connsiteY86" fmla="*/ 1219200 h 2919412"/>
              <a:gd name="connsiteX87" fmla="*/ 566142 w 1366242"/>
              <a:gd name="connsiteY87" fmla="*/ 1209675 h 2919412"/>
              <a:gd name="connsiteX88" fmla="*/ 561379 w 1366242"/>
              <a:gd name="connsiteY88" fmla="*/ 1185862 h 2919412"/>
              <a:gd name="connsiteX89" fmla="*/ 556617 w 1366242"/>
              <a:gd name="connsiteY89" fmla="*/ 1171575 h 2919412"/>
              <a:gd name="connsiteX90" fmla="*/ 561379 w 1366242"/>
              <a:gd name="connsiteY90" fmla="*/ 1138237 h 2919412"/>
              <a:gd name="connsiteX91" fmla="*/ 575667 w 1366242"/>
              <a:gd name="connsiteY91" fmla="*/ 1119187 h 2919412"/>
              <a:gd name="connsiteX92" fmla="*/ 589954 w 1366242"/>
              <a:gd name="connsiteY92" fmla="*/ 1076325 h 2919412"/>
              <a:gd name="connsiteX93" fmla="*/ 585192 w 1366242"/>
              <a:gd name="connsiteY93" fmla="*/ 971550 h 2919412"/>
              <a:gd name="connsiteX94" fmla="*/ 580429 w 1366242"/>
              <a:gd name="connsiteY94" fmla="*/ 938212 h 2919412"/>
              <a:gd name="connsiteX95" fmla="*/ 561379 w 1366242"/>
              <a:gd name="connsiteY95" fmla="*/ 885825 h 2919412"/>
              <a:gd name="connsiteX96" fmla="*/ 547092 w 1366242"/>
              <a:gd name="connsiteY96" fmla="*/ 857250 h 2919412"/>
              <a:gd name="connsiteX97" fmla="*/ 518517 w 1366242"/>
              <a:gd name="connsiteY97" fmla="*/ 852487 h 2919412"/>
              <a:gd name="connsiteX98" fmla="*/ 437554 w 1366242"/>
              <a:gd name="connsiteY98" fmla="*/ 842962 h 2919412"/>
              <a:gd name="connsiteX99" fmla="*/ 418504 w 1366242"/>
              <a:gd name="connsiteY99" fmla="*/ 833437 h 2919412"/>
              <a:gd name="connsiteX100" fmla="*/ 394692 w 1366242"/>
              <a:gd name="connsiteY100" fmla="*/ 828675 h 2919412"/>
              <a:gd name="connsiteX101" fmla="*/ 380404 w 1366242"/>
              <a:gd name="connsiteY101" fmla="*/ 823912 h 2919412"/>
              <a:gd name="connsiteX102" fmla="*/ 408979 w 1366242"/>
              <a:gd name="connsiteY102" fmla="*/ 728662 h 2919412"/>
              <a:gd name="connsiteX103" fmla="*/ 428029 w 1366242"/>
              <a:gd name="connsiteY103" fmla="*/ 719137 h 2919412"/>
              <a:gd name="connsiteX104" fmla="*/ 404217 w 1366242"/>
              <a:gd name="connsiteY104" fmla="*/ 714375 h 2919412"/>
              <a:gd name="connsiteX105" fmla="*/ 528042 w 1366242"/>
              <a:gd name="connsiteY105" fmla="*/ 709612 h 2919412"/>
              <a:gd name="connsiteX106" fmla="*/ 508992 w 1366242"/>
              <a:gd name="connsiteY106" fmla="*/ 714375 h 2919412"/>
              <a:gd name="connsiteX107" fmla="*/ 394692 w 1366242"/>
              <a:gd name="connsiteY107" fmla="*/ 709612 h 2919412"/>
              <a:gd name="connsiteX108" fmla="*/ 385167 w 1366242"/>
              <a:gd name="connsiteY108" fmla="*/ 733425 h 2919412"/>
              <a:gd name="connsiteX109" fmla="*/ 380404 w 1366242"/>
              <a:gd name="connsiteY109" fmla="*/ 833437 h 2919412"/>
              <a:gd name="connsiteX110" fmla="*/ 385167 w 1366242"/>
              <a:gd name="connsiteY110" fmla="*/ 871537 h 2919412"/>
              <a:gd name="connsiteX111" fmla="*/ 423267 w 1366242"/>
              <a:gd name="connsiteY111" fmla="*/ 862012 h 2919412"/>
              <a:gd name="connsiteX112" fmla="*/ 466129 w 1366242"/>
              <a:gd name="connsiteY112" fmla="*/ 857250 h 2919412"/>
              <a:gd name="connsiteX113" fmla="*/ 675679 w 1366242"/>
              <a:gd name="connsiteY113" fmla="*/ 862012 h 2919412"/>
              <a:gd name="connsiteX114" fmla="*/ 718542 w 1366242"/>
              <a:gd name="connsiteY114" fmla="*/ 871537 h 2919412"/>
              <a:gd name="connsiteX115" fmla="*/ 818554 w 1366242"/>
              <a:gd name="connsiteY115" fmla="*/ 885825 h 2919412"/>
              <a:gd name="connsiteX116" fmla="*/ 823317 w 1366242"/>
              <a:gd name="connsiteY116" fmla="*/ 1052512 h 2919412"/>
              <a:gd name="connsiteX117" fmla="*/ 818554 w 1366242"/>
              <a:gd name="connsiteY117" fmla="*/ 1076325 h 2919412"/>
              <a:gd name="connsiteX118" fmla="*/ 894754 w 1366242"/>
              <a:gd name="connsiteY118" fmla="*/ 1064419 h 2919412"/>
              <a:gd name="connsiteX119" fmla="*/ 1080491 w 1366242"/>
              <a:gd name="connsiteY119" fmla="*/ 1081087 h 2919412"/>
              <a:gd name="connsiteX120" fmla="*/ 944760 w 1366242"/>
              <a:gd name="connsiteY120" fmla="*/ 1064418 h 2919412"/>
              <a:gd name="connsiteX121" fmla="*/ 947142 w 1366242"/>
              <a:gd name="connsiteY121" fmla="*/ 881062 h 2919412"/>
              <a:gd name="connsiteX122" fmla="*/ 1151929 w 1366242"/>
              <a:gd name="connsiteY122" fmla="*/ 876300 h 2919412"/>
              <a:gd name="connsiteX123" fmla="*/ 1185267 w 1366242"/>
              <a:gd name="connsiteY123" fmla="*/ 847725 h 2919412"/>
              <a:gd name="connsiteX124" fmla="*/ 1218604 w 1366242"/>
              <a:gd name="connsiteY124" fmla="*/ 804862 h 2919412"/>
              <a:gd name="connsiteX125" fmla="*/ 1213842 w 1366242"/>
              <a:gd name="connsiteY125" fmla="*/ 771525 h 2919412"/>
              <a:gd name="connsiteX126" fmla="*/ 1194792 w 1366242"/>
              <a:gd name="connsiteY126" fmla="*/ 752475 h 2919412"/>
              <a:gd name="connsiteX127" fmla="*/ 1180504 w 1366242"/>
              <a:gd name="connsiteY127" fmla="*/ 733425 h 2919412"/>
              <a:gd name="connsiteX128" fmla="*/ 1156692 w 1366242"/>
              <a:gd name="connsiteY128" fmla="*/ 709612 h 2919412"/>
              <a:gd name="connsiteX129" fmla="*/ 1142404 w 1366242"/>
              <a:gd name="connsiteY129" fmla="*/ 685800 h 2919412"/>
              <a:gd name="connsiteX130" fmla="*/ 1109067 w 1366242"/>
              <a:gd name="connsiteY130" fmla="*/ 652462 h 2919412"/>
              <a:gd name="connsiteX131" fmla="*/ 1090017 w 1366242"/>
              <a:gd name="connsiteY131" fmla="*/ 619125 h 2919412"/>
              <a:gd name="connsiteX132" fmla="*/ 1066204 w 1366242"/>
              <a:gd name="connsiteY132" fmla="*/ 595312 h 2919412"/>
              <a:gd name="connsiteX133" fmla="*/ 1066205 w 1366242"/>
              <a:gd name="connsiteY133" fmla="*/ 602456 h 2919412"/>
              <a:gd name="connsiteX134" fmla="*/ 999529 w 1366242"/>
              <a:gd name="connsiteY134" fmla="*/ 619125 h 2919412"/>
              <a:gd name="connsiteX135" fmla="*/ 985242 w 1366242"/>
              <a:gd name="connsiteY135" fmla="*/ 633412 h 2919412"/>
              <a:gd name="connsiteX136" fmla="*/ 1025723 w 1366242"/>
              <a:gd name="connsiteY136" fmla="*/ 607218 h 2919412"/>
              <a:gd name="connsiteX137" fmla="*/ 1066204 w 1366242"/>
              <a:gd name="connsiteY137" fmla="*/ 595312 h 2919412"/>
              <a:gd name="connsiteX138" fmla="*/ 1070967 w 1366242"/>
              <a:gd name="connsiteY138" fmla="*/ 581025 h 2919412"/>
              <a:gd name="connsiteX139" fmla="*/ 1066204 w 1366242"/>
              <a:gd name="connsiteY139" fmla="*/ 552450 h 2919412"/>
              <a:gd name="connsiteX140" fmla="*/ 1032867 w 1366242"/>
              <a:gd name="connsiteY140" fmla="*/ 495300 h 2919412"/>
              <a:gd name="connsiteX141" fmla="*/ 1001911 w 1366242"/>
              <a:gd name="connsiteY141" fmla="*/ 454819 h 2919412"/>
              <a:gd name="connsiteX142" fmla="*/ 973335 w 1366242"/>
              <a:gd name="connsiteY142" fmla="*/ 397668 h 2919412"/>
              <a:gd name="connsiteX143" fmla="*/ 932854 w 1366242"/>
              <a:gd name="connsiteY143" fmla="*/ 345281 h 2919412"/>
              <a:gd name="connsiteX144" fmla="*/ 904279 w 1366242"/>
              <a:gd name="connsiteY144" fmla="*/ 319087 h 2919412"/>
              <a:gd name="connsiteX145" fmla="*/ 899517 w 1366242"/>
              <a:gd name="connsiteY145" fmla="*/ 300037 h 2919412"/>
              <a:gd name="connsiteX146" fmla="*/ 889992 w 1366242"/>
              <a:gd name="connsiteY146" fmla="*/ 276225 h 2919412"/>
              <a:gd name="connsiteX147" fmla="*/ 885229 w 1366242"/>
              <a:gd name="connsiteY147" fmla="*/ 252412 h 2919412"/>
              <a:gd name="connsiteX148" fmla="*/ 866179 w 1366242"/>
              <a:gd name="connsiteY148" fmla="*/ 233362 h 2919412"/>
              <a:gd name="connsiteX149" fmla="*/ 711398 w 1366242"/>
              <a:gd name="connsiteY149" fmla="*/ 235743 h 2919412"/>
              <a:gd name="connsiteX150" fmla="*/ 656629 w 1366242"/>
              <a:gd name="connsiteY150" fmla="*/ 266700 h 2919412"/>
              <a:gd name="connsiteX151" fmla="*/ 699491 w 1366242"/>
              <a:gd name="connsiteY151" fmla="*/ 240506 h 2919412"/>
              <a:gd name="connsiteX152" fmla="*/ 770929 w 1366242"/>
              <a:gd name="connsiteY152" fmla="*/ 235743 h 2919412"/>
              <a:gd name="connsiteX153" fmla="*/ 799504 w 1366242"/>
              <a:gd name="connsiteY153" fmla="*/ 233362 h 2919412"/>
              <a:gd name="connsiteX154" fmla="*/ 835223 w 1366242"/>
              <a:gd name="connsiteY154" fmla="*/ 235744 h 2919412"/>
              <a:gd name="connsiteX155" fmla="*/ 889992 w 1366242"/>
              <a:gd name="connsiteY155" fmla="*/ 228600 h 2919412"/>
              <a:gd name="connsiteX156" fmla="*/ 904279 w 1366242"/>
              <a:gd name="connsiteY156" fmla="*/ 223837 h 2919412"/>
              <a:gd name="connsiteX157" fmla="*/ 956667 w 1366242"/>
              <a:gd name="connsiteY157" fmla="*/ 195262 h 2919412"/>
              <a:gd name="connsiteX158" fmla="*/ 980479 w 1366242"/>
              <a:gd name="connsiteY158" fmla="*/ 190500 h 2919412"/>
              <a:gd name="connsiteX159" fmla="*/ 1004292 w 1366242"/>
              <a:gd name="connsiteY159" fmla="*/ 180975 h 2919412"/>
              <a:gd name="connsiteX160" fmla="*/ 1018579 w 1366242"/>
              <a:gd name="connsiteY160" fmla="*/ 176212 h 2919412"/>
              <a:gd name="connsiteX161" fmla="*/ 1023342 w 1366242"/>
              <a:gd name="connsiteY161" fmla="*/ 157162 h 2919412"/>
              <a:gd name="connsiteX162" fmla="*/ 1018579 w 1366242"/>
              <a:gd name="connsiteY162" fmla="*/ 128587 h 2919412"/>
              <a:gd name="connsiteX163" fmla="*/ 982861 w 1366242"/>
              <a:gd name="connsiteY163" fmla="*/ 52387 h 2919412"/>
              <a:gd name="connsiteX164" fmla="*/ 951904 w 1366242"/>
              <a:gd name="connsiteY164" fmla="*/ 66675 h 2919412"/>
              <a:gd name="connsiteX165" fmla="*/ 994767 w 1366242"/>
              <a:gd name="connsiteY165" fmla="*/ 66675 h 2919412"/>
              <a:gd name="connsiteX166" fmla="*/ 980480 w 1366242"/>
              <a:gd name="connsiteY166" fmla="*/ 59531 h 2919412"/>
              <a:gd name="connsiteX167" fmla="*/ 930473 w 1366242"/>
              <a:gd name="connsiteY167" fmla="*/ 80962 h 2919412"/>
              <a:gd name="connsiteX168" fmla="*/ 885229 w 1366242"/>
              <a:gd name="connsiteY168" fmla="*/ 90487 h 2919412"/>
              <a:gd name="connsiteX169" fmla="*/ 918567 w 1366242"/>
              <a:gd name="connsiteY169" fmla="*/ 80962 h 2919412"/>
              <a:gd name="connsiteX170" fmla="*/ 923329 w 1366242"/>
              <a:gd name="connsiteY170" fmla="*/ 69056 h 2919412"/>
              <a:gd name="connsiteX171" fmla="*/ 980479 w 1366242"/>
              <a:gd name="connsiteY171" fmla="*/ 61912 h 2919412"/>
              <a:gd name="connsiteX172" fmla="*/ 1013817 w 1366242"/>
              <a:gd name="connsiteY172" fmla="*/ 52387 h 2919412"/>
              <a:gd name="connsiteX173" fmla="*/ 1037629 w 1366242"/>
              <a:gd name="connsiteY173" fmla="*/ 47625 h 2919412"/>
              <a:gd name="connsiteX174" fmla="*/ 1047154 w 1366242"/>
              <a:gd name="connsiteY174" fmla="*/ 33337 h 2919412"/>
              <a:gd name="connsiteX175" fmla="*/ 1028104 w 1366242"/>
              <a:gd name="connsiteY175" fmla="*/ 38100 h 2919412"/>
              <a:gd name="connsiteX176" fmla="*/ 994767 w 1366242"/>
              <a:gd name="connsiteY176" fmla="*/ 71437 h 2919412"/>
              <a:gd name="connsiteX177" fmla="*/ 1013817 w 1366242"/>
              <a:gd name="connsiteY177" fmla="*/ 104775 h 2919412"/>
              <a:gd name="connsiteX178" fmla="*/ 1028104 w 1366242"/>
              <a:gd name="connsiteY178" fmla="*/ 119062 h 2919412"/>
              <a:gd name="connsiteX179" fmla="*/ 1032867 w 1366242"/>
              <a:gd name="connsiteY179" fmla="*/ 133350 h 2919412"/>
              <a:gd name="connsiteX180" fmla="*/ 1047154 w 1366242"/>
              <a:gd name="connsiteY180" fmla="*/ 138112 h 2919412"/>
              <a:gd name="connsiteX181" fmla="*/ 1090017 w 1366242"/>
              <a:gd name="connsiteY181" fmla="*/ 133350 h 2919412"/>
              <a:gd name="connsiteX182" fmla="*/ 1109067 w 1366242"/>
              <a:gd name="connsiteY182" fmla="*/ 114300 h 2919412"/>
              <a:gd name="connsiteX183" fmla="*/ 1170979 w 1366242"/>
              <a:gd name="connsiteY183" fmla="*/ 95250 h 2919412"/>
              <a:gd name="connsiteX184" fmla="*/ 1185267 w 1366242"/>
              <a:gd name="connsiteY184" fmla="*/ 90487 h 2919412"/>
              <a:gd name="connsiteX185" fmla="*/ 1204317 w 1366242"/>
              <a:gd name="connsiteY185" fmla="*/ 80962 h 2919412"/>
              <a:gd name="connsiteX186" fmla="*/ 1228129 w 1366242"/>
              <a:gd name="connsiteY186" fmla="*/ 76200 h 2919412"/>
              <a:gd name="connsiteX187" fmla="*/ 1256704 w 1366242"/>
              <a:gd name="connsiteY187" fmla="*/ 61912 h 2919412"/>
              <a:gd name="connsiteX188" fmla="*/ 1270992 w 1366242"/>
              <a:gd name="connsiteY188" fmla="*/ 57150 h 2919412"/>
              <a:gd name="connsiteX189" fmla="*/ 1259085 w 1366242"/>
              <a:gd name="connsiteY189" fmla="*/ 64294 h 2919412"/>
              <a:gd name="connsiteX190" fmla="*/ 1240036 w 1366242"/>
              <a:gd name="connsiteY190" fmla="*/ 35718 h 2919412"/>
              <a:gd name="connsiteX191" fmla="*/ 1213842 w 1366242"/>
              <a:gd name="connsiteY191" fmla="*/ 0 h 2919412"/>
              <a:gd name="connsiteX192" fmla="*/ 1232892 w 1366242"/>
              <a:gd name="connsiteY192" fmla="*/ 28575 h 2919412"/>
              <a:gd name="connsiteX193" fmla="*/ 1256704 w 1366242"/>
              <a:gd name="connsiteY193" fmla="*/ 52387 h 2919412"/>
              <a:gd name="connsiteX194" fmla="*/ 1275754 w 1366242"/>
              <a:gd name="connsiteY194" fmla="*/ 57150 h 2919412"/>
              <a:gd name="connsiteX195" fmla="*/ 1313854 w 1366242"/>
              <a:gd name="connsiteY195" fmla="*/ 52387 h 2919412"/>
              <a:gd name="connsiteX196" fmla="*/ 1328142 w 1366242"/>
              <a:gd name="connsiteY196" fmla="*/ 42862 h 2919412"/>
              <a:gd name="connsiteX197" fmla="*/ 1366242 w 1366242"/>
              <a:gd name="connsiteY197" fmla="*/ 23812 h 2919412"/>
              <a:gd name="connsiteX0" fmla="*/ 198950 w 1370525"/>
              <a:gd name="connsiteY0" fmla="*/ 2919412 h 2919412"/>
              <a:gd name="connsiteX1" fmla="*/ 213237 w 1370525"/>
              <a:gd name="connsiteY1" fmla="*/ 2805112 h 2919412"/>
              <a:gd name="connsiteX2" fmla="*/ 222762 w 1370525"/>
              <a:gd name="connsiteY2" fmla="*/ 2790825 h 2919412"/>
              <a:gd name="connsiteX3" fmla="*/ 227525 w 1370525"/>
              <a:gd name="connsiteY3" fmla="*/ 2767012 h 2919412"/>
              <a:gd name="connsiteX4" fmla="*/ 246575 w 1370525"/>
              <a:gd name="connsiteY4" fmla="*/ 2709862 h 2919412"/>
              <a:gd name="connsiteX5" fmla="*/ 237050 w 1370525"/>
              <a:gd name="connsiteY5" fmla="*/ 2557462 h 2919412"/>
              <a:gd name="connsiteX6" fmla="*/ 227525 w 1370525"/>
              <a:gd name="connsiteY6" fmla="*/ 2524125 h 2919412"/>
              <a:gd name="connsiteX7" fmla="*/ 218000 w 1370525"/>
              <a:gd name="connsiteY7" fmla="*/ 2490787 h 2919412"/>
              <a:gd name="connsiteX8" fmla="*/ 222762 w 1370525"/>
              <a:gd name="connsiteY8" fmla="*/ 2247900 h 2919412"/>
              <a:gd name="connsiteX9" fmla="*/ 232287 w 1370525"/>
              <a:gd name="connsiteY9" fmla="*/ 2228850 h 2919412"/>
              <a:gd name="connsiteX10" fmla="*/ 241812 w 1370525"/>
              <a:gd name="connsiteY10" fmla="*/ 2195512 h 2919412"/>
              <a:gd name="connsiteX11" fmla="*/ 256100 w 1370525"/>
              <a:gd name="connsiteY11" fmla="*/ 2166937 h 2919412"/>
              <a:gd name="connsiteX12" fmla="*/ 251337 w 1370525"/>
              <a:gd name="connsiteY12" fmla="*/ 2119312 h 2919412"/>
              <a:gd name="connsiteX13" fmla="*/ 213237 w 1370525"/>
              <a:gd name="connsiteY13" fmla="*/ 2114550 h 2919412"/>
              <a:gd name="connsiteX14" fmla="*/ 170375 w 1370525"/>
              <a:gd name="connsiteY14" fmla="*/ 2105025 h 2919412"/>
              <a:gd name="connsiteX15" fmla="*/ 132275 w 1370525"/>
              <a:gd name="connsiteY15" fmla="*/ 2100262 h 2919412"/>
              <a:gd name="connsiteX16" fmla="*/ 79887 w 1370525"/>
              <a:gd name="connsiteY16" fmla="*/ 2085975 h 2919412"/>
              <a:gd name="connsiteX17" fmla="*/ 60837 w 1370525"/>
              <a:gd name="connsiteY17" fmla="*/ 2066925 h 2919412"/>
              <a:gd name="connsiteX18" fmla="*/ 56075 w 1370525"/>
              <a:gd name="connsiteY18" fmla="*/ 2100262 h 2919412"/>
              <a:gd name="connsiteX19" fmla="*/ 51312 w 1370525"/>
              <a:gd name="connsiteY19" fmla="*/ 2114550 h 2919412"/>
              <a:gd name="connsiteX20" fmla="*/ 46550 w 1370525"/>
              <a:gd name="connsiteY20" fmla="*/ 2138362 h 2919412"/>
              <a:gd name="connsiteX21" fmla="*/ 32262 w 1370525"/>
              <a:gd name="connsiteY21" fmla="*/ 2157412 h 2919412"/>
              <a:gd name="connsiteX22" fmla="*/ 29882 w 1370525"/>
              <a:gd name="connsiteY22" fmla="*/ 2197893 h 2919412"/>
              <a:gd name="connsiteX23" fmla="*/ 34644 w 1370525"/>
              <a:gd name="connsiteY23" fmla="*/ 2221707 h 2919412"/>
              <a:gd name="connsiteX24" fmla="*/ 13212 w 1370525"/>
              <a:gd name="connsiteY24" fmla="*/ 2247900 h 2919412"/>
              <a:gd name="connsiteX25" fmla="*/ 75125 w 1370525"/>
              <a:gd name="connsiteY25" fmla="*/ 2262187 h 2919412"/>
              <a:gd name="connsiteX26" fmla="*/ 113225 w 1370525"/>
              <a:gd name="connsiteY26" fmla="*/ 2252662 h 2919412"/>
              <a:gd name="connsiteX27" fmla="*/ 15593 w 1370525"/>
              <a:gd name="connsiteY27" fmla="*/ 2281237 h 2919412"/>
              <a:gd name="connsiteX28" fmla="*/ 32262 w 1370525"/>
              <a:gd name="connsiteY28" fmla="*/ 2114550 h 2919412"/>
              <a:gd name="connsiteX29" fmla="*/ 37025 w 1370525"/>
              <a:gd name="connsiteY29" fmla="*/ 2090737 h 2919412"/>
              <a:gd name="connsiteX30" fmla="*/ 51312 w 1370525"/>
              <a:gd name="connsiteY30" fmla="*/ 2095500 h 2919412"/>
              <a:gd name="connsiteX31" fmla="*/ 141800 w 1370525"/>
              <a:gd name="connsiteY31" fmla="*/ 2105025 h 2919412"/>
              <a:gd name="connsiteX32" fmla="*/ 251337 w 1370525"/>
              <a:gd name="connsiteY32" fmla="*/ 2114550 h 2919412"/>
              <a:gd name="connsiteX33" fmla="*/ 256100 w 1370525"/>
              <a:gd name="connsiteY33" fmla="*/ 2085975 h 2919412"/>
              <a:gd name="connsiteX34" fmla="*/ 260862 w 1370525"/>
              <a:gd name="connsiteY34" fmla="*/ 2047875 h 2919412"/>
              <a:gd name="connsiteX35" fmla="*/ 265625 w 1370525"/>
              <a:gd name="connsiteY35" fmla="*/ 2033587 h 2919412"/>
              <a:gd name="connsiteX36" fmla="*/ 284675 w 1370525"/>
              <a:gd name="connsiteY36" fmla="*/ 1943100 h 2919412"/>
              <a:gd name="connsiteX37" fmla="*/ 270387 w 1370525"/>
              <a:gd name="connsiteY37" fmla="*/ 1938337 h 2919412"/>
              <a:gd name="connsiteX38" fmla="*/ 279912 w 1370525"/>
              <a:gd name="connsiteY38" fmla="*/ 1924050 h 2919412"/>
              <a:gd name="connsiteX39" fmla="*/ 284675 w 1370525"/>
              <a:gd name="connsiteY39" fmla="*/ 1905000 h 2919412"/>
              <a:gd name="connsiteX40" fmla="*/ 294200 w 1370525"/>
              <a:gd name="connsiteY40" fmla="*/ 1881187 h 2919412"/>
              <a:gd name="connsiteX41" fmla="*/ 284675 w 1370525"/>
              <a:gd name="connsiteY41" fmla="*/ 1800225 h 2919412"/>
              <a:gd name="connsiteX42" fmla="*/ 265625 w 1370525"/>
              <a:gd name="connsiteY42" fmla="*/ 1795462 h 2919412"/>
              <a:gd name="connsiteX43" fmla="*/ 198950 w 1370525"/>
              <a:gd name="connsiteY43" fmla="*/ 1781175 h 2919412"/>
              <a:gd name="connsiteX44" fmla="*/ 232287 w 1370525"/>
              <a:gd name="connsiteY44" fmla="*/ 1785937 h 2919412"/>
              <a:gd name="connsiteX45" fmla="*/ 275150 w 1370525"/>
              <a:gd name="connsiteY45" fmla="*/ 1795462 h 2919412"/>
              <a:gd name="connsiteX46" fmla="*/ 303725 w 1370525"/>
              <a:gd name="connsiteY46" fmla="*/ 1781175 h 2919412"/>
              <a:gd name="connsiteX47" fmla="*/ 308487 w 1370525"/>
              <a:gd name="connsiteY47" fmla="*/ 1733550 h 2919412"/>
              <a:gd name="connsiteX48" fmla="*/ 313250 w 1370525"/>
              <a:gd name="connsiteY48" fmla="*/ 1709737 h 2919412"/>
              <a:gd name="connsiteX49" fmla="*/ 308487 w 1370525"/>
              <a:gd name="connsiteY49" fmla="*/ 1681162 h 2919412"/>
              <a:gd name="connsiteX50" fmla="*/ 260862 w 1370525"/>
              <a:gd name="connsiteY50" fmla="*/ 1676400 h 2919412"/>
              <a:gd name="connsiteX51" fmla="*/ 203712 w 1370525"/>
              <a:gd name="connsiteY51" fmla="*/ 1662112 h 2919412"/>
              <a:gd name="connsiteX52" fmla="*/ 198950 w 1370525"/>
              <a:gd name="connsiteY52" fmla="*/ 1657350 h 2919412"/>
              <a:gd name="connsiteX53" fmla="*/ 251337 w 1370525"/>
              <a:gd name="connsiteY53" fmla="*/ 1662112 h 2919412"/>
              <a:gd name="connsiteX54" fmla="*/ 279912 w 1370525"/>
              <a:gd name="connsiteY54" fmla="*/ 1666875 h 2919412"/>
              <a:gd name="connsiteX55" fmla="*/ 313250 w 1370525"/>
              <a:gd name="connsiteY55" fmla="*/ 1671637 h 2919412"/>
              <a:gd name="connsiteX56" fmla="*/ 351350 w 1370525"/>
              <a:gd name="connsiteY56" fmla="*/ 1666875 h 2919412"/>
              <a:gd name="connsiteX57" fmla="*/ 370400 w 1370525"/>
              <a:gd name="connsiteY57" fmla="*/ 1633537 h 2919412"/>
              <a:gd name="connsiteX58" fmla="*/ 408500 w 1370525"/>
              <a:gd name="connsiteY58" fmla="*/ 1609725 h 2919412"/>
              <a:gd name="connsiteX59" fmla="*/ 422787 w 1370525"/>
              <a:gd name="connsiteY59" fmla="*/ 1595437 h 2919412"/>
              <a:gd name="connsiteX60" fmla="*/ 456125 w 1370525"/>
              <a:gd name="connsiteY60" fmla="*/ 1581150 h 2919412"/>
              <a:gd name="connsiteX61" fmla="*/ 479937 w 1370525"/>
              <a:gd name="connsiteY61" fmla="*/ 1576387 h 2919412"/>
              <a:gd name="connsiteX62" fmla="*/ 494225 w 1370525"/>
              <a:gd name="connsiteY62" fmla="*/ 1571625 h 2919412"/>
              <a:gd name="connsiteX63" fmla="*/ 513275 w 1370525"/>
              <a:gd name="connsiteY63" fmla="*/ 1566862 h 2919412"/>
              <a:gd name="connsiteX64" fmla="*/ 527562 w 1370525"/>
              <a:gd name="connsiteY64" fmla="*/ 1557337 h 2919412"/>
              <a:gd name="connsiteX65" fmla="*/ 532325 w 1370525"/>
              <a:gd name="connsiteY65" fmla="*/ 1514475 h 2919412"/>
              <a:gd name="connsiteX66" fmla="*/ 527562 w 1370525"/>
              <a:gd name="connsiteY66" fmla="*/ 1376362 h 2919412"/>
              <a:gd name="connsiteX67" fmla="*/ 513275 w 1370525"/>
              <a:gd name="connsiteY67" fmla="*/ 1371600 h 2919412"/>
              <a:gd name="connsiteX68" fmla="*/ 456125 w 1370525"/>
              <a:gd name="connsiteY68" fmla="*/ 1357312 h 2919412"/>
              <a:gd name="connsiteX69" fmla="*/ 470412 w 1370525"/>
              <a:gd name="connsiteY69" fmla="*/ 1247775 h 2919412"/>
              <a:gd name="connsiteX70" fmla="*/ 479937 w 1370525"/>
              <a:gd name="connsiteY70" fmla="*/ 1219200 h 2919412"/>
              <a:gd name="connsiteX71" fmla="*/ 470412 w 1370525"/>
              <a:gd name="connsiteY71" fmla="*/ 1185862 h 2919412"/>
              <a:gd name="connsiteX72" fmla="*/ 456125 w 1370525"/>
              <a:gd name="connsiteY72" fmla="*/ 1171575 h 2919412"/>
              <a:gd name="connsiteX73" fmla="*/ 479937 w 1370525"/>
              <a:gd name="connsiteY73" fmla="*/ 1181100 h 2919412"/>
              <a:gd name="connsiteX74" fmla="*/ 494225 w 1370525"/>
              <a:gd name="connsiteY74" fmla="*/ 1185862 h 2919412"/>
              <a:gd name="connsiteX75" fmla="*/ 508512 w 1370525"/>
              <a:gd name="connsiteY75" fmla="*/ 1195387 h 2919412"/>
              <a:gd name="connsiteX76" fmla="*/ 527562 w 1370525"/>
              <a:gd name="connsiteY76" fmla="*/ 1200150 h 2919412"/>
              <a:gd name="connsiteX77" fmla="*/ 627575 w 1370525"/>
              <a:gd name="connsiteY77" fmla="*/ 1204912 h 2919412"/>
              <a:gd name="connsiteX78" fmla="*/ 646625 w 1370525"/>
              <a:gd name="connsiteY78" fmla="*/ 1257300 h 2919412"/>
              <a:gd name="connsiteX79" fmla="*/ 675200 w 1370525"/>
              <a:gd name="connsiteY79" fmla="*/ 1252537 h 2919412"/>
              <a:gd name="connsiteX80" fmla="*/ 670437 w 1370525"/>
              <a:gd name="connsiteY80" fmla="*/ 1238250 h 2919412"/>
              <a:gd name="connsiteX81" fmla="*/ 665675 w 1370525"/>
              <a:gd name="connsiteY81" fmla="*/ 1214437 h 2919412"/>
              <a:gd name="connsiteX82" fmla="*/ 656150 w 1370525"/>
              <a:gd name="connsiteY82" fmla="*/ 1171575 h 2919412"/>
              <a:gd name="connsiteX83" fmla="*/ 651387 w 1370525"/>
              <a:gd name="connsiteY83" fmla="*/ 1276350 h 2919412"/>
              <a:gd name="connsiteX84" fmla="*/ 632337 w 1370525"/>
              <a:gd name="connsiteY84" fmla="*/ 1262062 h 2919412"/>
              <a:gd name="connsiteX85" fmla="*/ 622812 w 1370525"/>
              <a:gd name="connsiteY85" fmla="*/ 1233487 h 2919412"/>
              <a:gd name="connsiteX86" fmla="*/ 584712 w 1370525"/>
              <a:gd name="connsiteY86" fmla="*/ 1219200 h 2919412"/>
              <a:gd name="connsiteX87" fmla="*/ 570425 w 1370525"/>
              <a:gd name="connsiteY87" fmla="*/ 1209675 h 2919412"/>
              <a:gd name="connsiteX88" fmla="*/ 565662 w 1370525"/>
              <a:gd name="connsiteY88" fmla="*/ 1185862 h 2919412"/>
              <a:gd name="connsiteX89" fmla="*/ 560900 w 1370525"/>
              <a:gd name="connsiteY89" fmla="*/ 1171575 h 2919412"/>
              <a:gd name="connsiteX90" fmla="*/ 565662 w 1370525"/>
              <a:gd name="connsiteY90" fmla="*/ 1138237 h 2919412"/>
              <a:gd name="connsiteX91" fmla="*/ 579950 w 1370525"/>
              <a:gd name="connsiteY91" fmla="*/ 1119187 h 2919412"/>
              <a:gd name="connsiteX92" fmla="*/ 594237 w 1370525"/>
              <a:gd name="connsiteY92" fmla="*/ 1076325 h 2919412"/>
              <a:gd name="connsiteX93" fmla="*/ 589475 w 1370525"/>
              <a:gd name="connsiteY93" fmla="*/ 971550 h 2919412"/>
              <a:gd name="connsiteX94" fmla="*/ 584712 w 1370525"/>
              <a:gd name="connsiteY94" fmla="*/ 938212 h 2919412"/>
              <a:gd name="connsiteX95" fmla="*/ 565662 w 1370525"/>
              <a:gd name="connsiteY95" fmla="*/ 885825 h 2919412"/>
              <a:gd name="connsiteX96" fmla="*/ 551375 w 1370525"/>
              <a:gd name="connsiteY96" fmla="*/ 857250 h 2919412"/>
              <a:gd name="connsiteX97" fmla="*/ 522800 w 1370525"/>
              <a:gd name="connsiteY97" fmla="*/ 852487 h 2919412"/>
              <a:gd name="connsiteX98" fmla="*/ 441837 w 1370525"/>
              <a:gd name="connsiteY98" fmla="*/ 842962 h 2919412"/>
              <a:gd name="connsiteX99" fmla="*/ 422787 w 1370525"/>
              <a:gd name="connsiteY99" fmla="*/ 833437 h 2919412"/>
              <a:gd name="connsiteX100" fmla="*/ 398975 w 1370525"/>
              <a:gd name="connsiteY100" fmla="*/ 828675 h 2919412"/>
              <a:gd name="connsiteX101" fmla="*/ 384687 w 1370525"/>
              <a:gd name="connsiteY101" fmla="*/ 823912 h 2919412"/>
              <a:gd name="connsiteX102" fmla="*/ 413262 w 1370525"/>
              <a:gd name="connsiteY102" fmla="*/ 728662 h 2919412"/>
              <a:gd name="connsiteX103" fmla="*/ 432312 w 1370525"/>
              <a:gd name="connsiteY103" fmla="*/ 719137 h 2919412"/>
              <a:gd name="connsiteX104" fmla="*/ 408500 w 1370525"/>
              <a:gd name="connsiteY104" fmla="*/ 714375 h 2919412"/>
              <a:gd name="connsiteX105" fmla="*/ 532325 w 1370525"/>
              <a:gd name="connsiteY105" fmla="*/ 709612 h 2919412"/>
              <a:gd name="connsiteX106" fmla="*/ 513275 w 1370525"/>
              <a:gd name="connsiteY106" fmla="*/ 714375 h 2919412"/>
              <a:gd name="connsiteX107" fmla="*/ 398975 w 1370525"/>
              <a:gd name="connsiteY107" fmla="*/ 709612 h 2919412"/>
              <a:gd name="connsiteX108" fmla="*/ 389450 w 1370525"/>
              <a:gd name="connsiteY108" fmla="*/ 733425 h 2919412"/>
              <a:gd name="connsiteX109" fmla="*/ 384687 w 1370525"/>
              <a:gd name="connsiteY109" fmla="*/ 833437 h 2919412"/>
              <a:gd name="connsiteX110" fmla="*/ 389450 w 1370525"/>
              <a:gd name="connsiteY110" fmla="*/ 871537 h 2919412"/>
              <a:gd name="connsiteX111" fmla="*/ 427550 w 1370525"/>
              <a:gd name="connsiteY111" fmla="*/ 862012 h 2919412"/>
              <a:gd name="connsiteX112" fmla="*/ 470412 w 1370525"/>
              <a:gd name="connsiteY112" fmla="*/ 857250 h 2919412"/>
              <a:gd name="connsiteX113" fmla="*/ 679962 w 1370525"/>
              <a:gd name="connsiteY113" fmla="*/ 862012 h 2919412"/>
              <a:gd name="connsiteX114" fmla="*/ 722825 w 1370525"/>
              <a:gd name="connsiteY114" fmla="*/ 871537 h 2919412"/>
              <a:gd name="connsiteX115" fmla="*/ 822837 w 1370525"/>
              <a:gd name="connsiteY115" fmla="*/ 885825 h 2919412"/>
              <a:gd name="connsiteX116" fmla="*/ 827600 w 1370525"/>
              <a:gd name="connsiteY116" fmla="*/ 1052512 h 2919412"/>
              <a:gd name="connsiteX117" fmla="*/ 822837 w 1370525"/>
              <a:gd name="connsiteY117" fmla="*/ 1076325 h 2919412"/>
              <a:gd name="connsiteX118" fmla="*/ 899037 w 1370525"/>
              <a:gd name="connsiteY118" fmla="*/ 1064419 h 2919412"/>
              <a:gd name="connsiteX119" fmla="*/ 1084774 w 1370525"/>
              <a:gd name="connsiteY119" fmla="*/ 1081087 h 2919412"/>
              <a:gd name="connsiteX120" fmla="*/ 949043 w 1370525"/>
              <a:gd name="connsiteY120" fmla="*/ 1064418 h 2919412"/>
              <a:gd name="connsiteX121" fmla="*/ 951425 w 1370525"/>
              <a:gd name="connsiteY121" fmla="*/ 881062 h 2919412"/>
              <a:gd name="connsiteX122" fmla="*/ 1156212 w 1370525"/>
              <a:gd name="connsiteY122" fmla="*/ 876300 h 2919412"/>
              <a:gd name="connsiteX123" fmla="*/ 1189550 w 1370525"/>
              <a:gd name="connsiteY123" fmla="*/ 847725 h 2919412"/>
              <a:gd name="connsiteX124" fmla="*/ 1222887 w 1370525"/>
              <a:gd name="connsiteY124" fmla="*/ 804862 h 2919412"/>
              <a:gd name="connsiteX125" fmla="*/ 1218125 w 1370525"/>
              <a:gd name="connsiteY125" fmla="*/ 771525 h 2919412"/>
              <a:gd name="connsiteX126" fmla="*/ 1199075 w 1370525"/>
              <a:gd name="connsiteY126" fmla="*/ 752475 h 2919412"/>
              <a:gd name="connsiteX127" fmla="*/ 1184787 w 1370525"/>
              <a:gd name="connsiteY127" fmla="*/ 733425 h 2919412"/>
              <a:gd name="connsiteX128" fmla="*/ 1160975 w 1370525"/>
              <a:gd name="connsiteY128" fmla="*/ 709612 h 2919412"/>
              <a:gd name="connsiteX129" fmla="*/ 1146687 w 1370525"/>
              <a:gd name="connsiteY129" fmla="*/ 685800 h 2919412"/>
              <a:gd name="connsiteX130" fmla="*/ 1113350 w 1370525"/>
              <a:gd name="connsiteY130" fmla="*/ 652462 h 2919412"/>
              <a:gd name="connsiteX131" fmla="*/ 1094300 w 1370525"/>
              <a:gd name="connsiteY131" fmla="*/ 619125 h 2919412"/>
              <a:gd name="connsiteX132" fmla="*/ 1070487 w 1370525"/>
              <a:gd name="connsiteY132" fmla="*/ 595312 h 2919412"/>
              <a:gd name="connsiteX133" fmla="*/ 1070488 w 1370525"/>
              <a:gd name="connsiteY133" fmla="*/ 602456 h 2919412"/>
              <a:gd name="connsiteX134" fmla="*/ 1003812 w 1370525"/>
              <a:gd name="connsiteY134" fmla="*/ 619125 h 2919412"/>
              <a:gd name="connsiteX135" fmla="*/ 989525 w 1370525"/>
              <a:gd name="connsiteY135" fmla="*/ 633412 h 2919412"/>
              <a:gd name="connsiteX136" fmla="*/ 1030006 w 1370525"/>
              <a:gd name="connsiteY136" fmla="*/ 607218 h 2919412"/>
              <a:gd name="connsiteX137" fmla="*/ 1070487 w 1370525"/>
              <a:gd name="connsiteY137" fmla="*/ 595312 h 2919412"/>
              <a:gd name="connsiteX138" fmla="*/ 1075250 w 1370525"/>
              <a:gd name="connsiteY138" fmla="*/ 581025 h 2919412"/>
              <a:gd name="connsiteX139" fmla="*/ 1070487 w 1370525"/>
              <a:gd name="connsiteY139" fmla="*/ 552450 h 2919412"/>
              <a:gd name="connsiteX140" fmla="*/ 1037150 w 1370525"/>
              <a:gd name="connsiteY140" fmla="*/ 495300 h 2919412"/>
              <a:gd name="connsiteX141" fmla="*/ 1006194 w 1370525"/>
              <a:gd name="connsiteY141" fmla="*/ 454819 h 2919412"/>
              <a:gd name="connsiteX142" fmla="*/ 977618 w 1370525"/>
              <a:gd name="connsiteY142" fmla="*/ 397668 h 2919412"/>
              <a:gd name="connsiteX143" fmla="*/ 937137 w 1370525"/>
              <a:gd name="connsiteY143" fmla="*/ 345281 h 2919412"/>
              <a:gd name="connsiteX144" fmla="*/ 908562 w 1370525"/>
              <a:gd name="connsiteY144" fmla="*/ 319087 h 2919412"/>
              <a:gd name="connsiteX145" fmla="*/ 903800 w 1370525"/>
              <a:gd name="connsiteY145" fmla="*/ 300037 h 2919412"/>
              <a:gd name="connsiteX146" fmla="*/ 894275 w 1370525"/>
              <a:gd name="connsiteY146" fmla="*/ 276225 h 2919412"/>
              <a:gd name="connsiteX147" fmla="*/ 889512 w 1370525"/>
              <a:gd name="connsiteY147" fmla="*/ 252412 h 2919412"/>
              <a:gd name="connsiteX148" fmla="*/ 870462 w 1370525"/>
              <a:gd name="connsiteY148" fmla="*/ 233362 h 2919412"/>
              <a:gd name="connsiteX149" fmla="*/ 715681 w 1370525"/>
              <a:gd name="connsiteY149" fmla="*/ 235743 h 2919412"/>
              <a:gd name="connsiteX150" fmla="*/ 660912 w 1370525"/>
              <a:gd name="connsiteY150" fmla="*/ 266700 h 2919412"/>
              <a:gd name="connsiteX151" fmla="*/ 703774 w 1370525"/>
              <a:gd name="connsiteY151" fmla="*/ 240506 h 2919412"/>
              <a:gd name="connsiteX152" fmla="*/ 775212 w 1370525"/>
              <a:gd name="connsiteY152" fmla="*/ 235743 h 2919412"/>
              <a:gd name="connsiteX153" fmla="*/ 803787 w 1370525"/>
              <a:gd name="connsiteY153" fmla="*/ 233362 h 2919412"/>
              <a:gd name="connsiteX154" fmla="*/ 839506 w 1370525"/>
              <a:gd name="connsiteY154" fmla="*/ 235744 h 2919412"/>
              <a:gd name="connsiteX155" fmla="*/ 894275 w 1370525"/>
              <a:gd name="connsiteY155" fmla="*/ 228600 h 2919412"/>
              <a:gd name="connsiteX156" fmla="*/ 908562 w 1370525"/>
              <a:gd name="connsiteY156" fmla="*/ 223837 h 2919412"/>
              <a:gd name="connsiteX157" fmla="*/ 960950 w 1370525"/>
              <a:gd name="connsiteY157" fmla="*/ 195262 h 2919412"/>
              <a:gd name="connsiteX158" fmla="*/ 984762 w 1370525"/>
              <a:gd name="connsiteY158" fmla="*/ 190500 h 2919412"/>
              <a:gd name="connsiteX159" fmla="*/ 1008575 w 1370525"/>
              <a:gd name="connsiteY159" fmla="*/ 180975 h 2919412"/>
              <a:gd name="connsiteX160" fmla="*/ 1022862 w 1370525"/>
              <a:gd name="connsiteY160" fmla="*/ 176212 h 2919412"/>
              <a:gd name="connsiteX161" fmla="*/ 1027625 w 1370525"/>
              <a:gd name="connsiteY161" fmla="*/ 157162 h 2919412"/>
              <a:gd name="connsiteX162" fmla="*/ 1022862 w 1370525"/>
              <a:gd name="connsiteY162" fmla="*/ 128587 h 2919412"/>
              <a:gd name="connsiteX163" fmla="*/ 987144 w 1370525"/>
              <a:gd name="connsiteY163" fmla="*/ 52387 h 2919412"/>
              <a:gd name="connsiteX164" fmla="*/ 956187 w 1370525"/>
              <a:gd name="connsiteY164" fmla="*/ 66675 h 2919412"/>
              <a:gd name="connsiteX165" fmla="*/ 999050 w 1370525"/>
              <a:gd name="connsiteY165" fmla="*/ 66675 h 2919412"/>
              <a:gd name="connsiteX166" fmla="*/ 984763 w 1370525"/>
              <a:gd name="connsiteY166" fmla="*/ 59531 h 2919412"/>
              <a:gd name="connsiteX167" fmla="*/ 934756 w 1370525"/>
              <a:gd name="connsiteY167" fmla="*/ 80962 h 2919412"/>
              <a:gd name="connsiteX168" fmla="*/ 889512 w 1370525"/>
              <a:gd name="connsiteY168" fmla="*/ 90487 h 2919412"/>
              <a:gd name="connsiteX169" fmla="*/ 922850 w 1370525"/>
              <a:gd name="connsiteY169" fmla="*/ 80962 h 2919412"/>
              <a:gd name="connsiteX170" fmla="*/ 927612 w 1370525"/>
              <a:gd name="connsiteY170" fmla="*/ 69056 h 2919412"/>
              <a:gd name="connsiteX171" fmla="*/ 984762 w 1370525"/>
              <a:gd name="connsiteY171" fmla="*/ 61912 h 2919412"/>
              <a:gd name="connsiteX172" fmla="*/ 1018100 w 1370525"/>
              <a:gd name="connsiteY172" fmla="*/ 52387 h 2919412"/>
              <a:gd name="connsiteX173" fmla="*/ 1041912 w 1370525"/>
              <a:gd name="connsiteY173" fmla="*/ 47625 h 2919412"/>
              <a:gd name="connsiteX174" fmla="*/ 1051437 w 1370525"/>
              <a:gd name="connsiteY174" fmla="*/ 33337 h 2919412"/>
              <a:gd name="connsiteX175" fmla="*/ 1032387 w 1370525"/>
              <a:gd name="connsiteY175" fmla="*/ 38100 h 2919412"/>
              <a:gd name="connsiteX176" fmla="*/ 999050 w 1370525"/>
              <a:gd name="connsiteY176" fmla="*/ 71437 h 2919412"/>
              <a:gd name="connsiteX177" fmla="*/ 1018100 w 1370525"/>
              <a:gd name="connsiteY177" fmla="*/ 104775 h 2919412"/>
              <a:gd name="connsiteX178" fmla="*/ 1032387 w 1370525"/>
              <a:gd name="connsiteY178" fmla="*/ 119062 h 2919412"/>
              <a:gd name="connsiteX179" fmla="*/ 1037150 w 1370525"/>
              <a:gd name="connsiteY179" fmla="*/ 133350 h 2919412"/>
              <a:gd name="connsiteX180" fmla="*/ 1051437 w 1370525"/>
              <a:gd name="connsiteY180" fmla="*/ 138112 h 2919412"/>
              <a:gd name="connsiteX181" fmla="*/ 1094300 w 1370525"/>
              <a:gd name="connsiteY181" fmla="*/ 133350 h 2919412"/>
              <a:gd name="connsiteX182" fmla="*/ 1113350 w 1370525"/>
              <a:gd name="connsiteY182" fmla="*/ 114300 h 2919412"/>
              <a:gd name="connsiteX183" fmla="*/ 1175262 w 1370525"/>
              <a:gd name="connsiteY183" fmla="*/ 95250 h 2919412"/>
              <a:gd name="connsiteX184" fmla="*/ 1189550 w 1370525"/>
              <a:gd name="connsiteY184" fmla="*/ 90487 h 2919412"/>
              <a:gd name="connsiteX185" fmla="*/ 1208600 w 1370525"/>
              <a:gd name="connsiteY185" fmla="*/ 80962 h 2919412"/>
              <a:gd name="connsiteX186" fmla="*/ 1232412 w 1370525"/>
              <a:gd name="connsiteY186" fmla="*/ 76200 h 2919412"/>
              <a:gd name="connsiteX187" fmla="*/ 1260987 w 1370525"/>
              <a:gd name="connsiteY187" fmla="*/ 61912 h 2919412"/>
              <a:gd name="connsiteX188" fmla="*/ 1275275 w 1370525"/>
              <a:gd name="connsiteY188" fmla="*/ 57150 h 2919412"/>
              <a:gd name="connsiteX189" fmla="*/ 1263368 w 1370525"/>
              <a:gd name="connsiteY189" fmla="*/ 64294 h 2919412"/>
              <a:gd name="connsiteX190" fmla="*/ 1244319 w 1370525"/>
              <a:gd name="connsiteY190" fmla="*/ 35718 h 2919412"/>
              <a:gd name="connsiteX191" fmla="*/ 1218125 w 1370525"/>
              <a:gd name="connsiteY191" fmla="*/ 0 h 2919412"/>
              <a:gd name="connsiteX192" fmla="*/ 1237175 w 1370525"/>
              <a:gd name="connsiteY192" fmla="*/ 28575 h 2919412"/>
              <a:gd name="connsiteX193" fmla="*/ 1260987 w 1370525"/>
              <a:gd name="connsiteY193" fmla="*/ 52387 h 2919412"/>
              <a:gd name="connsiteX194" fmla="*/ 1280037 w 1370525"/>
              <a:gd name="connsiteY194" fmla="*/ 57150 h 2919412"/>
              <a:gd name="connsiteX195" fmla="*/ 1318137 w 1370525"/>
              <a:gd name="connsiteY195" fmla="*/ 52387 h 2919412"/>
              <a:gd name="connsiteX196" fmla="*/ 1332425 w 1370525"/>
              <a:gd name="connsiteY196" fmla="*/ 42862 h 2919412"/>
              <a:gd name="connsiteX197" fmla="*/ 1370525 w 1370525"/>
              <a:gd name="connsiteY197" fmla="*/ 23812 h 2919412"/>
              <a:gd name="connsiteX0" fmla="*/ 198950 w 1370525"/>
              <a:gd name="connsiteY0" fmla="*/ 2919412 h 2919412"/>
              <a:gd name="connsiteX1" fmla="*/ 213237 w 1370525"/>
              <a:gd name="connsiteY1" fmla="*/ 2805112 h 2919412"/>
              <a:gd name="connsiteX2" fmla="*/ 222762 w 1370525"/>
              <a:gd name="connsiteY2" fmla="*/ 2790825 h 2919412"/>
              <a:gd name="connsiteX3" fmla="*/ 227525 w 1370525"/>
              <a:gd name="connsiteY3" fmla="*/ 2767012 h 2919412"/>
              <a:gd name="connsiteX4" fmla="*/ 246575 w 1370525"/>
              <a:gd name="connsiteY4" fmla="*/ 2709862 h 2919412"/>
              <a:gd name="connsiteX5" fmla="*/ 237050 w 1370525"/>
              <a:gd name="connsiteY5" fmla="*/ 2557462 h 2919412"/>
              <a:gd name="connsiteX6" fmla="*/ 227525 w 1370525"/>
              <a:gd name="connsiteY6" fmla="*/ 2524125 h 2919412"/>
              <a:gd name="connsiteX7" fmla="*/ 218000 w 1370525"/>
              <a:gd name="connsiteY7" fmla="*/ 2490787 h 2919412"/>
              <a:gd name="connsiteX8" fmla="*/ 222762 w 1370525"/>
              <a:gd name="connsiteY8" fmla="*/ 2247900 h 2919412"/>
              <a:gd name="connsiteX9" fmla="*/ 232287 w 1370525"/>
              <a:gd name="connsiteY9" fmla="*/ 2228850 h 2919412"/>
              <a:gd name="connsiteX10" fmla="*/ 241812 w 1370525"/>
              <a:gd name="connsiteY10" fmla="*/ 2195512 h 2919412"/>
              <a:gd name="connsiteX11" fmla="*/ 256100 w 1370525"/>
              <a:gd name="connsiteY11" fmla="*/ 2166937 h 2919412"/>
              <a:gd name="connsiteX12" fmla="*/ 251337 w 1370525"/>
              <a:gd name="connsiteY12" fmla="*/ 2119312 h 2919412"/>
              <a:gd name="connsiteX13" fmla="*/ 213237 w 1370525"/>
              <a:gd name="connsiteY13" fmla="*/ 2114550 h 2919412"/>
              <a:gd name="connsiteX14" fmla="*/ 170375 w 1370525"/>
              <a:gd name="connsiteY14" fmla="*/ 2105025 h 2919412"/>
              <a:gd name="connsiteX15" fmla="*/ 132275 w 1370525"/>
              <a:gd name="connsiteY15" fmla="*/ 2100262 h 2919412"/>
              <a:gd name="connsiteX16" fmla="*/ 79887 w 1370525"/>
              <a:gd name="connsiteY16" fmla="*/ 2085975 h 2919412"/>
              <a:gd name="connsiteX17" fmla="*/ 60837 w 1370525"/>
              <a:gd name="connsiteY17" fmla="*/ 2066925 h 2919412"/>
              <a:gd name="connsiteX18" fmla="*/ 56075 w 1370525"/>
              <a:gd name="connsiteY18" fmla="*/ 2100262 h 2919412"/>
              <a:gd name="connsiteX19" fmla="*/ 51312 w 1370525"/>
              <a:gd name="connsiteY19" fmla="*/ 2114550 h 2919412"/>
              <a:gd name="connsiteX20" fmla="*/ 46550 w 1370525"/>
              <a:gd name="connsiteY20" fmla="*/ 2138362 h 2919412"/>
              <a:gd name="connsiteX21" fmla="*/ 32262 w 1370525"/>
              <a:gd name="connsiteY21" fmla="*/ 2157412 h 2919412"/>
              <a:gd name="connsiteX22" fmla="*/ 29882 w 1370525"/>
              <a:gd name="connsiteY22" fmla="*/ 2197893 h 2919412"/>
              <a:gd name="connsiteX23" fmla="*/ 34644 w 1370525"/>
              <a:gd name="connsiteY23" fmla="*/ 2221707 h 2919412"/>
              <a:gd name="connsiteX24" fmla="*/ 22737 w 1370525"/>
              <a:gd name="connsiteY24" fmla="*/ 2286000 h 2919412"/>
              <a:gd name="connsiteX25" fmla="*/ 75125 w 1370525"/>
              <a:gd name="connsiteY25" fmla="*/ 2262187 h 2919412"/>
              <a:gd name="connsiteX26" fmla="*/ 113225 w 1370525"/>
              <a:gd name="connsiteY26" fmla="*/ 2252662 h 2919412"/>
              <a:gd name="connsiteX27" fmla="*/ 15593 w 1370525"/>
              <a:gd name="connsiteY27" fmla="*/ 2281237 h 2919412"/>
              <a:gd name="connsiteX28" fmla="*/ 32262 w 1370525"/>
              <a:gd name="connsiteY28" fmla="*/ 2114550 h 2919412"/>
              <a:gd name="connsiteX29" fmla="*/ 37025 w 1370525"/>
              <a:gd name="connsiteY29" fmla="*/ 2090737 h 2919412"/>
              <a:gd name="connsiteX30" fmla="*/ 51312 w 1370525"/>
              <a:gd name="connsiteY30" fmla="*/ 2095500 h 2919412"/>
              <a:gd name="connsiteX31" fmla="*/ 141800 w 1370525"/>
              <a:gd name="connsiteY31" fmla="*/ 2105025 h 2919412"/>
              <a:gd name="connsiteX32" fmla="*/ 251337 w 1370525"/>
              <a:gd name="connsiteY32" fmla="*/ 2114550 h 2919412"/>
              <a:gd name="connsiteX33" fmla="*/ 256100 w 1370525"/>
              <a:gd name="connsiteY33" fmla="*/ 2085975 h 2919412"/>
              <a:gd name="connsiteX34" fmla="*/ 260862 w 1370525"/>
              <a:gd name="connsiteY34" fmla="*/ 2047875 h 2919412"/>
              <a:gd name="connsiteX35" fmla="*/ 265625 w 1370525"/>
              <a:gd name="connsiteY35" fmla="*/ 2033587 h 2919412"/>
              <a:gd name="connsiteX36" fmla="*/ 284675 w 1370525"/>
              <a:gd name="connsiteY36" fmla="*/ 1943100 h 2919412"/>
              <a:gd name="connsiteX37" fmla="*/ 270387 w 1370525"/>
              <a:gd name="connsiteY37" fmla="*/ 1938337 h 2919412"/>
              <a:gd name="connsiteX38" fmla="*/ 279912 w 1370525"/>
              <a:gd name="connsiteY38" fmla="*/ 1924050 h 2919412"/>
              <a:gd name="connsiteX39" fmla="*/ 284675 w 1370525"/>
              <a:gd name="connsiteY39" fmla="*/ 1905000 h 2919412"/>
              <a:gd name="connsiteX40" fmla="*/ 294200 w 1370525"/>
              <a:gd name="connsiteY40" fmla="*/ 1881187 h 2919412"/>
              <a:gd name="connsiteX41" fmla="*/ 284675 w 1370525"/>
              <a:gd name="connsiteY41" fmla="*/ 1800225 h 2919412"/>
              <a:gd name="connsiteX42" fmla="*/ 265625 w 1370525"/>
              <a:gd name="connsiteY42" fmla="*/ 1795462 h 2919412"/>
              <a:gd name="connsiteX43" fmla="*/ 198950 w 1370525"/>
              <a:gd name="connsiteY43" fmla="*/ 1781175 h 2919412"/>
              <a:gd name="connsiteX44" fmla="*/ 232287 w 1370525"/>
              <a:gd name="connsiteY44" fmla="*/ 1785937 h 2919412"/>
              <a:gd name="connsiteX45" fmla="*/ 275150 w 1370525"/>
              <a:gd name="connsiteY45" fmla="*/ 1795462 h 2919412"/>
              <a:gd name="connsiteX46" fmla="*/ 303725 w 1370525"/>
              <a:gd name="connsiteY46" fmla="*/ 1781175 h 2919412"/>
              <a:gd name="connsiteX47" fmla="*/ 308487 w 1370525"/>
              <a:gd name="connsiteY47" fmla="*/ 1733550 h 2919412"/>
              <a:gd name="connsiteX48" fmla="*/ 313250 w 1370525"/>
              <a:gd name="connsiteY48" fmla="*/ 1709737 h 2919412"/>
              <a:gd name="connsiteX49" fmla="*/ 308487 w 1370525"/>
              <a:gd name="connsiteY49" fmla="*/ 1681162 h 2919412"/>
              <a:gd name="connsiteX50" fmla="*/ 260862 w 1370525"/>
              <a:gd name="connsiteY50" fmla="*/ 1676400 h 2919412"/>
              <a:gd name="connsiteX51" fmla="*/ 203712 w 1370525"/>
              <a:gd name="connsiteY51" fmla="*/ 1662112 h 2919412"/>
              <a:gd name="connsiteX52" fmla="*/ 198950 w 1370525"/>
              <a:gd name="connsiteY52" fmla="*/ 1657350 h 2919412"/>
              <a:gd name="connsiteX53" fmla="*/ 251337 w 1370525"/>
              <a:gd name="connsiteY53" fmla="*/ 1662112 h 2919412"/>
              <a:gd name="connsiteX54" fmla="*/ 279912 w 1370525"/>
              <a:gd name="connsiteY54" fmla="*/ 1666875 h 2919412"/>
              <a:gd name="connsiteX55" fmla="*/ 313250 w 1370525"/>
              <a:gd name="connsiteY55" fmla="*/ 1671637 h 2919412"/>
              <a:gd name="connsiteX56" fmla="*/ 351350 w 1370525"/>
              <a:gd name="connsiteY56" fmla="*/ 1666875 h 2919412"/>
              <a:gd name="connsiteX57" fmla="*/ 370400 w 1370525"/>
              <a:gd name="connsiteY57" fmla="*/ 1633537 h 2919412"/>
              <a:gd name="connsiteX58" fmla="*/ 408500 w 1370525"/>
              <a:gd name="connsiteY58" fmla="*/ 1609725 h 2919412"/>
              <a:gd name="connsiteX59" fmla="*/ 422787 w 1370525"/>
              <a:gd name="connsiteY59" fmla="*/ 1595437 h 2919412"/>
              <a:gd name="connsiteX60" fmla="*/ 456125 w 1370525"/>
              <a:gd name="connsiteY60" fmla="*/ 1581150 h 2919412"/>
              <a:gd name="connsiteX61" fmla="*/ 479937 w 1370525"/>
              <a:gd name="connsiteY61" fmla="*/ 1576387 h 2919412"/>
              <a:gd name="connsiteX62" fmla="*/ 494225 w 1370525"/>
              <a:gd name="connsiteY62" fmla="*/ 1571625 h 2919412"/>
              <a:gd name="connsiteX63" fmla="*/ 513275 w 1370525"/>
              <a:gd name="connsiteY63" fmla="*/ 1566862 h 2919412"/>
              <a:gd name="connsiteX64" fmla="*/ 527562 w 1370525"/>
              <a:gd name="connsiteY64" fmla="*/ 1557337 h 2919412"/>
              <a:gd name="connsiteX65" fmla="*/ 532325 w 1370525"/>
              <a:gd name="connsiteY65" fmla="*/ 1514475 h 2919412"/>
              <a:gd name="connsiteX66" fmla="*/ 527562 w 1370525"/>
              <a:gd name="connsiteY66" fmla="*/ 1376362 h 2919412"/>
              <a:gd name="connsiteX67" fmla="*/ 513275 w 1370525"/>
              <a:gd name="connsiteY67" fmla="*/ 1371600 h 2919412"/>
              <a:gd name="connsiteX68" fmla="*/ 456125 w 1370525"/>
              <a:gd name="connsiteY68" fmla="*/ 1357312 h 2919412"/>
              <a:gd name="connsiteX69" fmla="*/ 470412 w 1370525"/>
              <a:gd name="connsiteY69" fmla="*/ 1247775 h 2919412"/>
              <a:gd name="connsiteX70" fmla="*/ 479937 w 1370525"/>
              <a:gd name="connsiteY70" fmla="*/ 1219200 h 2919412"/>
              <a:gd name="connsiteX71" fmla="*/ 470412 w 1370525"/>
              <a:gd name="connsiteY71" fmla="*/ 1185862 h 2919412"/>
              <a:gd name="connsiteX72" fmla="*/ 456125 w 1370525"/>
              <a:gd name="connsiteY72" fmla="*/ 1171575 h 2919412"/>
              <a:gd name="connsiteX73" fmla="*/ 479937 w 1370525"/>
              <a:gd name="connsiteY73" fmla="*/ 1181100 h 2919412"/>
              <a:gd name="connsiteX74" fmla="*/ 494225 w 1370525"/>
              <a:gd name="connsiteY74" fmla="*/ 1185862 h 2919412"/>
              <a:gd name="connsiteX75" fmla="*/ 508512 w 1370525"/>
              <a:gd name="connsiteY75" fmla="*/ 1195387 h 2919412"/>
              <a:gd name="connsiteX76" fmla="*/ 527562 w 1370525"/>
              <a:gd name="connsiteY76" fmla="*/ 1200150 h 2919412"/>
              <a:gd name="connsiteX77" fmla="*/ 627575 w 1370525"/>
              <a:gd name="connsiteY77" fmla="*/ 1204912 h 2919412"/>
              <a:gd name="connsiteX78" fmla="*/ 646625 w 1370525"/>
              <a:gd name="connsiteY78" fmla="*/ 1257300 h 2919412"/>
              <a:gd name="connsiteX79" fmla="*/ 675200 w 1370525"/>
              <a:gd name="connsiteY79" fmla="*/ 1252537 h 2919412"/>
              <a:gd name="connsiteX80" fmla="*/ 670437 w 1370525"/>
              <a:gd name="connsiteY80" fmla="*/ 1238250 h 2919412"/>
              <a:gd name="connsiteX81" fmla="*/ 665675 w 1370525"/>
              <a:gd name="connsiteY81" fmla="*/ 1214437 h 2919412"/>
              <a:gd name="connsiteX82" fmla="*/ 656150 w 1370525"/>
              <a:gd name="connsiteY82" fmla="*/ 1171575 h 2919412"/>
              <a:gd name="connsiteX83" fmla="*/ 651387 w 1370525"/>
              <a:gd name="connsiteY83" fmla="*/ 1276350 h 2919412"/>
              <a:gd name="connsiteX84" fmla="*/ 632337 w 1370525"/>
              <a:gd name="connsiteY84" fmla="*/ 1262062 h 2919412"/>
              <a:gd name="connsiteX85" fmla="*/ 622812 w 1370525"/>
              <a:gd name="connsiteY85" fmla="*/ 1233487 h 2919412"/>
              <a:gd name="connsiteX86" fmla="*/ 584712 w 1370525"/>
              <a:gd name="connsiteY86" fmla="*/ 1219200 h 2919412"/>
              <a:gd name="connsiteX87" fmla="*/ 570425 w 1370525"/>
              <a:gd name="connsiteY87" fmla="*/ 1209675 h 2919412"/>
              <a:gd name="connsiteX88" fmla="*/ 565662 w 1370525"/>
              <a:gd name="connsiteY88" fmla="*/ 1185862 h 2919412"/>
              <a:gd name="connsiteX89" fmla="*/ 560900 w 1370525"/>
              <a:gd name="connsiteY89" fmla="*/ 1171575 h 2919412"/>
              <a:gd name="connsiteX90" fmla="*/ 565662 w 1370525"/>
              <a:gd name="connsiteY90" fmla="*/ 1138237 h 2919412"/>
              <a:gd name="connsiteX91" fmla="*/ 579950 w 1370525"/>
              <a:gd name="connsiteY91" fmla="*/ 1119187 h 2919412"/>
              <a:gd name="connsiteX92" fmla="*/ 594237 w 1370525"/>
              <a:gd name="connsiteY92" fmla="*/ 1076325 h 2919412"/>
              <a:gd name="connsiteX93" fmla="*/ 589475 w 1370525"/>
              <a:gd name="connsiteY93" fmla="*/ 971550 h 2919412"/>
              <a:gd name="connsiteX94" fmla="*/ 584712 w 1370525"/>
              <a:gd name="connsiteY94" fmla="*/ 938212 h 2919412"/>
              <a:gd name="connsiteX95" fmla="*/ 565662 w 1370525"/>
              <a:gd name="connsiteY95" fmla="*/ 885825 h 2919412"/>
              <a:gd name="connsiteX96" fmla="*/ 551375 w 1370525"/>
              <a:gd name="connsiteY96" fmla="*/ 857250 h 2919412"/>
              <a:gd name="connsiteX97" fmla="*/ 522800 w 1370525"/>
              <a:gd name="connsiteY97" fmla="*/ 852487 h 2919412"/>
              <a:gd name="connsiteX98" fmla="*/ 441837 w 1370525"/>
              <a:gd name="connsiteY98" fmla="*/ 842962 h 2919412"/>
              <a:gd name="connsiteX99" fmla="*/ 422787 w 1370525"/>
              <a:gd name="connsiteY99" fmla="*/ 833437 h 2919412"/>
              <a:gd name="connsiteX100" fmla="*/ 398975 w 1370525"/>
              <a:gd name="connsiteY100" fmla="*/ 828675 h 2919412"/>
              <a:gd name="connsiteX101" fmla="*/ 384687 w 1370525"/>
              <a:gd name="connsiteY101" fmla="*/ 823912 h 2919412"/>
              <a:gd name="connsiteX102" fmla="*/ 413262 w 1370525"/>
              <a:gd name="connsiteY102" fmla="*/ 728662 h 2919412"/>
              <a:gd name="connsiteX103" fmla="*/ 432312 w 1370525"/>
              <a:gd name="connsiteY103" fmla="*/ 719137 h 2919412"/>
              <a:gd name="connsiteX104" fmla="*/ 408500 w 1370525"/>
              <a:gd name="connsiteY104" fmla="*/ 714375 h 2919412"/>
              <a:gd name="connsiteX105" fmla="*/ 532325 w 1370525"/>
              <a:gd name="connsiteY105" fmla="*/ 709612 h 2919412"/>
              <a:gd name="connsiteX106" fmla="*/ 513275 w 1370525"/>
              <a:gd name="connsiteY106" fmla="*/ 714375 h 2919412"/>
              <a:gd name="connsiteX107" fmla="*/ 398975 w 1370525"/>
              <a:gd name="connsiteY107" fmla="*/ 709612 h 2919412"/>
              <a:gd name="connsiteX108" fmla="*/ 389450 w 1370525"/>
              <a:gd name="connsiteY108" fmla="*/ 733425 h 2919412"/>
              <a:gd name="connsiteX109" fmla="*/ 384687 w 1370525"/>
              <a:gd name="connsiteY109" fmla="*/ 833437 h 2919412"/>
              <a:gd name="connsiteX110" fmla="*/ 389450 w 1370525"/>
              <a:gd name="connsiteY110" fmla="*/ 871537 h 2919412"/>
              <a:gd name="connsiteX111" fmla="*/ 427550 w 1370525"/>
              <a:gd name="connsiteY111" fmla="*/ 862012 h 2919412"/>
              <a:gd name="connsiteX112" fmla="*/ 470412 w 1370525"/>
              <a:gd name="connsiteY112" fmla="*/ 857250 h 2919412"/>
              <a:gd name="connsiteX113" fmla="*/ 679962 w 1370525"/>
              <a:gd name="connsiteY113" fmla="*/ 862012 h 2919412"/>
              <a:gd name="connsiteX114" fmla="*/ 722825 w 1370525"/>
              <a:gd name="connsiteY114" fmla="*/ 871537 h 2919412"/>
              <a:gd name="connsiteX115" fmla="*/ 822837 w 1370525"/>
              <a:gd name="connsiteY115" fmla="*/ 885825 h 2919412"/>
              <a:gd name="connsiteX116" fmla="*/ 827600 w 1370525"/>
              <a:gd name="connsiteY116" fmla="*/ 1052512 h 2919412"/>
              <a:gd name="connsiteX117" fmla="*/ 822837 w 1370525"/>
              <a:gd name="connsiteY117" fmla="*/ 1076325 h 2919412"/>
              <a:gd name="connsiteX118" fmla="*/ 899037 w 1370525"/>
              <a:gd name="connsiteY118" fmla="*/ 1064419 h 2919412"/>
              <a:gd name="connsiteX119" fmla="*/ 1084774 w 1370525"/>
              <a:gd name="connsiteY119" fmla="*/ 1081087 h 2919412"/>
              <a:gd name="connsiteX120" fmla="*/ 949043 w 1370525"/>
              <a:gd name="connsiteY120" fmla="*/ 1064418 h 2919412"/>
              <a:gd name="connsiteX121" fmla="*/ 951425 w 1370525"/>
              <a:gd name="connsiteY121" fmla="*/ 881062 h 2919412"/>
              <a:gd name="connsiteX122" fmla="*/ 1156212 w 1370525"/>
              <a:gd name="connsiteY122" fmla="*/ 876300 h 2919412"/>
              <a:gd name="connsiteX123" fmla="*/ 1189550 w 1370525"/>
              <a:gd name="connsiteY123" fmla="*/ 847725 h 2919412"/>
              <a:gd name="connsiteX124" fmla="*/ 1222887 w 1370525"/>
              <a:gd name="connsiteY124" fmla="*/ 804862 h 2919412"/>
              <a:gd name="connsiteX125" fmla="*/ 1218125 w 1370525"/>
              <a:gd name="connsiteY125" fmla="*/ 771525 h 2919412"/>
              <a:gd name="connsiteX126" fmla="*/ 1199075 w 1370525"/>
              <a:gd name="connsiteY126" fmla="*/ 752475 h 2919412"/>
              <a:gd name="connsiteX127" fmla="*/ 1184787 w 1370525"/>
              <a:gd name="connsiteY127" fmla="*/ 733425 h 2919412"/>
              <a:gd name="connsiteX128" fmla="*/ 1160975 w 1370525"/>
              <a:gd name="connsiteY128" fmla="*/ 709612 h 2919412"/>
              <a:gd name="connsiteX129" fmla="*/ 1146687 w 1370525"/>
              <a:gd name="connsiteY129" fmla="*/ 685800 h 2919412"/>
              <a:gd name="connsiteX130" fmla="*/ 1113350 w 1370525"/>
              <a:gd name="connsiteY130" fmla="*/ 652462 h 2919412"/>
              <a:gd name="connsiteX131" fmla="*/ 1094300 w 1370525"/>
              <a:gd name="connsiteY131" fmla="*/ 619125 h 2919412"/>
              <a:gd name="connsiteX132" fmla="*/ 1070487 w 1370525"/>
              <a:gd name="connsiteY132" fmla="*/ 595312 h 2919412"/>
              <a:gd name="connsiteX133" fmla="*/ 1070488 w 1370525"/>
              <a:gd name="connsiteY133" fmla="*/ 602456 h 2919412"/>
              <a:gd name="connsiteX134" fmla="*/ 1003812 w 1370525"/>
              <a:gd name="connsiteY134" fmla="*/ 619125 h 2919412"/>
              <a:gd name="connsiteX135" fmla="*/ 989525 w 1370525"/>
              <a:gd name="connsiteY135" fmla="*/ 633412 h 2919412"/>
              <a:gd name="connsiteX136" fmla="*/ 1030006 w 1370525"/>
              <a:gd name="connsiteY136" fmla="*/ 607218 h 2919412"/>
              <a:gd name="connsiteX137" fmla="*/ 1070487 w 1370525"/>
              <a:gd name="connsiteY137" fmla="*/ 595312 h 2919412"/>
              <a:gd name="connsiteX138" fmla="*/ 1075250 w 1370525"/>
              <a:gd name="connsiteY138" fmla="*/ 581025 h 2919412"/>
              <a:gd name="connsiteX139" fmla="*/ 1070487 w 1370525"/>
              <a:gd name="connsiteY139" fmla="*/ 552450 h 2919412"/>
              <a:gd name="connsiteX140" fmla="*/ 1037150 w 1370525"/>
              <a:gd name="connsiteY140" fmla="*/ 495300 h 2919412"/>
              <a:gd name="connsiteX141" fmla="*/ 1006194 w 1370525"/>
              <a:gd name="connsiteY141" fmla="*/ 454819 h 2919412"/>
              <a:gd name="connsiteX142" fmla="*/ 977618 w 1370525"/>
              <a:gd name="connsiteY142" fmla="*/ 397668 h 2919412"/>
              <a:gd name="connsiteX143" fmla="*/ 937137 w 1370525"/>
              <a:gd name="connsiteY143" fmla="*/ 345281 h 2919412"/>
              <a:gd name="connsiteX144" fmla="*/ 908562 w 1370525"/>
              <a:gd name="connsiteY144" fmla="*/ 319087 h 2919412"/>
              <a:gd name="connsiteX145" fmla="*/ 903800 w 1370525"/>
              <a:gd name="connsiteY145" fmla="*/ 300037 h 2919412"/>
              <a:gd name="connsiteX146" fmla="*/ 894275 w 1370525"/>
              <a:gd name="connsiteY146" fmla="*/ 276225 h 2919412"/>
              <a:gd name="connsiteX147" fmla="*/ 889512 w 1370525"/>
              <a:gd name="connsiteY147" fmla="*/ 252412 h 2919412"/>
              <a:gd name="connsiteX148" fmla="*/ 870462 w 1370525"/>
              <a:gd name="connsiteY148" fmla="*/ 233362 h 2919412"/>
              <a:gd name="connsiteX149" fmla="*/ 715681 w 1370525"/>
              <a:gd name="connsiteY149" fmla="*/ 235743 h 2919412"/>
              <a:gd name="connsiteX150" fmla="*/ 660912 w 1370525"/>
              <a:gd name="connsiteY150" fmla="*/ 266700 h 2919412"/>
              <a:gd name="connsiteX151" fmla="*/ 703774 w 1370525"/>
              <a:gd name="connsiteY151" fmla="*/ 240506 h 2919412"/>
              <a:gd name="connsiteX152" fmla="*/ 775212 w 1370525"/>
              <a:gd name="connsiteY152" fmla="*/ 235743 h 2919412"/>
              <a:gd name="connsiteX153" fmla="*/ 803787 w 1370525"/>
              <a:gd name="connsiteY153" fmla="*/ 233362 h 2919412"/>
              <a:gd name="connsiteX154" fmla="*/ 839506 w 1370525"/>
              <a:gd name="connsiteY154" fmla="*/ 235744 h 2919412"/>
              <a:gd name="connsiteX155" fmla="*/ 894275 w 1370525"/>
              <a:gd name="connsiteY155" fmla="*/ 228600 h 2919412"/>
              <a:gd name="connsiteX156" fmla="*/ 908562 w 1370525"/>
              <a:gd name="connsiteY156" fmla="*/ 223837 h 2919412"/>
              <a:gd name="connsiteX157" fmla="*/ 960950 w 1370525"/>
              <a:gd name="connsiteY157" fmla="*/ 195262 h 2919412"/>
              <a:gd name="connsiteX158" fmla="*/ 984762 w 1370525"/>
              <a:gd name="connsiteY158" fmla="*/ 190500 h 2919412"/>
              <a:gd name="connsiteX159" fmla="*/ 1008575 w 1370525"/>
              <a:gd name="connsiteY159" fmla="*/ 180975 h 2919412"/>
              <a:gd name="connsiteX160" fmla="*/ 1022862 w 1370525"/>
              <a:gd name="connsiteY160" fmla="*/ 176212 h 2919412"/>
              <a:gd name="connsiteX161" fmla="*/ 1027625 w 1370525"/>
              <a:gd name="connsiteY161" fmla="*/ 157162 h 2919412"/>
              <a:gd name="connsiteX162" fmla="*/ 1022862 w 1370525"/>
              <a:gd name="connsiteY162" fmla="*/ 128587 h 2919412"/>
              <a:gd name="connsiteX163" fmla="*/ 987144 w 1370525"/>
              <a:gd name="connsiteY163" fmla="*/ 52387 h 2919412"/>
              <a:gd name="connsiteX164" fmla="*/ 956187 w 1370525"/>
              <a:gd name="connsiteY164" fmla="*/ 66675 h 2919412"/>
              <a:gd name="connsiteX165" fmla="*/ 999050 w 1370525"/>
              <a:gd name="connsiteY165" fmla="*/ 66675 h 2919412"/>
              <a:gd name="connsiteX166" fmla="*/ 984763 w 1370525"/>
              <a:gd name="connsiteY166" fmla="*/ 59531 h 2919412"/>
              <a:gd name="connsiteX167" fmla="*/ 934756 w 1370525"/>
              <a:gd name="connsiteY167" fmla="*/ 80962 h 2919412"/>
              <a:gd name="connsiteX168" fmla="*/ 889512 w 1370525"/>
              <a:gd name="connsiteY168" fmla="*/ 90487 h 2919412"/>
              <a:gd name="connsiteX169" fmla="*/ 922850 w 1370525"/>
              <a:gd name="connsiteY169" fmla="*/ 80962 h 2919412"/>
              <a:gd name="connsiteX170" fmla="*/ 927612 w 1370525"/>
              <a:gd name="connsiteY170" fmla="*/ 69056 h 2919412"/>
              <a:gd name="connsiteX171" fmla="*/ 984762 w 1370525"/>
              <a:gd name="connsiteY171" fmla="*/ 61912 h 2919412"/>
              <a:gd name="connsiteX172" fmla="*/ 1018100 w 1370525"/>
              <a:gd name="connsiteY172" fmla="*/ 52387 h 2919412"/>
              <a:gd name="connsiteX173" fmla="*/ 1041912 w 1370525"/>
              <a:gd name="connsiteY173" fmla="*/ 47625 h 2919412"/>
              <a:gd name="connsiteX174" fmla="*/ 1051437 w 1370525"/>
              <a:gd name="connsiteY174" fmla="*/ 33337 h 2919412"/>
              <a:gd name="connsiteX175" fmla="*/ 1032387 w 1370525"/>
              <a:gd name="connsiteY175" fmla="*/ 38100 h 2919412"/>
              <a:gd name="connsiteX176" fmla="*/ 999050 w 1370525"/>
              <a:gd name="connsiteY176" fmla="*/ 71437 h 2919412"/>
              <a:gd name="connsiteX177" fmla="*/ 1018100 w 1370525"/>
              <a:gd name="connsiteY177" fmla="*/ 104775 h 2919412"/>
              <a:gd name="connsiteX178" fmla="*/ 1032387 w 1370525"/>
              <a:gd name="connsiteY178" fmla="*/ 119062 h 2919412"/>
              <a:gd name="connsiteX179" fmla="*/ 1037150 w 1370525"/>
              <a:gd name="connsiteY179" fmla="*/ 133350 h 2919412"/>
              <a:gd name="connsiteX180" fmla="*/ 1051437 w 1370525"/>
              <a:gd name="connsiteY180" fmla="*/ 138112 h 2919412"/>
              <a:gd name="connsiteX181" fmla="*/ 1094300 w 1370525"/>
              <a:gd name="connsiteY181" fmla="*/ 133350 h 2919412"/>
              <a:gd name="connsiteX182" fmla="*/ 1113350 w 1370525"/>
              <a:gd name="connsiteY182" fmla="*/ 114300 h 2919412"/>
              <a:gd name="connsiteX183" fmla="*/ 1175262 w 1370525"/>
              <a:gd name="connsiteY183" fmla="*/ 95250 h 2919412"/>
              <a:gd name="connsiteX184" fmla="*/ 1189550 w 1370525"/>
              <a:gd name="connsiteY184" fmla="*/ 90487 h 2919412"/>
              <a:gd name="connsiteX185" fmla="*/ 1208600 w 1370525"/>
              <a:gd name="connsiteY185" fmla="*/ 80962 h 2919412"/>
              <a:gd name="connsiteX186" fmla="*/ 1232412 w 1370525"/>
              <a:gd name="connsiteY186" fmla="*/ 76200 h 2919412"/>
              <a:gd name="connsiteX187" fmla="*/ 1260987 w 1370525"/>
              <a:gd name="connsiteY187" fmla="*/ 61912 h 2919412"/>
              <a:gd name="connsiteX188" fmla="*/ 1275275 w 1370525"/>
              <a:gd name="connsiteY188" fmla="*/ 57150 h 2919412"/>
              <a:gd name="connsiteX189" fmla="*/ 1263368 w 1370525"/>
              <a:gd name="connsiteY189" fmla="*/ 64294 h 2919412"/>
              <a:gd name="connsiteX190" fmla="*/ 1244319 w 1370525"/>
              <a:gd name="connsiteY190" fmla="*/ 35718 h 2919412"/>
              <a:gd name="connsiteX191" fmla="*/ 1218125 w 1370525"/>
              <a:gd name="connsiteY191" fmla="*/ 0 h 2919412"/>
              <a:gd name="connsiteX192" fmla="*/ 1237175 w 1370525"/>
              <a:gd name="connsiteY192" fmla="*/ 28575 h 2919412"/>
              <a:gd name="connsiteX193" fmla="*/ 1260987 w 1370525"/>
              <a:gd name="connsiteY193" fmla="*/ 52387 h 2919412"/>
              <a:gd name="connsiteX194" fmla="*/ 1280037 w 1370525"/>
              <a:gd name="connsiteY194" fmla="*/ 57150 h 2919412"/>
              <a:gd name="connsiteX195" fmla="*/ 1318137 w 1370525"/>
              <a:gd name="connsiteY195" fmla="*/ 52387 h 2919412"/>
              <a:gd name="connsiteX196" fmla="*/ 1332425 w 1370525"/>
              <a:gd name="connsiteY196" fmla="*/ 42862 h 2919412"/>
              <a:gd name="connsiteX197" fmla="*/ 1370525 w 1370525"/>
              <a:gd name="connsiteY197" fmla="*/ 23812 h 2919412"/>
              <a:gd name="connsiteX0" fmla="*/ 187484 w 1359059"/>
              <a:gd name="connsiteY0" fmla="*/ 2919412 h 2919412"/>
              <a:gd name="connsiteX1" fmla="*/ 201771 w 1359059"/>
              <a:gd name="connsiteY1" fmla="*/ 2805112 h 2919412"/>
              <a:gd name="connsiteX2" fmla="*/ 211296 w 1359059"/>
              <a:gd name="connsiteY2" fmla="*/ 2790825 h 2919412"/>
              <a:gd name="connsiteX3" fmla="*/ 216059 w 1359059"/>
              <a:gd name="connsiteY3" fmla="*/ 2767012 h 2919412"/>
              <a:gd name="connsiteX4" fmla="*/ 235109 w 1359059"/>
              <a:gd name="connsiteY4" fmla="*/ 2709862 h 2919412"/>
              <a:gd name="connsiteX5" fmla="*/ 225584 w 1359059"/>
              <a:gd name="connsiteY5" fmla="*/ 2557462 h 2919412"/>
              <a:gd name="connsiteX6" fmla="*/ 216059 w 1359059"/>
              <a:gd name="connsiteY6" fmla="*/ 2524125 h 2919412"/>
              <a:gd name="connsiteX7" fmla="*/ 206534 w 1359059"/>
              <a:gd name="connsiteY7" fmla="*/ 2490787 h 2919412"/>
              <a:gd name="connsiteX8" fmla="*/ 211296 w 1359059"/>
              <a:gd name="connsiteY8" fmla="*/ 2247900 h 2919412"/>
              <a:gd name="connsiteX9" fmla="*/ 220821 w 1359059"/>
              <a:gd name="connsiteY9" fmla="*/ 2228850 h 2919412"/>
              <a:gd name="connsiteX10" fmla="*/ 230346 w 1359059"/>
              <a:gd name="connsiteY10" fmla="*/ 2195512 h 2919412"/>
              <a:gd name="connsiteX11" fmla="*/ 244634 w 1359059"/>
              <a:gd name="connsiteY11" fmla="*/ 2166937 h 2919412"/>
              <a:gd name="connsiteX12" fmla="*/ 239871 w 1359059"/>
              <a:gd name="connsiteY12" fmla="*/ 2119312 h 2919412"/>
              <a:gd name="connsiteX13" fmla="*/ 201771 w 1359059"/>
              <a:gd name="connsiteY13" fmla="*/ 2114550 h 2919412"/>
              <a:gd name="connsiteX14" fmla="*/ 158909 w 1359059"/>
              <a:gd name="connsiteY14" fmla="*/ 2105025 h 2919412"/>
              <a:gd name="connsiteX15" fmla="*/ 120809 w 1359059"/>
              <a:gd name="connsiteY15" fmla="*/ 2100262 h 2919412"/>
              <a:gd name="connsiteX16" fmla="*/ 68421 w 1359059"/>
              <a:gd name="connsiteY16" fmla="*/ 2085975 h 2919412"/>
              <a:gd name="connsiteX17" fmla="*/ 49371 w 1359059"/>
              <a:gd name="connsiteY17" fmla="*/ 2066925 h 2919412"/>
              <a:gd name="connsiteX18" fmla="*/ 44609 w 1359059"/>
              <a:gd name="connsiteY18" fmla="*/ 2100262 h 2919412"/>
              <a:gd name="connsiteX19" fmla="*/ 39846 w 1359059"/>
              <a:gd name="connsiteY19" fmla="*/ 2114550 h 2919412"/>
              <a:gd name="connsiteX20" fmla="*/ 35084 w 1359059"/>
              <a:gd name="connsiteY20" fmla="*/ 2138362 h 2919412"/>
              <a:gd name="connsiteX21" fmla="*/ 20796 w 1359059"/>
              <a:gd name="connsiteY21" fmla="*/ 2157412 h 2919412"/>
              <a:gd name="connsiteX22" fmla="*/ 18416 w 1359059"/>
              <a:gd name="connsiteY22" fmla="*/ 2197893 h 2919412"/>
              <a:gd name="connsiteX23" fmla="*/ 23178 w 1359059"/>
              <a:gd name="connsiteY23" fmla="*/ 2221707 h 2919412"/>
              <a:gd name="connsiteX24" fmla="*/ 11271 w 1359059"/>
              <a:gd name="connsiteY24" fmla="*/ 2286000 h 2919412"/>
              <a:gd name="connsiteX25" fmla="*/ 63659 w 1359059"/>
              <a:gd name="connsiteY25" fmla="*/ 2262187 h 2919412"/>
              <a:gd name="connsiteX26" fmla="*/ 101759 w 1359059"/>
              <a:gd name="connsiteY26" fmla="*/ 2252662 h 2919412"/>
              <a:gd name="connsiteX27" fmla="*/ 4127 w 1359059"/>
              <a:gd name="connsiteY27" fmla="*/ 2281237 h 2919412"/>
              <a:gd name="connsiteX28" fmla="*/ 18416 w 1359059"/>
              <a:gd name="connsiteY28" fmla="*/ 2152650 h 2919412"/>
              <a:gd name="connsiteX29" fmla="*/ 20796 w 1359059"/>
              <a:gd name="connsiteY29" fmla="*/ 2114550 h 2919412"/>
              <a:gd name="connsiteX30" fmla="*/ 25559 w 1359059"/>
              <a:gd name="connsiteY30" fmla="*/ 2090737 h 2919412"/>
              <a:gd name="connsiteX31" fmla="*/ 39846 w 1359059"/>
              <a:gd name="connsiteY31" fmla="*/ 2095500 h 2919412"/>
              <a:gd name="connsiteX32" fmla="*/ 130334 w 1359059"/>
              <a:gd name="connsiteY32" fmla="*/ 2105025 h 2919412"/>
              <a:gd name="connsiteX33" fmla="*/ 239871 w 1359059"/>
              <a:gd name="connsiteY33" fmla="*/ 2114550 h 2919412"/>
              <a:gd name="connsiteX34" fmla="*/ 244634 w 1359059"/>
              <a:gd name="connsiteY34" fmla="*/ 2085975 h 2919412"/>
              <a:gd name="connsiteX35" fmla="*/ 249396 w 1359059"/>
              <a:gd name="connsiteY35" fmla="*/ 2047875 h 2919412"/>
              <a:gd name="connsiteX36" fmla="*/ 254159 w 1359059"/>
              <a:gd name="connsiteY36" fmla="*/ 2033587 h 2919412"/>
              <a:gd name="connsiteX37" fmla="*/ 273209 w 1359059"/>
              <a:gd name="connsiteY37" fmla="*/ 1943100 h 2919412"/>
              <a:gd name="connsiteX38" fmla="*/ 258921 w 1359059"/>
              <a:gd name="connsiteY38" fmla="*/ 1938337 h 2919412"/>
              <a:gd name="connsiteX39" fmla="*/ 268446 w 1359059"/>
              <a:gd name="connsiteY39" fmla="*/ 1924050 h 2919412"/>
              <a:gd name="connsiteX40" fmla="*/ 273209 w 1359059"/>
              <a:gd name="connsiteY40" fmla="*/ 1905000 h 2919412"/>
              <a:gd name="connsiteX41" fmla="*/ 282734 w 1359059"/>
              <a:gd name="connsiteY41" fmla="*/ 1881187 h 2919412"/>
              <a:gd name="connsiteX42" fmla="*/ 273209 w 1359059"/>
              <a:gd name="connsiteY42" fmla="*/ 1800225 h 2919412"/>
              <a:gd name="connsiteX43" fmla="*/ 254159 w 1359059"/>
              <a:gd name="connsiteY43" fmla="*/ 1795462 h 2919412"/>
              <a:gd name="connsiteX44" fmla="*/ 187484 w 1359059"/>
              <a:gd name="connsiteY44" fmla="*/ 1781175 h 2919412"/>
              <a:gd name="connsiteX45" fmla="*/ 220821 w 1359059"/>
              <a:gd name="connsiteY45" fmla="*/ 1785937 h 2919412"/>
              <a:gd name="connsiteX46" fmla="*/ 263684 w 1359059"/>
              <a:gd name="connsiteY46" fmla="*/ 1795462 h 2919412"/>
              <a:gd name="connsiteX47" fmla="*/ 292259 w 1359059"/>
              <a:gd name="connsiteY47" fmla="*/ 1781175 h 2919412"/>
              <a:gd name="connsiteX48" fmla="*/ 297021 w 1359059"/>
              <a:gd name="connsiteY48" fmla="*/ 1733550 h 2919412"/>
              <a:gd name="connsiteX49" fmla="*/ 301784 w 1359059"/>
              <a:gd name="connsiteY49" fmla="*/ 1709737 h 2919412"/>
              <a:gd name="connsiteX50" fmla="*/ 297021 w 1359059"/>
              <a:gd name="connsiteY50" fmla="*/ 1681162 h 2919412"/>
              <a:gd name="connsiteX51" fmla="*/ 249396 w 1359059"/>
              <a:gd name="connsiteY51" fmla="*/ 1676400 h 2919412"/>
              <a:gd name="connsiteX52" fmla="*/ 192246 w 1359059"/>
              <a:gd name="connsiteY52" fmla="*/ 1662112 h 2919412"/>
              <a:gd name="connsiteX53" fmla="*/ 187484 w 1359059"/>
              <a:gd name="connsiteY53" fmla="*/ 1657350 h 2919412"/>
              <a:gd name="connsiteX54" fmla="*/ 239871 w 1359059"/>
              <a:gd name="connsiteY54" fmla="*/ 1662112 h 2919412"/>
              <a:gd name="connsiteX55" fmla="*/ 268446 w 1359059"/>
              <a:gd name="connsiteY55" fmla="*/ 1666875 h 2919412"/>
              <a:gd name="connsiteX56" fmla="*/ 301784 w 1359059"/>
              <a:gd name="connsiteY56" fmla="*/ 1671637 h 2919412"/>
              <a:gd name="connsiteX57" fmla="*/ 339884 w 1359059"/>
              <a:gd name="connsiteY57" fmla="*/ 1666875 h 2919412"/>
              <a:gd name="connsiteX58" fmla="*/ 358934 w 1359059"/>
              <a:gd name="connsiteY58" fmla="*/ 1633537 h 2919412"/>
              <a:gd name="connsiteX59" fmla="*/ 397034 w 1359059"/>
              <a:gd name="connsiteY59" fmla="*/ 1609725 h 2919412"/>
              <a:gd name="connsiteX60" fmla="*/ 411321 w 1359059"/>
              <a:gd name="connsiteY60" fmla="*/ 1595437 h 2919412"/>
              <a:gd name="connsiteX61" fmla="*/ 444659 w 1359059"/>
              <a:gd name="connsiteY61" fmla="*/ 1581150 h 2919412"/>
              <a:gd name="connsiteX62" fmla="*/ 468471 w 1359059"/>
              <a:gd name="connsiteY62" fmla="*/ 1576387 h 2919412"/>
              <a:gd name="connsiteX63" fmla="*/ 482759 w 1359059"/>
              <a:gd name="connsiteY63" fmla="*/ 1571625 h 2919412"/>
              <a:gd name="connsiteX64" fmla="*/ 501809 w 1359059"/>
              <a:gd name="connsiteY64" fmla="*/ 1566862 h 2919412"/>
              <a:gd name="connsiteX65" fmla="*/ 516096 w 1359059"/>
              <a:gd name="connsiteY65" fmla="*/ 1557337 h 2919412"/>
              <a:gd name="connsiteX66" fmla="*/ 520859 w 1359059"/>
              <a:gd name="connsiteY66" fmla="*/ 1514475 h 2919412"/>
              <a:gd name="connsiteX67" fmla="*/ 516096 w 1359059"/>
              <a:gd name="connsiteY67" fmla="*/ 1376362 h 2919412"/>
              <a:gd name="connsiteX68" fmla="*/ 501809 w 1359059"/>
              <a:gd name="connsiteY68" fmla="*/ 1371600 h 2919412"/>
              <a:gd name="connsiteX69" fmla="*/ 444659 w 1359059"/>
              <a:gd name="connsiteY69" fmla="*/ 1357312 h 2919412"/>
              <a:gd name="connsiteX70" fmla="*/ 458946 w 1359059"/>
              <a:gd name="connsiteY70" fmla="*/ 1247775 h 2919412"/>
              <a:gd name="connsiteX71" fmla="*/ 468471 w 1359059"/>
              <a:gd name="connsiteY71" fmla="*/ 1219200 h 2919412"/>
              <a:gd name="connsiteX72" fmla="*/ 458946 w 1359059"/>
              <a:gd name="connsiteY72" fmla="*/ 1185862 h 2919412"/>
              <a:gd name="connsiteX73" fmla="*/ 444659 w 1359059"/>
              <a:gd name="connsiteY73" fmla="*/ 1171575 h 2919412"/>
              <a:gd name="connsiteX74" fmla="*/ 468471 w 1359059"/>
              <a:gd name="connsiteY74" fmla="*/ 1181100 h 2919412"/>
              <a:gd name="connsiteX75" fmla="*/ 482759 w 1359059"/>
              <a:gd name="connsiteY75" fmla="*/ 1185862 h 2919412"/>
              <a:gd name="connsiteX76" fmla="*/ 497046 w 1359059"/>
              <a:gd name="connsiteY76" fmla="*/ 1195387 h 2919412"/>
              <a:gd name="connsiteX77" fmla="*/ 516096 w 1359059"/>
              <a:gd name="connsiteY77" fmla="*/ 1200150 h 2919412"/>
              <a:gd name="connsiteX78" fmla="*/ 616109 w 1359059"/>
              <a:gd name="connsiteY78" fmla="*/ 1204912 h 2919412"/>
              <a:gd name="connsiteX79" fmla="*/ 635159 w 1359059"/>
              <a:gd name="connsiteY79" fmla="*/ 1257300 h 2919412"/>
              <a:gd name="connsiteX80" fmla="*/ 663734 w 1359059"/>
              <a:gd name="connsiteY80" fmla="*/ 1252537 h 2919412"/>
              <a:gd name="connsiteX81" fmla="*/ 658971 w 1359059"/>
              <a:gd name="connsiteY81" fmla="*/ 1238250 h 2919412"/>
              <a:gd name="connsiteX82" fmla="*/ 654209 w 1359059"/>
              <a:gd name="connsiteY82" fmla="*/ 1214437 h 2919412"/>
              <a:gd name="connsiteX83" fmla="*/ 644684 w 1359059"/>
              <a:gd name="connsiteY83" fmla="*/ 1171575 h 2919412"/>
              <a:gd name="connsiteX84" fmla="*/ 639921 w 1359059"/>
              <a:gd name="connsiteY84" fmla="*/ 1276350 h 2919412"/>
              <a:gd name="connsiteX85" fmla="*/ 620871 w 1359059"/>
              <a:gd name="connsiteY85" fmla="*/ 1262062 h 2919412"/>
              <a:gd name="connsiteX86" fmla="*/ 611346 w 1359059"/>
              <a:gd name="connsiteY86" fmla="*/ 1233487 h 2919412"/>
              <a:gd name="connsiteX87" fmla="*/ 573246 w 1359059"/>
              <a:gd name="connsiteY87" fmla="*/ 1219200 h 2919412"/>
              <a:gd name="connsiteX88" fmla="*/ 558959 w 1359059"/>
              <a:gd name="connsiteY88" fmla="*/ 1209675 h 2919412"/>
              <a:gd name="connsiteX89" fmla="*/ 554196 w 1359059"/>
              <a:gd name="connsiteY89" fmla="*/ 1185862 h 2919412"/>
              <a:gd name="connsiteX90" fmla="*/ 549434 w 1359059"/>
              <a:gd name="connsiteY90" fmla="*/ 1171575 h 2919412"/>
              <a:gd name="connsiteX91" fmla="*/ 554196 w 1359059"/>
              <a:gd name="connsiteY91" fmla="*/ 1138237 h 2919412"/>
              <a:gd name="connsiteX92" fmla="*/ 568484 w 1359059"/>
              <a:gd name="connsiteY92" fmla="*/ 1119187 h 2919412"/>
              <a:gd name="connsiteX93" fmla="*/ 582771 w 1359059"/>
              <a:gd name="connsiteY93" fmla="*/ 1076325 h 2919412"/>
              <a:gd name="connsiteX94" fmla="*/ 578009 w 1359059"/>
              <a:gd name="connsiteY94" fmla="*/ 971550 h 2919412"/>
              <a:gd name="connsiteX95" fmla="*/ 573246 w 1359059"/>
              <a:gd name="connsiteY95" fmla="*/ 938212 h 2919412"/>
              <a:gd name="connsiteX96" fmla="*/ 554196 w 1359059"/>
              <a:gd name="connsiteY96" fmla="*/ 885825 h 2919412"/>
              <a:gd name="connsiteX97" fmla="*/ 539909 w 1359059"/>
              <a:gd name="connsiteY97" fmla="*/ 857250 h 2919412"/>
              <a:gd name="connsiteX98" fmla="*/ 511334 w 1359059"/>
              <a:gd name="connsiteY98" fmla="*/ 852487 h 2919412"/>
              <a:gd name="connsiteX99" fmla="*/ 430371 w 1359059"/>
              <a:gd name="connsiteY99" fmla="*/ 842962 h 2919412"/>
              <a:gd name="connsiteX100" fmla="*/ 411321 w 1359059"/>
              <a:gd name="connsiteY100" fmla="*/ 833437 h 2919412"/>
              <a:gd name="connsiteX101" fmla="*/ 387509 w 1359059"/>
              <a:gd name="connsiteY101" fmla="*/ 828675 h 2919412"/>
              <a:gd name="connsiteX102" fmla="*/ 373221 w 1359059"/>
              <a:gd name="connsiteY102" fmla="*/ 823912 h 2919412"/>
              <a:gd name="connsiteX103" fmla="*/ 401796 w 1359059"/>
              <a:gd name="connsiteY103" fmla="*/ 728662 h 2919412"/>
              <a:gd name="connsiteX104" fmla="*/ 420846 w 1359059"/>
              <a:gd name="connsiteY104" fmla="*/ 719137 h 2919412"/>
              <a:gd name="connsiteX105" fmla="*/ 397034 w 1359059"/>
              <a:gd name="connsiteY105" fmla="*/ 714375 h 2919412"/>
              <a:gd name="connsiteX106" fmla="*/ 520859 w 1359059"/>
              <a:gd name="connsiteY106" fmla="*/ 709612 h 2919412"/>
              <a:gd name="connsiteX107" fmla="*/ 501809 w 1359059"/>
              <a:gd name="connsiteY107" fmla="*/ 714375 h 2919412"/>
              <a:gd name="connsiteX108" fmla="*/ 387509 w 1359059"/>
              <a:gd name="connsiteY108" fmla="*/ 709612 h 2919412"/>
              <a:gd name="connsiteX109" fmla="*/ 377984 w 1359059"/>
              <a:gd name="connsiteY109" fmla="*/ 733425 h 2919412"/>
              <a:gd name="connsiteX110" fmla="*/ 373221 w 1359059"/>
              <a:gd name="connsiteY110" fmla="*/ 833437 h 2919412"/>
              <a:gd name="connsiteX111" fmla="*/ 377984 w 1359059"/>
              <a:gd name="connsiteY111" fmla="*/ 871537 h 2919412"/>
              <a:gd name="connsiteX112" fmla="*/ 416084 w 1359059"/>
              <a:gd name="connsiteY112" fmla="*/ 862012 h 2919412"/>
              <a:gd name="connsiteX113" fmla="*/ 458946 w 1359059"/>
              <a:gd name="connsiteY113" fmla="*/ 857250 h 2919412"/>
              <a:gd name="connsiteX114" fmla="*/ 668496 w 1359059"/>
              <a:gd name="connsiteY114" fmla="*/ 862012 h 2919412"/>
              <a:gd name="connsiteX115" fmla="*/ 711359 w 1359059"/>
              <a:gd name="connsiteY115" fmla="*/ 871537 h 2919412"/>
              <a:gd name="connsiteX116" fmla="*/ 811371 w 1359059"/>
              <a:gd name="connsiteY116" fmla="*/ 885825 h 2919412"/>
              <a:gd name="connsiteX117" fmla="*/ 816134 w 1359059"/>
              <a:gd name="connsiteY117" fmla="*/ 1052512 h 2919412"/>
              <a:gd name="connsiteX118" fmla="*/ 811371 w 1359059"/>
              <a:gd name="connsiteY118" fmla="*/ 1076325 h 2919412"/>
              <a:gd name="connsiteX119" fmla="*/ 887571 w 1359059"/>
              <a:gd name="connsiteY119" fmla="*/ 1064419 h 2919412"/>
              <a:gd name="connsiteX120" fmla="*/ 1073308 w 1359059"/>
              <a:gd name="connsiteY120" fmla="*/ 1081087 h 2919412"/>
              <a:gd name="connsiteX121" fmla="*/ 937577 w 1359059"/>
              <a:gd name="connsiteY121" fmla="*/ 1064418 h 2919412"/>
              <a:gd name="connsiteX122" fmla="*/ 939959 w 1359059"/>
              <a:gd name="connsiteY122" fmla="*/ 881062 h 2919412"/>
              <a:gd name="connsiteX123" fmla="*/ 1144746 w 1359059"/>
              <a:gd name="connsiteY123" fmla="*/ 876300 h 2919412"/>
              <a:gd name="connsiteX124" fmla="*/ 1178084 w 1359059"/>
              <a:gd name="connsiteY124" fmla="*/ 847725 h 2919412"/>
              <a:gd name="connsiteX125" fmla="*/ 1211421 w 1359059"/>
              <a:gd name="connsiteY125" fmla="*/ 804862 h 2919412"/>
              <a:gd name="connsiteX126" fmla="*/ 1206659 w 1359059"/>
              <a:gd name="connsiteY126" fmla="*/ 771525 h 2919412"/>
              <a:gd name="connsiteX127" fmla="*/ 1187609 w 1359059"/>
              <a:gd name="connsiteY127" fmla="*/ 752475 h 2919412"/>
              <a:gd name="connsiteX128" fmla="*/ 1173321 w 1359059"/>
              <a:gd name="connsiteY128" fmla="*/ 733425 h 2919412"/>
              <a:gd name="connsiteX129" fmla="*/ 1149509 w 1359059"/>
              <a:gd name="connsiteY129" fmla="*/ 709612 h 2919412"/>
              <a:gd name="connsiteX130" fmla="*/ 1135221 w 1359059"/>
              <a:gd name="connsiteY130" fmla="*/ 685800 h 2919412"/>
              <a:gd name="connsiteX131" fmla="*/ 1101884 w 1359059"/>
              <a:gd name="connsiteY131" fmla="*/ 652462 h 2919412"/>
              <a:gd name="connsiteX132" fmla="*/ 1082834 w 1359059"/>
              <a:gd name="connsiteY132" fmla="*/ 619125 h 2919412"/>
              <a:gd name="connsiteX133" fmla="*/ 1059021 w 1359059"/>
              <a:gd name="connsiteY133" fmla="*/ 595312 h 2919412"/>
              <a:gd name="connsiteX134" fmla="*/ 1059022 w 1359059"/>
              <a:gd name="connsiteY134" fmla="*/ 602456 h 2919412"/>
              <a:gd name="connsiteX135" fmla="*/ 992346 w 1359059"/>
              <a:gd name="connsiteY135" fmla="*/ 619125 h 2919412"/>
              <a:gd name="connsiteX136" fmla="*/ 978059 w 1359059"/>
              <a:gd name="connsiteY136" fmla="*/ 633412 h 2919412"/>
              <a:gd name="connsiteX137" fmla="*/ 1018540 w 1359059"/>
              <a:gd name="connsiteY137" fmla="*/ 607218 h 2919412"/>
              <a:gd name="connsiteX138" fmla="*/ 1059021 w 1359059"/>
              <a:gd name="connsiteY138" fmla="*/ 595312 h 2919412"/>
              <a:gd name="connsiteX139" fmla="*/ 1063784 w 1359059"/>
              <a:gd name="connsiteY139" fmla="*/ 581025 h 2919412"/>
              <a:gd name="connsiteX140" fmla="*/ 1059021 w 1359059"/>
              <a:gd name="connsiteY140" fmla="*/ 552450 h 2919412"/>
              <a:gd name="connsiteX141" fmla="*/ 1025684 w 1359059"/>
              <a:gd name="connsiteY141" fmla="*/ 495300 h 2919412"/>
              <a:gd name="connsiteX142" fmla="*/ 994728 w 1359059"/>
              <a:gd name="connsiteY142" fmla="*/ 454819 h 2919412"/>
              <a:gd name="connsiteX143" fmla="*/ 966152 w 1359059"/>
              <a:gd name="connsiteY143" fmla="*/ 397668 h 2919412"/>
              <a:gd name="connsiteX144" fmla="*/ 925671 w 1359059"/>
              <a:gd name="connsiteY144" fmla="*/ 345281 h 2919412"/>
              <a:gd name="connsiteX145" fmla="*/ 897096 w 1359059"/>
              <a:gd name="connsiteY145" fmla="*/ 319087 h 2919412"/>
              <a:gd name="connsiteX146" fmla="*/ 892334 w 1359059"/>
              <a:gd name="connsiteY146" fmla="*/ 300037 h 2919412"/>
              <a:gd name="connsiteX147" fmla="*/ 882809 w 1359059"/>
              <a:gd name="connsiteY147" fmla="*/ 276225 h 2919412"/>
              <a:gd name="connsiteX148" fmla="*/ 878046 w 1359059"/>
              <a:gd name="connsiteY148" fmla="*/ 252412 h 2919412"/>
              <a:gd name="connsiteX149" fmla="*/ 858996 w 1359059"/>
              <a:gd name="connsiteY149" fmla="*/ 233362 h 2919412"/>
              <a:gd name="connsiteX150" fmla="*/ 704215 w 1359059"/>
              <a:gd name="connsiteY150" fmla="*/ 235743 h 2919412"/>
              <a:gd name="connsiteX151" fmla="*/ 649446 w 1359059"/>
              <a:gd name="connsiteY151" fmla="*/ 266700 h 2919412"/>
              <a:gd name="connsiteX152" fmla="*/ 692308 w 1359059"/>
              <a:gd name="connsiteY152" fmla="*/ 240506 h 2919412"/>
              <a:gd name="connsiteX153" fmla="*/ 763746 w 1359059"/>
              <a:gd name="connsiteY153" fmla="*/ 235743 h 2919412"/>
              <a:gd name="connsiteX154" fmla="*/ 792321 w 1359059"/>
              <a:gd name="connsiteY154" fmla="*/ 233362 h 2919412"/>
              <a:gd name="connsiteX155" fmla="*/ 828040 w 1359059"/>
              <a:gd name="connsiteY155" fmla="*/ 235744 h 2919412"/>
              <a:gd name="connsiteX156" fmla="*/ 882809 w 1359059"/>
              <a:gd name="connsiteY156" fmla="*/ 228600 h 2919412"/>
              <a:gd name="connsiteX157" fmla="*/ 897096 w 1359059"/>
              <a:gd name="connsiteY157" fmla="*/ 223837 h 2919412"/>
              <a:gd name="connsiteX158" fmla="*/ 949484 w 1359059"/>
              <a:gd name="connsiteY158" fmla="*/ 195262 h 2919412"/>
              <a:gd name="connsiteX159" fmla="*/ 973296 w 1359059"/>
              <a:gd name="connsiteY159" fmla="*/ 190500 h 2919412"/>
              <a:gd name="connsiteX160" fmla="*/ 997109 w 1359059"/>
              <a:gd name="connsiteY160" fmla="*/ 180975 h 2919412"/>
              <a:gd name="connsiteX161" fmla="*/ 1011396 w 1359059"/>
              <a:gd name="connsiteY161" fmla="*/ 176212 h 2919412"/>
              <a:gd name="connsiteX162" fmla="*/ 1016159 w 1359059"/>
              <a:gd name="connsiteY162" fmla="*/ 157162 h 2919412"/>
              <a:gd name="connsiteX163" fmla="*/ 1011396 w 1359059"/>
              <a:gd name="connsiteY163" fmla="*/ 128587 h 2919412"/>
              <a:gd name="connsiteX164" fmla="*/ 975678 w 1359059"/>
              <a:gd name="connsiteY164" fmla="*/ 52387 h 2919412"/>
              <a:gd name="connsiteX165" fmla="*/ 944721 w 1359059"/>
              <a:gd name="connsiteY165" fmla="*/ 66675 h 2919412"/>
              <a:gd name="connsiteX166" fmla="*/ 987584 w 1359059"/>
              <a:gd name="connsiteY166" fmla="*/ 66675 h 2919412"/>
              <a:gd name="connsiteX167" fmla="*/ 973297 w 1359059"/>
              <a:gd name="connsiteY167" fmla="*/ 59531 h 2919412"/>
              <a:gd name="connsiteX168" fmla="*/ 923290 w 1359059"/>
              <a:gd name="connsiteY168" fmla="*/ 80962 h 2919412"/>
              <a:gd name="connsiteX169" fmla="*/ 878046 w 1359059"/>
              <a:gd name="connsiteY169" fmla="*/ 90487 h 2919412"/>
              <a:gd name="connsiteX170" fmla="*/ 911384 w 1359059"/>
              <a:gd name="connsiteY170" fmla="*/ 80962 h 2919412"/>
              <a:gd name="connsiteX171" fmla="*/ 916146 w 1359059"/>
              <a:gd name="connsiteY171" fmla="*/ 69056 h 2919412"/>
              <a:gd name="connsiteX172" fmla="*/ 973296 w 1359059"/>
              <a:gd name="connsiteY172" fmla="*/ 61912 h 2919412"/>
              <a:gd name="connsiteX173" fmla="*/ 1006634 w 1359059"/>
              <a:gd name="connsiteY173" fmla="*/ 52387 h 2919412"/>
              <a:gd name="connsiteX174" fmla="*/ 1030446 w 1359059"/>
              <a:gd name="connsiteY174" fmla="*/ 47625 h 2919412"/>
              <a:gd name="connsiteX175" fmla="*/ 1039971 w 1359059"/>
              <a:gd name="connsiteY175" fmla="*/ 33337 h 2919412"/>
              <a:gd name="connsiteX176" fmla="*/ 1020921 w 1359059"/>
              <a:gd name="connsiteY176" fmla="*/ 38100 h 2919412"/>
              <a:gd name="connsiteX177" fmla="*/ 987584 w 1359059"/>
              <a:gd name="connsiteY177" fmla="*/ 71437 h 2919412"/>
              <a:gd name="connsiteX178" fmla="*/ 1006634 w 1359059"/>
              <a:gd name="connsiteY178" fmla="*/ 104775 h 2919412"/>
              <a:gd name="connsiteX179" fmla="*/ 1020921 w 1359059"/>
              <a:gd name="connsiteY179" fmla="*/ 119062 h 2919412"/>
              <a:gd name="connsiteX180" fmla="*/ 1025684 w 1359059"/>
              <a:gd name="connsiteY180" fmla="*/ 133350 h 2919412"/>
              <a:gd name="connsiteX181" fmla="*/ 1039971 w 1359059"/>
              <a:gd name="connsiteY181" fmla="*/ 138112 h 2919412"/>
              <a:gd name="connsiteX182" fmla="*/ 1082834 w 1359059"/>
              <a:gd name="connsiteY182" fmla="*/ 133350 h 2919412"/>
              <a:gd name="connsiteX183" fmla="*/ 1101884 w 1359059"/>
              <a:gd name="connsiteY183" fmla="*/ 114300 h 2919412"/>
              <a:gd name="connsiteX184" fmla="*/ 1163796 w 1359059"/>
              <a:gd name="connsiteY184" fmla="*/ 95250 h 2919412"/>
              <a:gd name="connsiteX185" fmla="*/ 1178084 w 1359059"/>
              <a:gd name="connsiteY185" fmla="*/ 90487 h 2919412"/>
              <a:gd name="connsiteX186" fmla="*/ 1197134 w 1359059"/>
              <a:gd name="connsiteY186" fmla="*/ 80962 h 2919412"/>
              <a:gd name="connsiteX187" fmla="*/ 1220946 w 1359059"/>
              <a:gd name="connsiteY187" fmla="*/ 76200 h 2919412"/>
              <a:gd name="connsiteX188" fmla="*/ 1249521 w 1359059"/>
              <a:gd name="connsiteY188" fmla="*/ 61912 h 2919412"/>
              <a:gd name="connsiteX189" fmla="*/ 1263809 w 1359059"/>
              <a:gd name="connsiteY189" fmla="*/ 57150 h 2919412"/>
              <a:gd name="connsiteX190" fmla="*/ 1251902 w 1359059"/>
              <a:gd name="connsiteY190" fmla="*/ 64294 h 2919412"/>
              <a:gd name="connsiteX191" fmla="*/ 1232853 w 1359059"/>
              <a:gd name="connsiteY191" fmla="*/ 35718 h 2919412"/>
              <a:gd name="connsiteX192" fmla="*/ 1206659 w 1359059"/>
              <a:gd name="connsiteY192" fmla="*/ 0 h 2919412"/>
              <a:gd name="connsiteX193" fmla="*/ 1225709 w 1359059"/>
              <a:gd name="connsiteY193" fmla="*/ 28575 h 2919412"/>
              <a:gd name="connsiteX194" fmla="*/ 1249521 w 1359059"/>
              <a:gd name="connsiteY194" fmla="*/ 52387 h 2919412"/>
              <a:gd name="connsiteX195" fmla="*/ 1268571 w 1359059"/>
              <a:gd name="connsiteY195" fmla="*/ 57150 h 2919412"/>
              <a:gd name="connsiteX196" fmla="*/ 1306671 w 1359059"/>
              <a:gd name="connsiteY196" fmla="*/ 52387 h 2919412"/>
              <a:gd name="connsiteX197" fmla="*/ 1320959 w 1359059"/>
              <a:gd name="connsiteY197" fmla="*/ 42862 h 2919412"/>
              <a:gd name="connsiteX198" fmla="*/ 1359059 w 1359059"/>
              <a:gd name="connsiteY198" fmla="*/ 23812 h 2919412"/>
              <a:gd name="connsiteX0" fmla="*/ 187484 w 1359059"/>
              <a:gd name="connsiteY0" fmla="*/ 2919412 h 2919412"/>
              <a:gd name="connsiteX1" fmla="*/ 201771 w 1359059"/>
              <a:gd name="connsiteY1" fmla="*/ 2805112 h 2919412"/>
              <a:gd name="connsiteX2" fmla="*/ 211296 w 1359059"/>
              <a:gd name="connsiteY2" fmla="*/ 2790825 h 2919412"/>
              <a:gd name="connsiteX3" fmla="*/ 216059 w 1359059"/>
              <a:gd name="connsiteY3" fmla="*/ 2767012 h 2919412"/>
              <a:gd name="connsiteX4" fmla="*/ 235109 w 1359059"/>
              <a:gd name="connsiteY4" fmla="*/ 2709862 h 2919412"/>
              <a:gd name="connsiteX5" fmla="*/ 225584 w 1359059"/>
              <a:gd name="connsiteY5" fmla="*/ 2557462 h 2919412"/>
              <a:gd name="connsiteX6" fmla="*/ 216059 w 1359059"/>
              <a:gd name="connsiteY6" fmla="*/ 2524125 h 2919412"/>
              <a:gd name="connsiteX7" fmla="*/ 206534 w 1359059"/>
              <a:gd name="connsiteY7" fmla="*/ 2490787 h 2919412"/>
              <a:gd name="connsiteX8" fmla="*/ 211296 w 1359059"/>
              <a:gd name="connsiteY8" fmla="*/ 2247900 h 2919412"/>
              <a:gd name="connsiteX9" fmla="*/ 220821 w 1359059"/>
              <a:gd name="connsiteY9" fmla="*/ 2228850 h 2919412"/>
              <a:gd name="connsiteX10" fmla="*/ 230346 w 1359059"/>
              <a:gd name="connsiteY10" fmla="*/ 2195512 h 2919412"/>
              <a:gd name="connsiteX11" fmla="*/ 244634 w 1359059"/>
              <a:gd name="connsiteY11" fmla="*/ 2166937 h 2919412"/>
              <a:gd name="connsiteX12" fmla="*/ 239871 w 1359059"/>
              <a:gd name="connsiteY12" fmla="*/ 2119312 h 2919412"/>
              <a:gd name="connsiteX13" fmla="*/ 201771 w 1359059"/>
              <a:gd name="connsiteY13" fmla="*/ 2114550 h 2919412"/>
              <a:gd name="connsiteX14" fmla="*/ 158909 w 1359059"/>
              <a:gd name="connsiteY14" fmla="*/ 2105025 h 2919412"/>
              <a:gd name="connsiteX15" fmla="*/ 120809 w 1359059"/>
              <a:gd name="connsiteY15" fmla="*/ 2100262 h 2919412"/>
              <a:gd name="connsiteX16" fmla="*/ 68421 w 1359059"/>
              <a:gd name="connsiteY16" fmla="*/ 2085975 h 2919412"/>
              <a:gd name="connsiteX17" fmla="*/ 49371 w 1359059"/>
              <a:gd name="connsiteY17" fmla="*/ 2066925 h 2919412"/>
              <a:gd name="connsiteX18" fmla="*/ 44609 w 1359059"/>
              <a:gd name="connsiteY18" fmla="*/ 2100262 h 2919412"/>
              <a:gd name="connsiteX19" fmla="*/ 39846 w 1359059"/>
              <a:gd name="connsiteY19" fmla="*/ 2114550 h 2919412"/>
              <a:gd name="connsiteX20" fmla="*/ 35084 w 1359059"/>
              <a:gd name="connsiteY20" fmla="*/ 2138362 h 2919412"/>
              <a:gd name="connsiteX21" fmla="*/ 20796 w 1359059"/>
              <a:gd name="connsiteY21" fmla="*/ 2157412 h 2919412"/>
              <a:gd name="connsiteX22" fmla="*/ 18416 w 1359059"/>
              <a:gd name="connsiteY22" fmla="*/ 2197893 h 2919412"/>
              <a:gd name="connsiteX23" fmla="*/ 23178 w 1359059"/>
              <a:gd name="connsiteY23" fmla="*/ 2221707 h 2919412"/>
              <a:gd name="connsiteX24" fmla="*/ 11271 w 1359059"/>
              <a:gd name="connsiteY24" fmla="*/ 2286000 h 2919412"/>
              <a:gd name="connsiteX25" fmla="*/ 20797 w 1359059"/>
              <a:gd name="connsiteY25" fmla="*/ 2257425 h 2919412"/>
              <a:gd name="connsiteX26" fmla="*/ 63659 w 1359059"/>
              <a:gd name="connsiteY26" fmla="*/ 2262187 h 2919412"/>
              <a:gd name="connsiteX27" fmla="*/ 101759 w 1359059"/>
              <a:gd name="connsiteY27" fmla="*/ 2252662 h 2919412"/>
              <a:gd name="connsiteX28" fmla="*/ 4127 w 1359059"/>
              <a:gd name="connsiteY28" fmla="*/ 2281237 h 2919412"/>
              <a:gd name="connsiteX29" fmla="*/ 18416 w 1359059"/>
              <a:gd name="connsiteY29" fmla="*/ 2152650 h 2919412"/>
              <a:gd name="connsiteX30" fmla="*/ 20796 w 1359059"/>
              <a:gd name="connsiteY30" fmla="*/ 2114550 h 2919412"/>
              <a:gd name="connsiteX31" fmla="*/ 25559 w 1359059"/>
              <a:gd name="connsiteY31" fmla="*/ 2090737 h 2919412"/>
              <a:gd name="connsiteX32" fmla="*/ 39846 w 1359059"/>
              <a:gd name="connsiteY32" fmla="*/ 2095500 h 2919412"/>
              <a:gd name="connsiteX33" fmla="*/ 130334 w 1359059"/>
              <a:gd name="connsiteY33" fmla="*/ 2105025 h 2919412"/>
              <a:gd name="connsiteX34" fmla="*/ 239871 w 1359059"/>
              <a:gd name="connsiteY34" fmla="*/ 2114550 h 2919412"/>
              <a:gd name="connsiteX35" fmla="*/ 244634 w 1359059"/>
              <a:gd name="connsiteY35" fmla="*/ 2085975 h 2919412"/>
              <a:gd name="connsiteX36" fmla="*/ 249396 w 1359059"/>
              <a:gd name="connsiteY36" fmla="*/ 2047875 h 2919412"/>
              <a:gd name="connsiteX37" fmla="*/ 254159 w 1359059"/>
              <a:gd name="connsiteY37" fmla="*/ 2033587 h 2919412"/>
              <a:gd name="connsiteX38" fmla="*/ 273209 w 1359059"/>
              <a:gd name="connsiteY38" fmla="*/ 1943100 h 2919412"/>
              <a:gd name="connsiteX39" fmla="*/ 258921 w 1359059"/>
              <a:gd name="connsiteY39" fmla="*/ 1938337 h 2919412"/>
              <a:gd name="connsiteX40" fmla="*/ 268446 w 1359059"/>
              <a:gd name="connsiteY40" fmla="*/ 1924050 h 2919412"/>
              <a:gd name="connsiteX41" fmla="*/ 273209 w 1359059"/>
              <a:gd name="connsiteY41" fmla="*/ 1905000 h 2919412"/>
              <a:gd name="connsiteX42" fmla="*/ 282734 w 1359059"/>
              <a:gd name="connsiteY42" fmla="*/ 1881187 h 2919412"/>
              <a:gd name="connsiteX43" fmla="*/ 273209 w 1359059"/>
              <a:gd name="connsiteY43" fmla="*/ 1800225 h 2919412"/>
              <a:gd name="connsiteX44" fmla="*/ 254159 w 1359059"/>
              <a:gd name="connsiteY44" fmla="*/ 1795462 h 2919412"/>
              <a:gd name="connsiteX45" fmla="*/ 187484 w 1359059"/>
              <a:gd name="connsiteY45" fmla="*/ 1781175 h 2919412"/>
              <a:gd name="connsiteX46" fmla="*/ 220821 w 1359059"/>
              <a:gd name="connsiteY46" fmla="*/ 1785937 h 2919412"/>
              <a:gd name="connsiteX47" fmla="*/ 263684 w 1359059"/>
              <a:gd name="connsiteY47" fmla="*/ 1795462 h 2919412"/>
              <a:gd name="connsiteX48" fmla="*/ 292259 w 1359059"/>
              <a:gd name="connsiteY48" fmla="*/ 1781175 h 2919412"/>
              <a:gd name="connsiteX49" fmla="*/ 297021 w 1359059"/>
              <a:gd name="connsiteY49" fmla="*/ 1733550 h 2919412"/>
              <a:gd name="connsiteX50" fmla="*/ 301784 w 1359059"/>
              <a:gd name="connsiteY50" fmla="*/ 1709737 h 2919412"/>
              <a:gd name="connsiteX51" fmla="*/ 297021 w 1359059"/>
              <a:gd name="connsiteY51" fmla="*/ 1681162 h 2919412"/>
              <a:gd name="connsiteX52" fmla="*/ 249396 w 1359059"/>
              <a:gd name="connsiteY52" fmla="*/ 1676400 h 2919412"/>
              <a:gd name="connsiteX53" fmla="*/ 192246 w 1359059"/>
              <a:gd name="connsiteY53" fmla="*/ 1662112 h 2919412"/>
              <a:gd name="connsiteX54" fmla="*/ 187484 w 1359059"/>
              <a:gd name="connsiteY54" fmla="*/ 1657350 h 2919412"/>
              <a:gd name="connsiteX55" fmla="*/ 239871 w 1359059"/>
              <a:gd name="connsiteY55" fmla="*/ 1662112 h 2919412"/>
              <a:gd name="connsiteX56" fmla="*/ 268446 w 1359059"/>
              <a:gd name="connsiteY56" fmla="*/ 1666875 h 2919412"/>
              <a:gd name="connsiteX57" fmla="*/ 301784 w 1359059"/>
              <a:gd name="connsiteY57" fmla="*/ 1671637 h 2919412"/>
              <a:gd name="connsiteX58" fmla="*/ 339884 w 1359059"/>
              <a:gd name="connsiteY58" fmla="*/ 1666875 h 2919412"/>
              <a:gd name="connsiteX59" fmla="*/ 358934 w 1359059"/>
              <a:gd name="connsiteY59" fmla="*/ 1633537 h 2919412"/>
              <a:gd name="connsiteX60" fmla="*/ 397034 w 1359059"/>
              <a:gd name="connsiteY60" fmla="*/ 1609725 h 2919412"/>
              <a:gd name="connsiteX61" fmla="*/ 411321 w 1359059"/>
              <a:gd name="connsiteY61" fmla="*/ 1595437 h 2919412"/>
              <a:gd name="connsiteX62" fmla="*/ 444659 w 1359059"/>
              <a:gd name="connsiteY62" fmla="*/ 1581150 h 2919412"/>
              <a:gd name="connsiteX63" fmla="*/ 468471 w 1359059"/>
              <a:gd name="connsiteY63" fmla="*/ 1576387 h 2919412"/>
              <a:gd name="connsiteX64" fmla="*/ 482759 w 1359059"/>
              <a:gd name="connsiteY64" fmla="*/ 1571625 h 2919412"/>
              <a:gd name="connsiteX65" fmla="*/ 501809 w 1359059"/>
              <a:gd name="connsiteY65" fmla="*/ 1566862 h 2919412"/>
              <a:gd name="connsiteX66" fmla="*/ 516096 w 1359059"/>
              <a:gd name="connsiteY66" fmla="*/ 1557337 h 2919412"/>
              <a:gd name="connsiteX67" fmla="*/ 520859 w 1359059"/>
              <a:gd name="connsiteY67" fmla="*/ 1514475 h 2919412"/>
              <a:gd name="connsiteX68" fmla="*/ 516096 w 1359059"/>
              <a:gd name="connsiteY68" fmla="*/ 1376362 h 2919412"/>
              <a:gd name="connsiteX69" fmla="*/ 501809 w 1359059"/>
              <a:gd name="connsiteY69" fmla="*/ 1371600 h 2919412"/>
              <a:gd name="connsiteX70" fmla="*/ 444659 w 1359059"/>
              <a:gd name="connsiteY70" fmla="*/ 1357312 h 2919412"/>
              <a:gd name="connsiteX71" fmla="*/ 458946 w 1359059"/>
              <a:gd name="connsiteY71" fmla="*/ 1247775 h 2919412"/>
              <a:gd name="connsiteX72" fmla="*/ 468471 w 1359059"/>
              <a:gd name="connsiteY72" fmla="*/ 1219200 h 2919412"/>
              <a:gd name="connsiteX73" fmla="*/ 458946 w 1359059"/>
              <a:gd name="connsiteY73" fmla="*/ 1185862 h 2919412"/>
              <a:gd name="connsiteX74" fmla="*/ 444659 w 1359059"/>
              <a:gd name="connsiteY74" fmla="*/ 1171575 h 2919412"/>
              <a:gd name="connsiteX75" fmla="*/ 468471 w 1359059"/>
              <a:gd name="connsiteY75" fmla="*/ 1181100 h 2919412"/>
              <a:gd name="connsiteX76" fmla="*/ 482759 w 1359059"/>
              <a:gd name="connsiteY76" fmla="*/ 1185862 h 2919412"/>
              <a:gd name="connsiteX77" fmla="*/ 497046 w 1359059"/>
              <a:gd name="connsiteY77" fmla="*/ 1195387 h 2919412"/>
              <a:gd name="connsiteX78" fmla="*/ 516096 w 1359059"/>
              <a:gd name="connsiteY78" fmla="*/ 1200150 h 2919412"/>
              <a:gd name="connsiteX79" fmla="*/ 616109 w 1359059"/>
              <a:gd name="connsiteY79" fmla="*/ 1204912 h 2919412"/>
              <a:gd name="connsiteX80" fmla="*/ 635159 w 1359059"/>
              <a:gd name="connsiteY80" fmla="*/ 1257300 h 2919412"/>
              <a:gd name="connsiteX81" fmla="*/ 663734 w 1359059"/>
              <a:gd name="connsiteY81" fmla="*/ 1252537 h 2919412"/>
              <a:gd name="connsiteX82" fmla="*/ 658971 w 1359059"/>
              <a:gd name="connsiteY82" fmla="*/ 1238250 h 2919412"/>
              <a:gd name="connsiteX83" fmla="*/ 654209 w 1359059"/>
              <a:gd name="connsiteY83" fmla="*/ 1214437 h 2919412"/>
              <a:gd name="connsiteX84" fmla="*/ 644684 w 1359059"/>
              <a:gd name="connsiteY84" fmla="*/ 1171575 h 2919412"/>
              <a:gd name="connsiteX85" fmla="*/ 639921 w 1359059"/>
              <a:gd name="connsiteY85" fmla="*/ 1276350 h 2919412"/>
              <a:gd name="connsiteX86" fmla="*/ 620871 w 1359059"/>
              <a:gd name="connsiteY86" fmla="*/ 1262062 h 2919412"/>
              <a:gd name="connsiteX87" fmla="*/ 611346 w 1359059"/>
              <a:gd name="connsiteY87" fmla="*/ 1233487 h 2919412"/>
              <a:gd name="connsiteX88" fmla="*/ 573246 w 1359059"/>
              <a:gd name="connsiteY88" fmla="*/ 1219200 h 2919412"/>
              <a:gd name="connsiteX89" fmla="*/ 558959 w 1359059"/>
              <a:gd name="connsiteY89" fmla="*/ 1209675 h 2919412"/>
              <a:gd name="connsiteX90" fmla="*/ 554196 w 1359059"/>
              <a:gd name="connsiteY90" fmla="*/ 1185862 h 2919412"/>
              <a:gd name="connsiteX91" fmla="*/ 549434 w 1359059"/>
              <a:gd name="connsiteY91" fmla="*/ 1171575 h 2919412"/>
              <a:gd name="connsiteX92" fmla="*/ 554196 w 1359059"/>
              <a:gd name="connsiteY92" fmla="*/ 1138237 h 2919412"/>
              <a:gd name="connsiteX93" fmla="*/ 568484 w 1359059"/>
              <a:gd name="connsiteY93" fmla="*/ 1119187 h 2919412"/>
              <a:gd name="connsiteX94" fmla="*/ 582771 w 1359059"/>
              <a:gd name="connsiteY94" fmla="*/ 1076325 h 2919412"/>
              <a:gd name="connsiteX95" fmla="*/ 578009 w 1359059"/>
              <a:gd name="connsiteY95" fmla="*/ 971550 h 2919412"/>
              <a:gd name="connsiteX96" fmla="*/ 573246 w 1359059"/>
              <a:gd name="connsiteY96" fmla="*/ 938212 h 2919412"/>
              <a:gd name="connsiteX97" fmla="*/ 554196 w 1359059"/>
              <a:gd name="connsiteY97" fmla="*/ 885825 h 2919412"/>
              <a:gd name="connsiteX98" fmla="*/ 539909 w 1359059"/>
              <a:gd name="connsiteY98" fmla="*/ 857250 h 2919412"/>
              <a:gd name="connsiteX99" fmla="*/ 511334 w 1359059"/>
              <a:gd name="connsiteY99" fmla="*/ 852487 h 2919412"/>
              <a:gd name="connsiteX100" fmla="*/ 430371 w 1359059"/>
              <a:gd name="connsiteY100" fmla="*/ 842962 h 2919412"/>
              <a:gd name="connsiteX101" fmla="*/ 411321 w 1359059"/>
              <a:gd name="connsiteY101" fmla="*/ 833437 h 2919412"/>
              <a:gd name="connsiteX102" fmla="*/ 387509 w 1359059"/>
              <a:gd name="connsiteY102" fmla="*/ 828675 h 2919412"/>
              <a:gd name="connsiteX103" fmla="*/ 373221 w 1359059"/>
              <a:gd name="connsiteY103" fmla="*/ 823912 h 2919412"/>
              <a:gd name="connsiteX104" fmla="*/ 401796 w 1359059"/>
              <a:gd name="connsiteY104" fmla="*/ 728662 h 2919412"/>
              <a:gd name="connsiteX105" fmla="*/ 420846 w 1359059"/>
              <a:gd name="connsiteY105" fmla="*/ 719137 h 2919412"/>
              <a:gd name="connsiteX106" fmla="*/ 397034 w 1359059"/>
              <a:gd name="connsiteY106" fmla="*/ 714375 h 2919412"/>
              <a:gd name="connsiteX107" fmla="*/ 520859 w 1359059"/>
              <a:gd name="connsiteY107" fmla="*/ 709612 h 2919412"/>
              <a:gd name="connsiteX108" fmla="*/ 501809 w 1359059"/>
              <a:gd name="connsiteY108" fmla="*/ 714375 h 2919412"/>
              <a:gd name="connsiteX109" fmla="*/ 387509 w 1359059"/>
              <a:gd name="connsiteY109" fmla="*/ 709612 h 2919412"/>
              <a:gd name="connsiteX110" fmla="*/ 377984 w 1359059"/>
              <a:gd name="connsiteY110" fmla="*/ 733425 h 2919412"/>
              <a:gd name="connsiteX111" fmla="*/ 373221 w 1359059"/>
              <a:gd name="connsiteY111" fmla="*/ 833437 h 2919412"/>
              <a:gd name="connsiteX112" fmla="*/ 377984 w 1359059"/>
              <a:gd name="connsiteY112" fmla="*/ 871537 h 2919412"/>
              <a:gd name="connsiteX113" fmla="*/ 416084 w 1359059"/>
              <a:gd name="connsiteY113" fmla="*/ 862012 h 2919412"/>
              <a:gd name="connsiteX114" fmla="*/ 458946 w 1359059"/>
              <a:gd name="connsiteY114" fmla="*/ 857250 h 2919412"/>
              <a:gd name="connsiteX115" fmla="*/ 668496 w 1359059"/>
              <a:gd name="connsiteY115" fmla="*/ 862012 h 2919412"/>
              <a:gd name="connsiteX116" fmla="*/ 711359 w 1359059"/>
              <a:gd name="connsiteY116" fmla="*/ 871537 h 2919412"/>
              <a:gd name="connsiteX117" fmla="*/ 811371 w 1359059"/>
              <a:gd name="connsiteY117" fmla="*/ 885825 h 2919412"/>
              <a:gd name="connsiteX118" fmla="*/ 816134 w 1359059"/>
              <a:gd name="connsiteY118" fmla="*/ 1052512 h 2919412"/>
              <a:gd name="connsiteX119" fmla="*/ 811371 w 1359059"/>
              <a:gd name="connsiteY119" fmla="*/ 1076325 h 2919412"/>
              <a:gd name="connsiteX120" fmla="*/ 887571 w 1359059"/>
              <a:gd name="connsiteY120" fmla="*/ 1064419 h 2919412"/>
              <a:gd name="connsiteX121" fmla="*/ 1073308 w 1359059"/>
              <a:gd name="connsiteY121" fmla="*/ 1081087 h 2919412"/>
              <a:gd name="connsiteX122" fmla="*/ 937577 w 1359059"/>
              <a:gd name="connsiteY122" fmla="*/ 1064418 h 2919412"/>
              <a:gd name="connsiteX123" fmla="*/ 939959 w 1359059"/>
              <a:gd name="connsiteY123" fmla="*/ 881062 h 2919412"/>
              <a:gd name="connsiteX124" fmla="*/ 1144746 w 1359059"/>
              <a:gd name="connsiteY124" fmla="*/ 876300 h 2919412"/>
              <a:gd name="connsiteX125" fmla="*/ 1178084 w 1359059"/>
              <a:gd name="connsiteY125" fmla="*/ 847725 h 2919412"/>
              <a:gd name="connsiteX126" fmla="*/ 1211421 w 1359059"/>
              <a:gd name="connsiteY126" fmla="*/ 804862 h 2919412"/>
              <a:gd name="connsiteX127" fmla="*/ 1206659 w 1359059"/>
              <a:gd name="connsiteY127" fmla="*/ 771525 h 2919412"/>
              <a:gd name="connsiteX128" fmla="*/ 1187609 w 1359059"/>
              <a:gd name="connsiteY128" fmla="*/ 752475 h 2919412"/>
              <a:gd name="connsiteX129" fmla="*/ 1173321 w 1359059"/>
              <a:gd name="connsiteY129" fmla="*/ 733425 h 2919412"/>
              <a:gd name="connsiteX130" fmla="*/ 1149509 w 1359059"/>
              <a:gd name="connsiteY130" fmla="*/ 709612 h 2919412"/>
              <a:gd name="connsiteX131" fmla="*/ 1135221 w 1359059"/>
              <a:gd name="connsiteY131" fmla="*/ 685800 h 2919412"/>
              <a:gd name="connsiteX132" fmla="*/ 1101884 w 1359059"/>
              <a:gd name="connsiteY132" fmla="*/ 652462 h 2919412"/>
              <a:gd name="connsiteX133" fmla="*/ 1082834 w 1359059"/>
              <a:gd name="connsiteY133" fmla="*/ 619125 h 2919412"/>
              <a:gd name="connsiteX134" fmla="*/ 1059021 w 1359059"/>
              <a:gd name="connsiteY134" fmla="*/ 595312 h 2919412"/>
              <a:gd name="connsiteX135" fmla="*/ 1059022 w 1359059"/>
              <a:gd name="connsiteY135" fmla="*/ 602456 h 2919412"/>
              <a:gd name="connsiteX136" fmla="*/ 992346 w 1359059"/>
              <a:gd name="connsiteY136" fmla="*/ 619125 h 2919412"/>
              <a:gd name="connsiteX137" fmla="*/ 978059 w 1359059"/>
              <a:gd name="connsiteY137" fmla="*/ 633412 h 2919412"/>
              <a:gd name="connsiteX138" fmla="*/ 1018540 w 1359059"/>
              <a:gd name="connsiteY138" fmla="*/ 607218 h 2919412"/>
              <a:gd name="connsiteX139" fmla="*/ 1059021 w 1359059"/>
              <a:gd name="connsiteY139" fmla="*/ 595312 h 2919412"/>
              <a:gd name="connsiteX140" fmla="*/ 1063784 w 1359059"/>
              <a:gd name="connsiteY140" fmla="*/ 581025 h 2919412"/>
              <a:gd name="connsiteX141" fmla="*/ 1059021 w 1359059"/>
              <a:gd name="connsiteY141" fmla="*/ 552450 h 2919412"/>
              <a:gd name="connsiteX142" fmla="*/ 1025684 w 1359059"/>
              <a:gd name="connsiteY142" fmla="*/ 495300 h 2919412"/>
              <a:gd name="connsiteX143" fmla="*/ 994728 w 1359059"/>
              <a:gd name="connsiteY143" fmla="*/ 454819 h 2919412"/>
              <a:gd name="connsiteX144" fmla="*/ 966152 w 1359059"/>
              <a:gd name="connsiteY144" fmla="*/ 397668 h 2919412"/>
              <a:gd name="connsiteX145" fmla="*/ 925671 w 1359059"/>
              <a:gd name="connsiteY145" fmla="*/ 345281 h 2919412"/>
              <a:gd name="connsiteX146" fmla="*/ 897096 w 1359059"/>
              <a:gd name="connsiteY146" fmla="*/ 319087 h 2919412"/>
              <a:gd name="connsiteX147" fmla="*/ 892334 w 1359059"/>
              <a:gd name="connsiteY147" fmla="*/ 300037 h 2919412"/>
              <a:gd name="connsiteX148" fmla="*/ 882809 w 1359059"/>
              <a:gd name="connsiteY148" fmla="*/ 276225 h 2919412"/>
              <a:gd name="connsiteX149" fmla="*/ 878046 w 1359059"/>
              <a:gd name="connsiteY149" fmla="*/ 252412 h 2919412"/>
              <a:gd name="connsiteX150" fmla="*/ 858996 w 1359059"/>
              <a:gd name="connsiteY150" fmla="*/ 233362 h 2919412"/>
              <a:gd name="connsiteX151" fmla="*/ 704215 w 1359059"/>
              <a:gd name="connsiteY151" fmla="*/ 235743 h 2919412"/>
              <a:gd name="connsiteX152" fmla="*/ 649446 w 1359059"/>
              <a:gd name="connsiteY152" fmla="*/ 266700 h 2919412"/>
              <a:gd name="connsiteX153" fmla="*/ 692308 w 1359059"/>
              <a:gd name="connsiteY153" fmla="*/ 240506 h 2919412"/>
              <a:gd name="connsiteX154" fmla="*/ 763746 w 1359059"/>
              <a:gd name="connsiteY154" fmla="*/ 235743 h 2919412"/>
              <a:gd name="connsiteX155" fmla="*/ 792321 w 1359059"/>
              <a:gd name="connsiteY155" fmla="*/ 233362 h 2919412"/>
              <a:gd name="connsiteX156" fmla="*/ 828040 w 1359059"/>
              <a:gd name="connsiteY156" fmla="*/ 235744 h 2919412"/>
              <a:gd name="connsiteX157" fmla="*/ 882809 w 1359059"/>
              <a:gd name="connsiteY157" fmla="*/ 228600 h 2919412"/>
              <a:gd name="connsiteX158" fmla="*/ 897096 w 1359059"/>
              <a:gd name="connsiteY158" fmla="*/ 223837 h 2919412"/>
              <a:gd name="connsiteX159" fmla="*/ 949484 w 1359059"/>
              <a:gd name="connsiteY159" fmla="*/ 195262 h 2919412"/>
              <a:gd name="connsiteX160" fmla="*/ 973296 w 1359059"/>
              <a:gd name="connsiteY160" fmla="*/ 190500 h 2919412"/>
              <a:gd name="connsiteX161" fmla="*/ 997109 w 1359059"/>
              <a:gd name="connsiteY161" fmla="*/ 180975 h 2919412"/>
              <a:gd name="connsiteX162" fmla="*/ 1011396 w 1359059"/>
              <a:gd name="connsiteY162" fmla="*/ 176212 h 2919412"/>
              <a:gd name="connsiteX163" fmla="*/ 1016159 w 1359059"/>
              <a:gd name="connsiteY163" fmla="*/ 157162 h 2919412"/>
              <a:gd name="connsiteX164" fmla="*/ 1011396 w 1359059"/>
              <a:gd name="connsiteY164" fmla="*/ 128587 h 2919412"/>
              <a:gd name="connsiteX165" fmla="*/ 975678 w 1359059"/>
              <a:gd name="connsiteY165" fmla="*/ 52387 h 2919412"/>
              <a:gd name="connsiteX166" fmla="*/ 944721 w 1359059"/>
              <a:gd name="connsiteY166" fmla="*/ 66675 h 2919412"/>
              <a:gd name="connsiteX167" fmla="*/ 987584 w 1359059"/>
              <a:gd name="connsiteY167" fmla="*/ 66675 h 2919412"/>
              <a:gd name="connsiteX168" fmla="*/ 973297 w 1359059"/>
              <a:gd name="connsiteY168" fmla="*/ 59531 h 2919412"/>
              <a:gd name="connsiteX169" fmla="*/ 923290 w 1359059"/>
              <a:gd name="connsiteY169" fmla="*/ 80962 h 2919412"/>
              <a:gd name="connsiteX170" fmla="*/ 878046 w 1359059"/>
              <a:gd name="connsiteY170" fmla="*/ 90487 h 2919412"/>
              <a:gd name="connsiteX171" fmla="*/ 911384 w 1359059"/>
              <a:gd name="connsiteY171" fmla="*/ 80962 h 2919412"/>
              <a:gd name="connsiteX172" fmla="*/ 916146 w 1359059"/>
              <a:gd name="connsiteY172" fmla="*/ 69056 h 2919412"/>
              <a:gd name="connsiteX173" fmla="*/ 973296 w 1359059"/>
              <a:gd name="connsiteY173" fmla="*/ 61912 h 2919412"/>
              <a:gd name="connsiteX174" fmla="*/ 1006634 w 1359059"/>
              <a:gd name="connsiteY174" fmla="*/ 52387 h 2919412"/>
              <a:gd name="connsiteX175" fmla="*/ 1030446 w 1359059"/>
              <a:gd name="connsiteY175" fmla="*/ 47625 h 2919412"/>
              <a:gd name="connsiteX176" fmla="*/ 1039971 w 1359059"/>
              <a:gd name="connsiteY176" fmla="*/ 33337 h 2919412"/>
              <a:gd name="connsiteX177" fmla="*/ 1020921 w 1359059"/>
              <a:gd name="connsiteY177" fmla="*/ 38100 h 2919412"/>
              <a:gd name="connsiteX178" fmla="*/ 987584 w 1359059"/>
              <a:gd name="connsiteY178" fmla="*/ 71437 h 2919412"/>
              <a:gd name="connsiteX179" fmla="*/ 1006634 w 1359059"/>
              <a:gd name="connsiteY179" fmla="*/ 104775 h 2919412"/>
              <a:gd name="connsiteX180" fmla="*/ 1020921 w 1359059"/>
              <a:gd name="connsiteY180" fmla="*/ 119062 h 2919412"/>
              <a:gd name="connsiteX181" fmla="*/ 1025684 w 1359059"/>
              <a:gd name="connsiteY181" fmla="*/ 133350 h 2919412"/>
              <a:gd name="connsiteX182" fmla="*/ 1039971 w 1359059"/>
              <a:gd name="connsiteY182" fmla="*/ 138112 h 2919412"/>
              <a:gd name="connsiteX183" fmla="*/ 1082834 w 1359059"/>
              <a:gd name="connsiteY183" fmla="*/ 133350 h 2919412"/>
              <a:gd name="connsiteX184" fmla="*/ 1101884 w 1359059"/>
              <a:gd name="connsiteY184" fmla="*/ 114300 h 2919412"/>
              <a:gd name="connsiteX185" fmla="*/ 1163796 w 1359059"/>
              <a:gd name="connsiteY185" fmla="*/ 95250 h 2919412"/>
              <a:gd name="connsiteX186" fmla="*/ 1178084 w 1359059"/>
              <a:gd name="connsiteY186" fmla="*/ 90487 h 2919412"/>
              <a:gd name="connsiteX187" fmla="*/ 1197134 w 1359059"/>
              <a:gd name="connsiteY187" fmla="*/ 80962 h 2919412"/>
              <a:gd name="connsiteX188" fmla="*/ 1220946 w 1359059"/>
              <a:gd name="connsiteY188" fmla="*/ 76200 h 2919412"/>
              <a:gd name="connsiteX189" fmla="*/ 1249521 w 1359059"/>
              <a:gd name="connsiteY189" fmla="*/ 61912 h 2919412"/>
              <a:gd name="connsiteX190" fmla="*/ 1263809 w 1359059"/>
              <a:gd name="connsiteY190" fmla="*/ 57150 h 2919412"/>
              <a:gd name="connsiteX191" fmla="*/ 1251902 w 1359059"/>
              <a:gd name="connsiteY191" fmla="*/ 64294 h 2919412"/>
              <a:gd name="connsiteX192" fmla="*/ 1232853 w 1359059"/>
              <a:gd name="connsiteY192" fmla="*/ 35718 h 2919412"/>
              <a:gd name="connsiteX193" fmla="*/ 1206659 w 1359059"/>
              <a:gd name="connsiteY193" fmla="*/ 0 h 2919412"/>
              <a:gd name="connsiteX194" fmla="*/ 1225709 w 1359059"/>
              <a:gd name="connsiteY194" fmla="*/ 28575 h 2919412"/>
              <a:gd name="connsiteX195" fmla="*/ 1249521 w 1359059"/>
              <a:gd name="connsiteY195" fmla="*/ 52387 h 2919412"/>
              <a:gd name="connsiteX196" fmla="*/ 1268571 w 1359059"/>
              <a:gd name="connsiteY196" fmla="*/ 57150 h 2919412"/>
              <a:gd name="connsiteX197" fmla="*/ 1306671 w 1359059"/>
              <a:gd name="connsiteY197" fmla="*/ 52387 h 2919412"/>
              <a:gd name="connsiteX198" fmla="*/ 1320959 w 1359059"/>
              <a:gd name="connsiteY198" fmla="*/ 42862 h 2919412"/>
              <a:gd name="connsiteX199" fmla="*/ 1359059 w 1359059"/>
              <a:gd name="connsiteY199" fmla="*/ 23812 h 2919412"/>
              <a:gd name="connsiteX0" fmla="*/ 187484 w 1359059"/>
              <a:gd name="connsiteY0" fmla="*/ 2919412 h 2919412"/>
              <a:gd name="connsiteX1" fmla="*/ 201771 w 1359059"/>
              <a:gd name="connsiteY1" fmla="*/ 2805112 h 2919412"/>
              <a:gd name="connsiteX2" fmla="*/ 211296 w 1359059"/>
              <a:gd name="connsiteY2" fmla="*/ 2790825 h 2919412"/>
              <a:gd name="connsiteX3" fmla="*/ 216059 w 1359059"/>
              <a:gd name="connsiteY3" fmla="*/ 2767012 h 2919412"/>
              <a:gd name="connsiteX4" fmla="*/ 235109 w 1359059"/>
              <a:gd name="connsiteY4" fmla="*/ 2709862 h 2919412"/>
              <a:gd name="connsiteX5" fmla="*/ 225584 w 1359059"/>
              <a:gd name="connsiteY5" fmla="*/ 2557462 h 2919412"/>
              <a:gd name="connsiteX6" fmla="*/ 216059 w 1359059"/>
              <a:gd name="connsiteY6" fmla="*/ 2524125 h 2919412"/>
              <a:gd name="connsiteX7" fmla="*/ 206534 w 1359059"/>
              <a:gd name="connsiteY7" fmla="*/ 2490787 h 2919412"/>
              <a:gd name="connsiteX8" fmla="*/ 211296 w 1359059"/>
              <a:gd name="connsiteY8" fmla="*/ 2247900 h 2919412"/>
              <a:gd name="connsiteX9" fmla="*/ 220821 w 1359059"/>
              <a:gd name="connsiteY9" fmla="*/ 2228850 h 2919412"/>
              <a:gd name="connsiteX10" fmla="*/ 230346 w 1359059"/>
              <a:gd name="connsiteY10" fmla="*/ 2195512 h 2919412"/>
              <a:gd name="connsiteX11" fmla="*/ 244634 w 1359059"/>
              <a:gd name="connsiteY11" fmla="*/ 2166937 h 2919412"/>
              <a:gd name="connsiteX12" fmla="*/ 239871 w 1359059"/>
              <a:gd name="connsiteY12" fmla="*/ 2119312 h 2919412"/>
              <a:gd name="connsiteX13" fmla="*/ 201771 w 1359059"/>
              <a:gd name="connsiteY13" fmla="*/ 2114550 h 2919412"/>
              <a:gd name="connsiteX14" fmla="*/ 158909 w 1359059"/>
              <a:gd name="connsiteY14" fmla="*/ 2105025 h 2919412"/>
              <a:gd name="connsiteX15" fmla="*/ 120809 w 1359059"/>
              <a:gd name="connsiteY15" fmla="*/ 2100262 h 2919412"/>
              <a:gd name="connsiteX16" fmla="*/ 68421 w 1359059"/>
              <a:gd name="connsiteY16" fmla="*/ 2085975 h 2919412"/>
              <a:gd name="connsiteX17" fmla="*/ 49371 w 1359059"/>
              <a:gd name="connsiteY17" fmla="*/ 2066925 h 2919412"/>
              <a:gd name="connsiteX18" fmla="*/ 44609 w 1359059"/>
              <a:gd name="connsiteY18" fmla="*/ 2100262 h 2919412"/>
              <a:gd name="connsiteX19" fmla="*/ 39846 w 1359059"/>
              <a:gd name="connsiteY19" fmla="*/ 2114550 h 2919412"/>
              <a:gd name="connsiteX20" fmla="*/ 35084 w 1359059"/>
              <a:gd name="connsiteY20" fmla="*/ 2138362 h 2919412"/>
              <a:gd name="connsiteX21" fmla="*/ 20796 w 1359059"/>
              <a:gd name="connsiteY21" fmla="*/ 2157412 h 2919412"/>
              <a:gd name="connsiteX22" fmla="*/ 18416 w 1359059"/>
              <a:gd name="connsiteY22" fmla="*/ 2197893 h 2919412"/>
              <a:gd name="connsiteX23" fmla="*/ 23178 w 1359059"/>
              <a:gd name="connsiteY23" fmla="*/ 2221707 h 2919412"/>
              <a:gd name="connsiteX24" fmla="*/ 11271 w 1359059"/>
              <a:gd name="connsiteY24" fmla="*/ 2286000 h 2919412"/>
              <a:gd name="connsiteX25" fmla="*/ 20797 w 1359059"/>
              <a:gd name="connsiteY25" fmla="*/ 2257425 h 2919412"/>
              <a:gd name="connsiteX26" fmla="*/ 56516 w 1359059"/>
              <a:gd name="connsiteY26" fmla="*/ 2262187 h 2919412"/>
              <a:gd name="connsiteX27" fmla="*/ 101759 w 1359059"/>
              <a:gd name="connsiteY27" fmla="*/ 2252662 h 2919412"/>
              <a:gd name="connsiteX28" fmla="*/ 4127 w 1359059"/>
              <a:gd name="connsiteY28" fmla="*/ 2281237 h 2919412"/>
              <a:gd name="connsiteX29" fmla="*/ 18416 w 1359059"/>
              <a:gd name="connsiteY29" fmla="*/ 2152650 h 2919412"/>
              <a:gd name="connsiteX30" fmla="*/ 20796 w 1359059"/>
              <a:gd name="connsiteY30" fmla="*/ 2114550 h 2919412"/>
              <a:gd name="connsiteX31" fmla="*/ 25559 w 1359059"/>
              <a:gd name="connsiteY31" fmla="*/ 2090737 h 2919412"/>
              <a:gd name="connsiteX32" fmla="*/ 39846 w 1359059"/>
              <a:gd name="connsiteY32" fmla="*/ 2095500 h 2919412"/>
              <a:gd name="connsiteX33" fmla="*/ 130334 w 1359059"/>
              <a:gd name="connsiteY33" fmla="*/ 2105025 h 2919412"/>
              <a:gd name="connsiteX34" fmla="*/ 239871 w 1359059"/>
              <a:gd name="connsiteY34" fmla="*/ 2114550 h 2919412"/>
              <a:gd name="connsiteX35" fmla="*/ 244634 w 1359059"/>
              <a:gd name="connsiteY35" fmla="*/ 2085975 h 2919412"/>
              <a:gd name="connsiteX36" fmla="*/ 249396 w 1359059"/>
              <a:gd name="connsiteY36" fmla="*/ 2047875 h 2919412"/>
              <a:gd name="connsiteX37" fmla="*/ 254159 w 1359059"/>
              <a:gd name="connsiteY37" fmla="*/ 2033587 h 2919412"/>
              <a:gd name="connsiteX38" fmla="*/ 273209 w 1359059"/>
              <a:gd name="connsiteY38" fmla="*/ 1943100 h 2919412"/>
              <a:gd name="connsiteX39" fmla="*/ 258921 w 1359059"/>
              <a:gd name="connsiteY39" fmla="*/ 1938337 h 2919412"/>
              <a:gd name="connsiteX40" fmla="*/ 268446 w 1359059"/>
              <a:gd name="connsiteY40" fmla="*/ 1924050 h 2919412"/>
              <a:gd name="connsiteX41" fmla="*/ 273209 w 1359059"/>
              <a:gd name="connsiteY41" fmla="*/ 1905000 h 2919412"/>
              <a:gd name="connsiteX42" fmla="*/ 282734 w 1359059"/>
              <a:gd name="connsiteY42" fmla="*/ 1881187 h 2919412"/>
              <a:gd name="connsiteX43" fmla="*/ 273209 w 1359059"/>
              <a:gd name="connsiteY43" fmla="*/ 1800225 h 2919412"/>
              <a:gd name="connsiteX44" fmla="*/ 254159 w 1359059"/>
              <a:gd name="connsiteY44" fmla="*/ 1795462 h 2919412"/>
              <a:gd name="connsiteX45" fmla="*/ 187484 w 1359059"/>
              <a:gd name="connsiteY45" fmla="*/ 1781175 h 2919412"/>
              <a:gd name="connsiteX46" fmla="*/ 220821 w 1359059"/>
              <a:gd name="connsiteY46" fmla="*/ 1785937 h 2919412"/>
              <a:gd name="connsiteX47" fmla="*/ 263684 w 1359059"/>
              <a:gd name="connsiteY47" fmla="*/ 1795462 h 2919412"/>
              <a:gd name="connsiteX48" fmla="*/ 292259 w 1359059"/>
              <a:gd name="connsiteY48" fmla="*/ 1781175 h 2919412"/>
              <a:gd name="connsiteX49" fmla="*/ 297021 w 1359059"/>
              <a:gd name="connsiteY49" fmla="*/ 1733550 h 2919412"/>
              <a:gd name="connsiteX50" fmla="*/ 301784 w 1359059"/>
              <a:gd name="connsiteY50" fmla="*/ 1709737 h 2919412"/>
              <a:gd name="connsiteX51" fmla="*/ 297021 w 1359059"/>
              <a:gd name="connsiteY51" fmla="*/ 1681162 h 2919412"/>
              <a:gd name="connsiteX52" fmla="*/ 249396 w 1359059"/>
              <a:gd name="connsiteY52" fmla="*/ 1676400 h 2919412"/>
              <a:gd name="connsiteX53" fmla="*/ 192246 w 1359059"/>
              <a:gd name="connsiteY53" fmla="*/ 1662112 h 2919412"/>
              <a:gd name="connsiteX54" fmla="*/ 187484 w 1359059"/>
              <a:gd name="connsiteY54" fmla="*/ 1657350 h 2919412"/>
              <a:gd name="connsiteX55" fmla="*/ 239871 w 1359059"/>
              <a:gd name="connsiteY55" fmla="*/ 1662112 h 2919412"/>
              <a:gd name="connsiteX56" fmla="*/ 268446 w 1359059"/>
              <a:gd name="connsiteY56" fmla="*/ 1666875 h 2919412"/>
              <a:gd name="connsiteX57" fmla="*/ 301784 w 1359059"/>
              <a:gd name="connsiteY57" fmla="*/ 1671637 h 2919412"/>
              <a:gd name="connsiteX58" fmla="*/ 339884 w 1359059"/>
              <a:gd name="connsiteY58" fmla="*/ 1666875 h 2919412"/>
              <a:gd name="connsiteX59" fmla="*/ 358934 w 1359059"/>
              <a:gd name="connsiteY59" fmla="*/ 1633537 h 2919412"/>
              <a:gd name="connsiteX60" fmla="*/ 397034 w 1359059"/>
              <a:gd name="connsiteY60" fmla="*/ 1609725 h 2919412"/>
              <a:gd name="connsiteX61" fmla="*/ 411321 w 1359059"/>
              <a:gd name="connsiteY61" fmla="*/ 1595437 h 2919412"/>
              <a:gd name="connsiteX62" fmla="*/ 444659 w 1359059"/>
              <a:gd name="connsiteY62" fmla="*/ 1581150 h 2919412"/>
              <a:gd name="connsiteX63" fmla="*/ 468471 w 1359059"/>
              <a:gd name="connsiteY63" fmla="*/ 1576387 h 2919412"/>
              <a:gd name="connsiteX64" fmla="*/ 482759 w 1359059"/>
              <a:gd name="connsiteY64" fmla="*/ 1571625 h 2919412"/>
              <a:gd name="connsiteX65" fmla="*/ 501809 w 1359059"/>
              <a:gd name="connsiteY65" fmla="*/ 1566862 h 2919412"/>
              <a:gd name="connsiteX66" fmla="*/ 516096 w 1359059"/>
              <a:gd name="connsiteY66" fmla="*/ 1557337 h 2919412"/>
              <a:gd name="connsiteX67" fmla="*/ 520859 w 1359059"/>
              <a:gd name="connsiteY67" fmla="*/ 1514475 h 2919412"/>
              <a:gd name="connsiteX68" fmla="*/ 516096 w 1359059"/>
              <a:gd name="connsiteY68" fmla="*/ 1376362 h 2919412"/>
              <a:gd name="connsiteX69" fmla="*/ 501809 w 1359059"/>
              <a:gd name="connsiteY69" fmla="*/ 1371600 h 2919412"/>
              <a:gd name="connsiteX70" fmla="*/ 444659 w 1359059"/>
              <a:gd name="connsiteY70" fmla="*/ 1357312 h 2919412"/>
              <a:gd name="connsiteX71" fmla="*/ 458946 w 1359059"/>
              <a:gd name="connsiteY71" fmla="*/ 1247775 h 2919412"/>
              <a:gd name="connsiteX72" fmla="*/ 468471 w 1359059"/>
              <a:gd name="connsiteY72" fmla="*/ 1219200 h 2919412"/>
              <a:gd name="connsiteX73" fmla="*/ 458946 w 1359059"/>
              <a:gd name="connsiteY73" fmla="*/ 1185862 h 2919412"/>
              <a:gd name="connsiteX74" fmla="*/ 444659 w 1359059"/>
              <a:gd name="connsiteY74" fmla="*/ 1171575 h 2919412"/>
              <a:gd name="connsiteX75" fmla="*/ 468471 w 1359059"/>
              <a:gd name="connsiteY75" fmla="*/ 1181100 h 2919412"/>
              <a:gd name="connsiteX76" fmla="*/ 482759 w 1359059"/>
              <a:gd name="connsiteY76" fmla="*/ 1185862 h 2919412"/>
              <a:gd name="connsiteX77" fmla="*/ 497046 w 1359059"/>
              <a:gd name="connsiteY77" fmla="*/ 1195387 h 2919412"/>
              <a:gd name="connsiteX78" fmla="*/ 516096 w 1359059"/>
              <a:gd name="connsiteY78" fmla="*/ 1200150 h 2919412"/>
              <a:gd name="connsiteX79" fmla="*/ 616109 w 1359059"/>
              <a:gd name="connsiteY79" fmla="*/ 1204912 h 2919412"/>
              <a:gd name="connsiteX80" fmla="*/ 635159 w 1359059"/>
              <a:gd name="connsiteY80" fmla="*/ 1257300 h 2919412"/>
              <a:gd name="connsiteX81" fmla="*/ 663734 w 1359059"/>
              <a:gd name="connsiteY81" fmla="*/ 1252537 h 2919412"/>
              <a:gd name="connsiteX82" fmla="*/ 658971 w 1359059"/>
              <a:gd name="connsiteY82" fmla="*/ 1238250 h 2919412"/>
              <a:gd name="connsiteX83" fmla="*/ 654209 w 1359059"/>
              <a:gd name="connsiteY83" fmla="*/ 1214437 h 2919412"/>
              <a:gd name="connsiteX84" fmla="*/ 644684 w 1359059"/>
              <a:gd name="connsiteY84" fmla="*/ 1171575 h 2919412"/>
              <a:gd name="connsiteX85" fmla="*/ 639921 w 1359059"/>
              <a:gd name="connsiteY85" fmla="*/ 1276350 h 2919412"/>
              <a:gd name="connsiteX86" fmla="*/ 620871 w 1359059"/>
              <a:gd name="connsiteY86" fmla="*/ 1262062 h 2919412"/>
              <a:gd name="connsiteX87" fmla="*/ 611346 w 1359059"/>
              <a:gd name="connsiteY87" fmla="*/ 1233487 h 2919412"/>
              <a:gd name="connsiteX88" fmla="*/ 573246 w 1359059"/>
              <a:gd name="connsiteY88" fmla="*/ 1219200 h 2919412"/>
              <a:gd name="connsiteX89" fmla="*/ 558959 w 1359059"/>
              <a:gd name="connsiteY89" fmla="*/ 1209675 h 2919412"/>
              <a:gd name="connsiteX90" fmla="*/ 554196 w 1359059"/>
              <a:gd name="connsiteY90" fmla="*/ 1185862 h 2919412"/>
              <a:gd name="connsiteX91" fmla="*/ 549434 w 1359059"/>
              <a:gd name="connsiteY91" fmla="*/ 1171575 h 2919412"/>
              <a:gd name="connsiteX92" fmla="*/ 554196 w 1359059"/>
              <a:gd name="connsiteY92" fmla="*/ 1138237 h 2919412"/>
              <a:gd name="connsiteX93" fmla="*/ 568484 w 1359059"/>
              <a:gd name="connsiteY93" fmla="*/ 1119187 h 2919412"/>
              <a:gd name="connsiteX94" fmla="*/ 582771 w 1359059"/>
              <a:gd name="connsiteY94" fmla="*/ 1076325 h 2919412"/>
              <a:gd name="connsiteX95" fmla="*/ 578009 w 1359059"/>
              <a:gd name="connsiteY95" fmla="*/ 971550 h 2919412"/>
              <a:gd name="connsiteX96" fmla="*/ 573246 w 1359059"/>
              <a:gd name="connsiteY96" fmla="*/ 938212 h 2919412"/>
              <a:gd name="connsiteX97" fmla="*/ 554196 w 1359059"/>
              <a:gd name="connsiteY97" fmla="*/ 885825 h 2919412"/>
              <a:gd name="connsiteX98" fmla="*/ 539909 w 1359059"/>
              <a:gd name="connsiteY98" fmla="*/ 857250 h 2919412"/>
              <a:gd name="connsiteX99" fmla="*/ 511334 w 1359059"/>
              <a:gd name="connsiteY99" fmla="*/ 852487 h 2919412"/>
              <a:gd name="connsiteX100" fmla="*/ 430371 w 1359059"/>
              <a:gd name="connsiteY100" fmla="*/ 842962 h 2919412"/>
              <a:gd name="connsiteX101" fmla="*/ 411321 w 1359059"/>
              <a:gd name="connsiteY101" fmla="*/ 833437 h 2919412"/>
              <a:gd name="connsiteX102" fmla="*/ 387509 w 1359059"/>
              <a:gd name="connsiteY102" fmla="*/ 828675 h 2919412"/>
              <a:gd name="connsiteX103" fmla="*/ 373221 w 1359059"/>
              <a:gd name="connsiteY103" fmla="*/ 823912 h 2919412"/>
              <a:gd name="connsiteX104" fmla="*/ 401796 w 1359059"/>
              <a:gd name="connsiteY104" fmla="*/ 728662 h 2919412"/>
              <a:gd name="connsiteX105" fmla="*/ 420846 w 1359059"/>
              <a:gd name="connsiteY105" fmla="*/ 719137 h 2919412"/>
              <a:gd name="connsiteX106" fmla="*/ 397034 w 1359059"/>
              <a:gd name="connsiteY106" fmla="*/ 714375 h 2919412"/>
              <a:gd name="connsiteX107" fmla="*/ 520859 w 1359059"/>
              <a:gd name="connsiteY107" fmla="*/ 709612 h 2919412"/>
              <a:gd name="connsiteX108" fmla="*/ 501809 w 1359059"/>
              <a:gd name="connsiteY108" fmla="*/ 714375 h 2919412"/>
              <a:gd name="connsiteX109" fmla="*/ 387509 w 1359059"/>
              <a:gd name="connsiteY109" fmla="*/ 709612 h 2919412"/>
              <a:gd name="connsiteX110" fmla="*/ 377984 w 1359059"/>
              <a:gd name="connsiteY110" fmla="*/ 733425 h 2919412"/>
              <a:gd name="connsiteX111" fmla="*/ 373221 w 1359059"/>
              <a:gd name="connsiteY111" fmla="*/ 833437 h 2919412"/>
              <a:gd name="connsiteX112" fmla="*/ 377984 w 1359059"/>
              <a:gd name="connsiteY112" fmla="*/ 871537 h 2919412"/>
              <a:gd name="connsiteX113" fmla="*/ 416084 w 1359059"/>
              <a:gd name="connsiteY113" fmla="*/ 862012 h 2919412"/>
              <a:gd name="connsiteX114" fmla="*/ 458946 w 1359059"/>
              <a:gd name="connsiteY114" fmla="*/ 857250 h 2919412"/>
              <a:gd name="connsiteX115" fmla="*/ 668496 w 1359059"/>
              <a:gd name="connsiteY115" fmla="*/ 862012 h 2919412"/>
              <a:gd name="connsiteX116" fmla="*/ 711359 w 1359059"/>
              <a:gd name="connsiteY116" fmla="*/ 871537 h 2919412"/>
              <a:gd name="connsiteX117" fmla="*/ 811371 w 1359059"/>
              <a:gd name="connsiteY117" fmla="*/ 885825 h 2919412"/>
              <a:gd name="connsiteX118" fmla="*/ 816134 w 1359059"/>
              <a:gd name="connsiteY118" fmla="*/ 1052512 h 2919412"/>
              <a:gd name="connsiteX119" fmla="*/ 811371 w 1359059"/>
              <a:gd name="connsiteY119" fmla="*/ 1076325 h 2919412"/>
              <a:gd name="connsiteX120" fmla="*/ 887571 w 1359059"/>
              <a:gd name="connsiteY120" fmla="*/ 1064419 h 2919412"/>
              <a:gd name="connsiteX121" fmla="*/ 1073308 w 1359059"/>
              <a:gd name="connsiteY121" fmla="*/ 1081087 h 2919412"/>
              <a:gd name="connsiteX122" fmla="*/ 937577 w 1359059"/>
              <a:gd name="connsiteY122" fmla="*/ 1064418 h 2919412"/>
              <a:gd name="connsiteX123" fmla="*/ 939959 w 1359059"/>
              <a:gd name="connsiteY123" fmla="*/ 881062 h 2919412"/>
              <a:gd name="connsiteX124" fmla="*/ 1144746 w 1359059"/>
              <a:gd name="connsiteY124" fmla="*/ 876300 h 2919412"/>
              <a:gd name="connsiteX125" fmla="*/ 1178084 w 1359059"/>
              <a:gd name="connsiteY125" fmla="*/ 847725 h 2919412"/>
              <a:gd name="connsiteX126" fmla="*/ 1211421 w 1359059"/>
              <a:gd name="connsiteY126" fmla="*/ 804862 h 2919412"/>
              <a:gd name="connsiteX127" fmla="*/ 1206659 w 1359059"/>
              <a:gd name="connsiteY127" fmla="*/ 771525 h 2919412"/>
              <a:gd name="connsiteX128" fmla="*/ 1187609 w 1359059"/>
              <a:gd name="connsiteY128" fmla="*/ 752475 h 2919412"/>
              <a:gd name="connsiteX129" fmla="*/ 1173321 w 1359059"/>
              <a:gd name="connsiteY129" fmla="*/ 733425 h 2919412"/>
              <a:gd name="connsiteX130" fmla="*/ 1149509 w 1359059"/>
              <a:gd name="connsiteY130" fmla="*/ 709612 h 2919412"/>
              <a:gd name="connsiteX131" fmla="*/ 1135221 w 1359059"/>
              <a:gd name="connsiteY131" fmla="*/ 685800 h 2919412"/>
              <a:gd name="connsiteX132" fmla="*/ 1101884 w 1359059"/>
              <a:gd name="connsiteY132" fmla="*/ 652462 h 2919412"/>
              <a:gd name="connsiteX133" fmla="*/ 1082834 w 1359059"/>
              <a:gd name="connsiteY133" fmla="*/ 619125 h 2919412"/>
              <a:gd name="connsiteX134" fmla="*/ 1059021 w 1359059"/>
              <a:gd name="connsiteY134" fmla="*/ 595312 h 2919412"/>
              <a:gd name="connsiteX135" fmla="*/ 1059022 w 1359059"/>
              <a:gd name="connsiteY135" fmla="*/ 602456 h 2919412"/>
              <a:gd name="connsiteX136" fmla="*/ 992346 w 1359059"/>
              <a:gd name="connsiteY136" fmla="*/ 619125 h 2919412"/>
              <a:gd name="connsiteX137" fmla="*/ 978059 w 1359059"/>
              <a:gd name="connsiteY137" fmla="*/ 633412 h 2919412"/>
              <a:gd name="connsiteX138" fmla="*/ 1018540 w 1359059"/>
              <a:gd name="connsiteY138" fmla="*/ 607218 h 2919412"/>
              <a:gd name="connsiteX139" fmla="*/ 1059021 w 1359059"/>
              <a:gd name="connsiteY139" fmla="*/ 595312 h 2919412"/>
              <a:gd name="connsiteX140" fmla="*/ 1063784 w 1359059"/>
              <a:gd name="connsiteY140" fmla="*/ 581025 h 2919412"/>
              <a:gd name="connsiteX141" fmla="*/ 1059021 w 1359059"/>
              <a:gd name="connsiteY141" fmla="*/ 552450 h 2919412"/>
              <a:gd name="connsiteX142" fmla="*/ 1025684 w 1359059"/>
              <a:gd name="connsiteY142" fmla="*/ 495300 h 2919412"/>
              <a:gd name="connsiteX143" fmla="*/ 994728 w 1359059"/>
              <a:gd name="connsiteY143" fmla="*/ 454819 h 2919412"/>
              <a:gd name="connsiteX144" fmla="*/ 966152 w 1359059"/>
              <a:gd name="connsiteY144" fmla="*/ 397668 h 2919412"/>
              <a:gd name="connsiteX145" fmla="*/ 925671 w 1359059"/>
              <a:gd name="connsiteY145" fmla="*/ 345281 h 2919412"/>
              <a:gd name="connsiteX146" fmla="*/ 897096 w 1359059"/>
              <a:gd name="connsiteY146" fmla="*/ 319087 h 2919412"/>
              <a:gd name="connsiteX147" fmla="*/ 892334 w 1359059"/>
              <a:gd name="connsiteY147" fmla="*/ 300037 h 2919412"/>
              <a:gd name="connsiteX148" fmla="*/ 882809 w 1359059"/>
              <a:gd name="connsiteY148" fmla="*/ 276225 h 2919412"/>
              <a:gd name="connsiteX149" fmla="*/ 878046 w 1359059"/>
              <a:gd name="connsiteY149" fmla="*/ 252412 h 2919412"/>
              <a:gd name="connsiteX150" fmla="*/ 858996 w 1359059"/>
              <a:gd name="connsiteY150" fmla="*/ 233362 h 2919412"/>
              <a:gd name="connsiteX151" fmla="*/ 704215 w 1359059"/>
              <a:gd name="connsiteY151" fmla="*/ 235743 h 2919412"/>
              <a:gd name="connsiteX152" fmla="*/ 649446 w 1359059"/>
              <a:gd name="connsiteY152" fmla="*/ 266700 h 2919412"/>
              <a:gd name="connsiteX153" fmla="*/ 692308 w 1359059"/>
              <a:gd name="connsiteY153" fmla="*/ 240506 h 2919412"/>
              <a:gd name="connsiteX154" fmla="*/ 763746 w 1359059"/>
              <a:gd name="connsiteY154" fmla="*/ 235743 h 2919412"/>
              <a:gd name="connsiteX155" fmla="*/ 792321 w 1359059"/>
              <a:gd name="connsiteY155" fmla="*/ 233362 h 2919412"/>
              <a:gd name="connsiteX156" fmla="*/ 828040 w 1359059"/>
              <a:gd name="connsiteY156" fmla="*/ 235744 h 2919412"/>
              <a:gd name="connsiteX157" fmla="*/ 882809 w 1359059"/>
              <a:gd name="connsiteY157" fmla="*/ 228600 h 2919412"/>
              <a:gd name="connsiteX158" fmla="*/ 897096 w 1359059"/>
              <a:gd name="connsiteY158" fmla="*/ 223837 h 2919412"/>
              <a:gd name="connsiteX159" fmla="*/ 949484 w 1359059"/>
              <a:gd name="connsiteY159" fmla="*/ 195262 h 2919412"/>
              <a:gd name="connsiteX160" fmla="*/ 973296 w 1359059"/>
              <a:gd name="connsiteY160" fmla="*/ 190500 h 2919412"/>
              <a:gd name="connsiteX161" fmla="*/ 997109 w 1359059"/>
              <a:gd name="connsiteY161" fmla="*/ 180975 h 2919412"/>
              <a:gd name="connsiteX162" fmla="*/ 1011396 w 1359059"/>
              <a:gd name="connsiteY162" fmla="*/ 176212 h 2919412"/>
              <a:gd name="connsiteX163" fmla="*/ 1016159 w 1359059"/>
              <a:gd name="connsiteY163" fmla="*/ 157162 h 2919412"/>
              <a:gd name="connsiteX164" fmla="*/ 1011396 w 1359059"/>
              <a:gd name="connsiteY164" fmla="*/ 128587 h 2919412"/>
              <a:gd name="connsiteX165" fmla="*/ 975678 w 1359059"/>
              <a:gd name="connsiteY165" fmla="*/ 52387 h 2919412"/>
              <a:gd name="connsiteX166" fmla="*/ 944721 w 1359059"/>
              <a:gd name="connsiteY166" fmla="*/ 66675 h 2919412"/>
              <a:gd name="connsiteX167" fmla="*/ 987584 w 1359059"/>
              <a:gd name="connsiteY167" fmla="*/ 66675 h 2919412"/>
              <a:gd name="connsiteX168" fmla="*/ 973297 w 1359059"/>
              <a:gd name="connsiteY168" fmla="*/ 59531 h 2919412"/>
              <a:gd name="connsiteX169" fmla="*/ 923290 w 1359059"/>
              <a:gd name="connsiteY169" fmla="*/ 80962 h 2919412"/>
              <a:gd name="connsiteX170" fmla="*/ 878046 w 1359059"/>
              <a:gd name="connsiteY170" fmla="*/ 90487 h 2919412"/>
              <a:gd name="connsiteX171" fmla="*/ 911384 w 1359059"/>
              <a:gd name="connsiteY171" fmla="*/ 80962 h 2919412"/>
              <a:gd name="connsiteX172" fmla="*/ 916146 w 1359059"/>
              <a:gd name="connsiteY172" fmla="*/ 69056 h 2919412"/>
              <a:gd name="connsiteX173" fmla="*/ 973296 w 1359059"/>
              <a:gd name="connsiteY173" fmla="*/ 61912 h 2919412"/>
              <a:gd name="connsiteX174" fmla="*/ 1006634 w 1359059"/>
              <a:gd name="connsiteY174" fmla="*/ 52387 h 2919412"/>
              <a:gd name="connsiteX175" fmla="*/ 1030446 w 1359059"/>
              <a:gd name="connsiteY175" fmla="*/ 47625 h 2919412"/>
              <a:gd name="connsiteX176" fmla="*/ 1039971 w 1359059"/>
              <a:gd name="connsiteY176" fmla="*/ 33337 h 2919412"/>
              <a:gd name="connsiteX177" fmla="*/ 1020921 w 1359059"/>
              <a:gd name="connsiteY177" fmla="*/ 38100 h 2919412"/>
              <a:gd name="connsiteX178" fmla="*/ 987584 w 1359059"/>
              <a:gd name="connsiteY178" fmla="*/ 71437 h 2919412"/>
              <a:gd name="connsiteX179" fmla="*/ 1006634 w 1359059"/>
              <a:gd name="connsiteY179" fmla="*/ 104775 h 2919412"/>
              <a:gd name="connsiteX180" fmla="*/ 1020921 w 1359059"/>
              <a:gd name="connsiteY180" fmla="*/ 119062 h 2919412"/>
              <a:gd name="connsiteX181" fmla="*/ 1025684 w 1359059"/>
              <a:gd name="connsiteY181" fmla="*/ 133350 h 2919412"/>
              <a:gd name="connsiteX182" fmla="*/ 1039971 w 1359059"/>
              <a:gd name="connsiteY182" fmla="*/ 138112 h 2919412"/>
              <a:gd name="connsiteX183" fmla="*/ 1082834 w 1359059"/>
              <a:gd name="connsiteY183" fmla="*/ 133350 h 2919412"/>
              <a:gd name="connsiteX184" fmla="*/ 1101884 w 1359059"/>
              <a:gd name="connsiteY184" fmla="*/ 114300 h 2919412"/>
              <a:gd name="connsiteX185" fmla="*/ 1163796 w 1359059"/>
              <a:gd name="connsiteY185" fmla="*/ 95250 h 2919412"/>
              <a:gd name="connsiteX186" fmla="*/ 1178084 w 1359059"/>
              <a:gd name="connsiteY186" fmla="*/ 90487 h 2919412"/>
              <a:gd name="connsiteX187" fmla="*/ 1197134 w 1359059"/>
              <a:gd name="connsiteY187" fmla="*/ 80962 h 2919412"/>
              <a:gd name="connsiteX188" fmla="*/ 1220946 w 1359059"/>
              <a:gd name="connsiteY188" fmla="*/ 76200 h 2919412"/>
              <a:gd name="connsiteX189" fmla="*/ 1249521 w 1359059"/>
              <a:gd name="connsiteY189" fmla="*/ 61912 h 2919412"/>
              <a:gd name="connsiteX190" fmla="*/ 1263809 w 1359059"/>
              <a:gd name="connsiteY190" fmla="*/ 57150 h 2919412"/>
              <a:gd name="connsiteX191" fmla="*/ 1251902 w 1359059"/>
              <a:gd name="connsiteY191" fmla="*/ 64294 h 2919412"/>
              <a:gd name="connsiteX192" fmla="*/ 1232853 w 1359059"/>
              <a:gd name="connsiteY192" fmla="*/ 35718 h 2919412"/>
              <a:gd name="connsiteX193" fmla="*/ 1206659 w 1359059"/>
              <a:gd name="connsiteY193" fmla="*/ 0 h 2919412"/>
              <a:gd name="connsiteX194" fmla="*/ 1225709 w 1359059"/>
              <a:gd name="connsiteY194" fmla="*/ 28575 h 2919412"/>
              <a:gd name="connsiteX195" fmla="*/ 1249521 w 1359059"/>
              <a:gd name="connsiteY195" fmla="*/ 52387 h 2919412"/>
              <a:gd name="connsiteX196" fmla="*/ 1268571 w 1359059"/>
              <a:gd name="connsiteY196" fmla="*/ 57150 h 2919412"/>
              <a:gd name="connsiteX197" fmla="*/ 1306671 w 1359059"/>
              <a:gd name="connsiteY197" fmla="*/ 52387 h 2919412"/>
              <a:gd name="connsiteX198" fmla="*/ 1320959 w 1359059"/>
              <a:gd name="connsiteY198" fmla="*/ 42862 h 2919412"/>
              <a:gd name="connsiteX199" fmla="*/ 1359059 w 1359059"/>
              <a:gd name="connsiteY199" fmla="*/ 23812 h 2919412"/>
              <a:gd name="connsiteX0" fmla="*/ 184066 w 1355641"/>
              <a:gd name="connsiteY0" fmla="*/ 2919412 h 2919412"/>
              <a:gd name="connsiteX1" fmla="*/ 198353 w 1355641"/>
              <a:gd name="connsiteY1" fmla="*/ 2805112 h 2919412"/>
              <a:gd name="connsiteX2" fmla="*/ 207878 w 1355641"/>
              <a:gd name="connsiteY2" fmla="*/ 2790825 h 2919412"/>
              <a:gd name="connsiteX3" fmla="*/ 212641 w 1355641"/>
              <a:gd name="connsiteY3" fmla="*/ 2767012 h 2919412"/>
              <a:gd name="connsiteX4" fmla="*/ 231691 w 1355641"/>
              <a:gd name="connsiteY4" fmla="*/ 2709862 h 2919412"/>
              <a:gd name="connsiteX5" fmla="*/ 222166 w 1355641"/>
              <a:gd name="connsiteY5" fmla="*/ 2557462 h 2919412"/>
              <a:gd name="connsiteX6" fmla="*/ 212641 w 1355641"/>
              <a:gd name="connsiteY6" fmla="*/ 2524125 h 2919412"/>
              <a:gd name="connsiteX7" fmla="*/ 203116 w 1355641"/>
              <a:gd name="connsiteY7" fmla="*/ 2490787 h 2919412"/>
              <a:gd name="connsiteX8" fmla="*/ 207878 w 1355641"/>
              <a:gd name="connsiteY8" fmla="*/ 2247900 h 2919412"/>
              <a:gd name="connsiteX9" fmla="*/ 217403 w 1355641"/>
              <a:gd name="connsiteY9" fmla="*/ 2228850 h 2919412"/>
              <a:gd name="connsiteX10" fmla="*/ 226928 w 1355641"/>
              <a:gd name="connsiteY10" fmla="*/ 2195512 h 2919412"/>
              <a:gd name="connsiteX11" fmla="*/ 241216 w 1355641"/>
              <a:gd name="connsiteY11" fmla="*/ 2166937 h 2919412"/>
              <a:gd name="connsiteX12" fmla="*/ 236453 w 1355641"/>
              <a:gd name="connsiteY12" fmla="*/ 2119312 h 2919412"/>
              <a:gd name="connsiteX13" fmla="*/ 198353 w 1355641"/>
              <a:gd name="connsiteY13" fmla="*/ 2114550 h 2919412"/>
              <a:gd name="connsiteX14" fmla="*/ 155491 w 1355641"/>
              <a:gd name="connsiteY14" fmla="*/ 2105025 h 2919412"/>
              <a:gd name="connsiteX15" fmla="*/ 117391 w 1355641"/>
              <a:gd name="connsiteY15" fmla="*/ 2100262 h 2919412"/>
              <a:gd name="connsiteX16" fmla="*/ 65003 w 1355641"/>
              <a:gd name="connsiteY16" fmla="*/ 2085975 h 2919412"/>
              <a:gd name="connsiteX17" fmla="*/ 45953 w 1355641"/>
              <a:gd name="connsiteY17" fmla="*/ 2066925 h 2919412"/>
              <a:gd name="connsiteX18" fmla="*/ 41191 w 1355641"/>
              <a:gd name="connsiteY18" fmla="*/ 2100262 h 2919412"/>
              <a:gd name="connsiteX19" fmla="*/ 36428 w 1355641"/>
              <a:gd name="connsiteY19" fmla="*/ 2114550 h 2919412"/>
              <a:gd name="connsiteX20" fmla="*/ 31666 w 1355641"/>
              <a:gd name="connsiteY20" fmla="*/ 2138362 h 2919412"/>
              <a:gd name="connsiteX21" fmla="*/ 17378 w 1355641"/>
              <a:gd name="connsiteY21" fmla="*/ 2157412 h 2919412"/>
              <a:gd name="connsiteX22" fmla="*/ 14998 w 1355641"/>
              <a:gd name="connsiteY22" fmla="*/ 2197893 h 2919412"/>
              <a:gd name="connsiteX23" fmla="*/ 19760 w 1355641"/>
              <a:gd name="connsiteY23" fmla="*/ 2221707 h 2919412"/>
              <a:gd name="connsiteX24" fmla="*/ 7853 w 1355641"/>
              <a:gd name="connsiteY24" fmla="*/ 2286000 h 2919412"/>
              <a:gd name="connsiteX25" fmla="*/ 17379 w 1355641"/>
              <a:gd name="connsiteY25" fmla="*/ 2257425 h 2919412"/>
              <a:gd name="connsiteX26" fmla="*/ 53098 w 1355641"/>
              <a:gd name="connsiteY26" fmla="*/ 2262187 h 2919412"/>
              <a:gd name="connsiteX27" fmla="*/ 98341 w 1355641"/>
              <a:gd name="connsiteY27" fmla="*/ 2252662 h 2919412"/>
              <a:gd name="connsiteX28" fmla="*/ 12617 w 1355641"/>
              <a:gd name="connsiteY28" fmla="*/ 2255043 h 2919412"/>
              <a:gd name="connsiteX29" fmla="*/ 709 w 1355641"/>
              <a:gd name="connsiteY29" fmla="*/ 2281237 h 2919412"/>
              <a:gd name="connsiteX30" fmla="*/ 14998 w 1355641"/>
              <a:gd name="connsiteY30" fmla="*/ 2152650 h 2919412"/>
              <a:gd name="connsiteX31" fmla="*/ 17378 w 1355641"/>
              <a:gd name="connsiteY31" fmla="*/ 2114550 h 2919412"/>
              <a:gd name="connsiteX32" fmla="*/ 22141 w 1355641"/>
              <a:gd name="connsiteY32" fmla="*/ 2090737 h 2919412"/>
              <a:gd name="connsiteX33" fmla="*/ 36428 w 1355641"/>
              <a:gd name="connsiteY33" fmla="*/ 2095500 h 2919412"/>
              <a:gd name="connsiteX34" fmla="*/ 126916 w 1355641"/>
              <a:gd name="connsiteY34" fmla="*/ 2105025 h 2919412"/>
              <a:gd name="connsiteX35" fmla="*/ 236453 w 1355641"/>
              <a:gd name="connsiteY35" fmla="*/ 2114550 h 2919412"/>
              <a:gd name="connsiteX36" fmla="*/ 241216 w 1355641"/>
              <a:gd name="connsiteY36" fmla="*/ 2085975 h 2919412"/>
              <a:gd name="connsiteX37" fmla="*/ 245978 w 1355641"/>
              <a:gd name="connsiteY37" fmla="*/ 2047875 h 2919412"/>
              <a:gd name="connsiteX38" fmla="*/ 250741 w 1355641"/>
              <a:gd name="connsiteY38" fmla="*/ 2033587 h 2919412"/>
              <a:gd name="connsiteX39" fmla="*/ 269791 w 1355641"/>
              <a:gd name="connsiteY39" fmla="*/ 1943100 h 2919412"/>
              <a:gd name="connsiteX40" fmla="*/ 255503 w 1355641"/>
              <a:gd name="connsiteY40" fmla="*/ 1938337 h 2919412"/>
              <a:gd name="connsiteX41" fmla="*/ 265028 w 1355641"/>
              <a:gd name="connsiteY41" fmla="*/ 1924050 h 2919412"/>
              <a:gd name="connsiteX42" fmla="*/ 269791 w 1355641"/>
              <a:gd name="connsiteY42" fmla="*/ 1905000 h 2919412"/>
              <a:gd name="connsiteX43" fmla="*/ 279316 w 1355641"/>
              <a:gd name="connsiteY43" fmla="*/ 1881187 h 2919412"/>
              <a:gd name="connsiteX44" fmla="*/ 269791 w 1355641"/>
              <a:gd name="connsiteY44" fmla="*/ 1800225 h 2919412"/>
              <a:gd name="connsiteX45" fmla="*/ 250741 w 1355641"/>
              <a:gd name="connsiteY45" fmla="*/ 1795462 h 2919412"/>
              <a:gd name="connsiteX46" fmla="*/ 184066 w 1355641"/>
              <a:gd name="connsiteY46" fmla="*/ 1781175 h 2919412"/>
              <a:gd name="connsiteX47" fmla="*/ 217403 w 1355641"/>
              <a:gd name="connsiteY47" fmla="*/ 1785937 h 2919412"/>
              <a:gd name="connsiteX48" fmla="*/ 260266 w 1355641"/>
              <a:gd name="connsiteY48" fmla="*/ 1795462 h 2919412"/>
              <a:gd name="connsiteX49" fmla="*/ 288841 w 1355641"/>
              <a:gd name="connsiteY49" fmla="*/ 1781175 h 2919412"/>
              <a:gd name="connsiteX50" fmla="*/ 293603 w 1355641"/>
              <a:gd name="connsiteY50" fmla="*/ 1733550 h 2919412"/>
              <a:gd name="connsiteX51" fmla="*/ 298366 w 1355641"/>
              <a:gd name="connsiteY51" fmla="*/ 1709737 h 2919412"/>
              <a:gd name="connsiteX52" fmla="*/ 293603 w 1355641"/>
              <a:gd name="connsiteY52" fmla="*/ 1681162 h 2919412"/>
              <a:gd name="connsiteX53" fmla="*/ 245978 w 1355641"/>
              <a:gd name="connsiteY53" fmla="*/ 1676400 h 2919412"/>
              <a:gd name="connsiteX54" fmla="*/ 188828 w 1355641"/>
              <a:gd name="connsiteY54" fmla="*/ 1662112 h 2919412"/>
              <a:gd name="connsiteX55" fmla="*/ 184066 w 1355641"/>
              <a:gd name="connsiteY55" fmla="*/ 1657350 h 2919412"/>
              <a:gd name="connsiteX56" fmla="*/ 236453 w 1355641"/>
              <a:gd name="connsiteY56" fmla="*/ 1662112 h 2919412"/>
              <a:gd name="connsiteX57" fmla="*/ 265028 w 1355641"/>
              <a:gd name="connsiteY57" fmla="*/ 1666875 h 2919412"/>
              <a:gd name="connsiteX58" fmla="*/ 298366 w 1355641"/>
              <a:gd name="connsiteY58" fmla="*/ 1671637 h 2919412"/>
              <a:gd name="connsiteX59" fmla="*/ 336466 w 1355641"/>
              <a:gd name="connsiteY59" fmla="*/ 1666875 h 2919412"/>
              <a:gd name="connsiteX60" fmla="*/ 355516 w 1355641"/>
              <a:gd name="connsiteY60" fmla="*/ 1633537 h 2919412"/>
              <a:gd name="connsiteX61" fmla="*/ 393616 w 1355641"/>
              <a:gd name="connsiteY61" fmla="*/ 1609725 h 2919412"/>
              <a:gd name="connsiteX62" fmla="*/ 407903 w 1355641"/>
              <a:gd name="connsiteY62" fmla="*/ 1595437 h 2919412"/>
              <a:gd name="connsiteX63" fmla="*/ 441241 w 1355641"/>
              <a:gd name="connsiteY63" fmla="*/ 1581150 h 2919412"/>
              <a:gd name="connsiteX64" fmla="*/ 465053 w 1355641"/>
              <a:gd name="connsiteY64" fmla="*/ 1576387 h 2919412"/>
              <a:gd name="connsiteX65" fmla="*/ 479341 w 1355641"/>
              <a:gd name="connsiteY65" fmla="*/ 1571625 h 2919412"/>
              <a:gd name="connsiteX66" fmla="*/ 498391 w 1355641"/>
              <a:gd name="connsiteY66" fmla="*/ 1566862 h 2919412"/>
              <a:gd name="connsiteX67" fmla="*/ 512678 w 1355641"/>
              <a:gd name="connsiteY67" fmla="*/ 1557337 h 2919412"/>
              <a:gd name="connsiteX68" fmla="*/ 517441 w 1355641"/>
              <a:gd name="connsiteY68" fmla="*/ 1514475 h 2919412"/>
              <a:gd name="connsiteX69" fmla="*/ 512678 w 1355641"/>
              <a:gd name="connsiteY69" fmla="*/ 1376362 h 2919412"/>
              <a:gd name="connsiteX70" fmla="*/ 498391 w 1355641"/>
              <a:gd name="connsiteY70" fmla="*/ 1371600 h 2919412"/>
              <a:gd name="connsiteX71" fmla="*/ 441241 w 1355641"/>
              <a:gd name="connsiteY71" fmla="*/ 1357312 h 2919412"/>
              <a:gd name="connsiteX72" fmla="*/ 455528 w 1355641"/>
              <a:gd name="connsiteY72" fmla="*/ 1247775 h 2919412"/>
              <a:gd name="connsiteX73" fmla="*/ 465053 w 1355641"/>
              <a:gd name="connsiteY73" fmla="*/ 1219200 h 2919412"/>
              <a:gd name="connsiteX74" fmla="*/ 455528 w 1355641"/>
              <a:gd name="connsiteY74" fmla="*/ 1185862 h 2919412"/>
              <a:gd name="connsiteX75" fmla="*/ 441241 w 1355641"/>
              <a:gd name="connsiteY75" fmla="*/ 1171575 h 2919412"/>
              <a:gd name="connsiteX76" fmla="*/ 465053 w 1355641"/>
              <a:gd name="connsiteY76" fmla="*/ 1181100 h 2919412"/>
              <a:gd name="connsiteX77" fmla="*/ 479341 w 1355641"/>
              <a:gd name="connsiteY77" fmla="*/ 1185862 h 2919412"/>
              <a:gd name="connsiteX78" fmla="*/ 493628 w 1355641"/>
              <a:gd name="connsiteY78" fmla="*/ 1195387 h 2919412"/>
              <a:gd name="connsiteX79" fmla="*/ 512678 w 1355641"/>
              <a:gd name="connsiteY79" fmla="*/ 1200150 h 2919412"/>
              <a:gd name="connsiteX80" fmla="*/ 612691 w 1355641"/>
              <a:gd name="connsiteY80" fmla="*/ 1204912 h 2919412"/>
              <a:gd name="connsiteX81" fmla="*/ 631741 w 1355641"/>
              <a:gd name="connsiteY81" fmla="*/ 1257300 h 2919412"/>
              <a:gd name="connsiteX82" fmla="*/ 660316 w 1355641"/>
              <a:gd name="connsiteY82" fmla="*/ 1252537 h 2919412"/>
              <a:gd name="connsiteX83" fmla="*/ 655553 w 1355641"/>
              <a:gd name="connsiteY83" fmla="*/ 1238250 h 2919412"/>
              <a:gd name="connsiteX84" fmla="*/ 650791 w 1355641"/>
              <a:gd name="connsiteY84" fmla="*/ 1214437 h 2919412"/>
              <a:gd name="connsiteX85" fmla="*/ 641266 w 1355641"/>
              <a:gd name="connsiteY85" fmla="*/ 1171575 h 2919412"/>
              <a:gd name="connsiteX86" fmla="*/ 636503 w 1355641"/>
              <a:gd name="connsiteY86" fmla="*/ 1276350 h 2919412"/>
              <a:gd name="connsiteX87" fmla="*/ 617453 w 1355641"/>
              <a:gd name="connsiteY87" fmla="*/ 1262062 h 2919412"/>
              <a:gd name="connsiteX88" fmla="*/ 607928 w 1355641"/>
              <a:gd name="connsiteY88" fmla="*/ 1233487 h 2919412"/>
              <a:gd name="connsiteX89" fmla="*/ 569828 w 1355641"/>
              <a:gd name="connsiteY89" fmla="*/ 1219200 h 2919412"/>
              <a:gd name="connsiteX90" fmla="*/ 555541 w 1355641"/>
              <a:gd name="connsiteY90" fmla="*/ 1209675 h 2919412"/>
              <a:gd name="connsiteX91" fmla="*/ 550778 w 1355641"/>
              <a:gd name="connsiteY91" fmla="*/ 1185862 h 2919412"/>
              <a:gd name="connsiteX92" fmla="*/ 546016 w 1355641"/>
              <a:gd name="connsiteY92" fmla="*/ 1171575 h 2919412"/>
              <a:gd name="connsiteX93" fmla="*/ 550778 w 1355641"/>
              <a:gd name="connsiteY93" fmla="*/ 1138237 h 2919412"/>
              <a:gd name="connsiteX94" fmla="*/ 565066 w 1355641"/>
              <a:gd name="connsiteY94" fmla="*/ 1119187 h 2919412"/>
              <a:gd name="connsiteX95" fmla="*/ 579353 w 1355641"/>
              <a:gd name="connsiteY95" fmla="*/ 1076325 h 2919412"/>
              <a:gd name="connsiteX96" fmla="*/ 574591 w 1355641"/>
              <a:gd name="connsiteY96" fmla="*/ 971550 h 2919412"/>
              <a:gd name="connsiteX97" fmla="*/ 569828 w 1355641"/>
              <a:gd name="connsiteY97" fmla="*/ 938212 h 2919412"/>
              <a:gd name="connsiteX98" fmla="*/ 550778 w 1355641"/>
              <a:gd name="connsiteY98" fmla="*/ 885825 h 2919412"/>
              <a:gd name="connsiteX99" fmla="*/ 536491 w 1355641"/>
              <a:gd name="connsiteY99" fmla="*/ 857250 h 2919412"/>
              <a:gd name="connsiteX100" fmla="*/ 507916 w 1355641"/>
              <a:gd name="connsiteY100" fmla="*/ 852487 h 2919412"/>
              <a:gd name="connsiteX101" fmla="*/ 426953 w 1355641"/>
              <a:gd name="connsiteY101" fmla="*/ 842962 h 2919412"/>
              <a:gd name="connsiteX102" fmla="*/ 407903 w 1355641"/>
              <a:gd name="connsiteY102" fmla="*/ 833437 h 2919412"/>
              <a:gd name="connsiteX103" fmla="*/ 384091 w 1355641"/>
              <a:gd name="connsiteY103" fmla="*/ 828675 h 2919412"/>
              <a:gd name="connsiteX104" fmla="*/ 369803 w 1355641"/>
              <a:gd name="connsiteY104" fmla="*/ 823912 h 2919412"/>
              <a:gd name="connsiteX105" fmla="*/ 398378 w 1355641"/>
              <a:gd name="connsiteY105" fmla="*/ 728662 h 2919412"/>
              <a:gd name="connsiteX106" fmla="*/ 417428 w 1355641"/>
              <a:gd name="connsiteY106" fmla="*/ 719137 h 2919412"/>
              <a:gd name="connsiteX107" fmla="*/ 393616 w 1355641"/>
              <a:gd name="connsiteY107" fmla="*/ 714375 h 2919412"/>
              <a:gd name="connsiteX108" fmla="*/ 517441 w 1355641"/>
              <a:gd name="connsiteY108" fmla="*/ 709612 h 2919412"/>
              <a:gd name="connsiteX109" fmla="*/ 498391 w 1355641"/>
              <a:gd name="connsiteY109" fmla="*/ 714375 h 2919412"/>
              <a:gd name="connsiteX110" fmla="*/ 384091 w 1355641"/>
              <a:gd name="connsiteY110" fmla="*/ 709612 h 2919412"/>
              <a:gd name="connsiteX111" fmla="*/ 374566 w 1355641"/>
              <a:gd name="connsiteY111" fmla="*/ 733425 h 2919412"/>
              <a:gd name="connsiteX112" fmla="*/ 369803 w 1355641"/>
              <a:gd name="connsiteY112" fmla="*/ 833437 h 2919412"/>
              <a:gd name="connsiteX113" fmla="*/ 374566 w 1355641"/>
              <a:gd name="connsiteY113" fmla="*/ 871537 h 2919412"/>
              <a:gd name="connsiteX114" fmla="*/ 412666 w 1355641"/>
              <a:gd name="connsiteY114" fmla="*/ 862012 h 2919412"/>
              <a:gd name="connsiteX115" fmla="*/ 455528 w 1355641"/>
              <a:gd name="connsiteY115" fmla="*/ 857250 h 2919412"/>
              <a:gd name="connsiteX116" fmla="*/ 665078 w 1355641"/>
              <a:gd name="connsiteY116" fmla="*/ 862012 h 2919412"/>
              <a:gd name="connsiteX117" fmla="*/ 707941 w 1355641"/>
              <a:gd name="connsiteY117" fmla="*/ 871537 h 2919412"/>
              <a:gd name="connsiteX118" fmla="*/ 807953 w 1355641"/>
              <a:gd name="connsiteY118" fmla="*/ 885825 h 2919412"/>
              <a:gd name="connsiteX119" fmla="*/ 812716 w 1355641"/>
              <a:gd name="connsiteY119" fmla="*/ 1052512 h 2919412"/>
              <a:gd name="connsiteX120" fmla="*/ 807953 w 1355641"/>
              <a:gd name="connsiteY120" fmla="*/ 1076325 h 2919412"/>
              <a:gd name="connsiteX121" fmla="*/ 884153 w 1355641"/>
              <a:gd name="connsiteY121" fmla="*/ 1064419 h 2919412"/>
              <a:gd name="connsiteX122" fmla="*/ 1069890 w 1355641"/>
              <a:gd name="connsiteY122" fmla="*/ 1081087 h 2919412"/>
              <a:gd name="connsiteX123" fmla="*/ 934159 w 1355641"/>
              <a:gd name="connsiteY123" fmla="*/ 1064418 h 2919412"/>
              <a:gd name="connsiteX124" fmla="*/ 936541 w 1355641"/>
              <a:gd name="connsiteY124" fmla="*/ 881062 h 2919412"/>
              <a:gd name="connsiteX125" fmla="*/ 1141328 w 1355641"/>
              <a:gd name="connsiteY125" fmla="*/ 876300 h 2919412"/>
              <a:gd name="connsiteX126" fmla="*/ 1174666 w 1355641"/>
              <a:gd name="connsiteY126" fmla="*/ 847725 h 2919412"/>
              <a:gd name="connsiteX127" fmla="*/ 1208003 w 1355641"/>
              <a:gd name="connsiteY127" fmla="*/ 804862 h 2919412"/>
              <a:gd name="connsiteX128" fmla="*/ 1203241 w 1355641"/>
              <a:gd name="connsiteY128" fmla="*/ 771525 h 2919412"/>
              <a:gd name="connsiteX129" fmla="*/ 1184191 w 1355641"/>
              <a:gd name="connsiteY129" fmla="*/ 752475 h 2919412"/>
              <a:gd name="connsiteX130" fmla="*/ 1169903 w 1355641"/>
              <a:gd name="connsiteY130" fmla="*/ 733425 h 2919412"/>
              <a:gd name="connsiteX131" fmla="*/ 1146091 w 1355641"/>
              <a:gd name="connsiteY131" fmla="*/ 709612 h 2919412"/>
              <a:gd name="connsiteX132" fmla="*/ 1131803 w 1355641"/>
              <a:gd name="connsiteY132" fmla="*/ 685800 h 2919412"/>
              <a:gd name="connsiteX133" fmla="*/ 1098466 w 1355641"/>
              <a:gd name="connsiteY133" fmla="*/ 652462 h 2919412"/>
              <a:gd name="connsiteX134" fmla="*/ 1079416 w 1355641"/>
              <a:gd name="connsiteY134" fmla="*/ 619125 h 2919412"/>
              <a:gd name="connsiteX135" fmla="*/ 1055603 w 1355641"/>
              <a:gd name="connsiteY135" fmla="*/ 595312 h 2919412"/>
              <a:gd name="connsiteX136" fmla="*/ 1055604 w 1355641"/>
              <a:gd name="connsiteY136" fmla="*/ 602456 h 2919412"/>
              <a:gd name="connsiteX137" fmla="*/ 988928 w 1355641"/>
              <a:gd name="connsiteY137" fmla="*/ 619125 h 2919412"/>
              <a:gd name="connsiteX138" fmla="*/ 974641 w 1355641"/>
              <a:gd name="connsiteY138" fmla="*/ 633412 h 2919412"/>
              <a:gd name="connsiteX139" fmla="*/ 1015122 w 1355641"/>
              <a:gd name="connsiteY139" fmla="*/ 607218 h 2919412"/>
              <a:gd name="connsiteX140" fmla="*/ 1055603 w 1355641"/>
              <a:gd name="connsiteY140" fmla="*/ 595312 h 2919412"/>
              <a:gd name="connsiteX141" fmla="*/ 1060366 w 1355641"/>
              <a:gd name="connsiteY141" fmla="*/ 581025 h 2919412"/>
              <a:gd name="connsiteX142" fmla="*/ 1055603 w 1355641"/>
              <a:gd name="connsiteY142" fmla="*/ 552450 h 2919412"/>
              <a:gd name="connsiteX143" fmla="*/ 1022266 w 1355641"/>
              <a:gd name="connsiteY143" fmla="*/ 495300 h 2919412"/>
              <a:gd name="connsiteX144" fmla="*/ 991310 w 1355641"/>
              <a:gd name="connsiteY144" fmla="*/ 454819 h 2919412"/>
              <a:gd name="connsiteX145" fmla="*/ 962734 w 1355641"/>
              <a:gd name="connsiteY145" fmla="*/ 397668 h 2919412"/>
              <a:gd name="connsiteX146" fmla="*/ 922253 w 1355641"/>
              <a:gd name="connsiteY146" fmla="*/ 345281 h 2919412"/>
              <a:gd name="connsiteX147" fmla="*/ 893678 w 1355641"/>
              <a:gd name="connsiteY147" fmla="*/ 319087 h 2919412"/>
              <a:gd name="connsiteX148" fmla="*/ 888916 w 1355641"/>
              <a:gd name="connsiteY148" fmla="*/ 300037 h 2919412"/>
              <a:gd name="connsiteX149" fmla="*/ 879391 w 1355641"/>
              <a:gd name="connsiteY149" fmla="*/ 276225 h 2919412"/>
              <a:gd name="connsiteX150" fmla="*/ 874628 w 1355641"/>
              <a:gd name="connsiteY150" fmla="*/ 252412 h 2919412"/>
              <a:gd name="connsiteX151" fmla="*/ 855578 w 1355641"/>
              <a:gd name="connsiteY151" fmla="*/ 233362 h 2919412"/>
              <a:gd name="connsiteX152" fmla="*/ 700797 w 1355641"/>
              <a:gd name="connsiteY152" fmla="*/ 235743 h 2919412"/>
              <a:gd name="connsiteX153" fmla="*/ 646028 w 1355641"/>
              <a:gd name="connsiteY153" fmla="*/ 266700 h 2919412"/>
              <a:gd name="connsiteX154" fmla="*/ 688890 w 1355641"/>
              <a:gd name="connsiteY154" fmla="*/ 240506 h 2919412"/>
              <a:gd name="connsiteX155" fmla="*/ 760328 w 1355641"/>
              <a:gd name="connsiteY155" fmla="*/ 235743 h 2919412"/>
              <a:gd name="connsiteX156" fmla="*/ 788903 w 1355641"/>
              <a:gd name="connsiteY156" fmla="*/ 233362 h 2919412"/>
              <a:gd name="connsiteX157" fmla="*/ 824622 w 1355641"/>
              <a:gd name="connsiteY157" fmla="*/ 235744 h 2919412"/>
              <a:gd name="connsiteX158" fmla="*/ 879391 w 1355641"/>
              <a:gd name="connsiteY158" fmla="*/ 228600 h 2919412"/>
              <a:gd name="connsiteX159" fmla="*/ 893678 w 1355641"/>
              <a:gd name="connsiteY159" fmla="*/ 223837 h 2919412"/>
              <a:gd name="connsiteX160" fmla="*/ 946066 w 1355641"/>
              <a:gd name="connsiteY160" fmla="*/ 195262 h 2919412"/>
              <a:gd name="connsiteX161" fmla="*/ 969878 w 1355641"/>
              <a:gd name="connsiteY161" fmla="*/ 190500 h 2919412"/>
              <a:gd name="connsiteX162" fmla="*/ 993691 w 1355641"/>
              <a:gd name="connsiteY162" fmla="*/ 180975 h 2919412"/>
              <a:gd name="connsiteX163" fmla="*/ 1007978 w 1355641"/>
              <a:gd name="connsiteY163" fmla="*/ 176212 h 2919412"/>
              <a:gd name="connsiteX164" fmla="*/ 1012741 w 1355641"/>
              <a:gd name="connsiteY164" fmla="*/ 157162 h 2919412"/>
              <a:gd name="connsiteX165" fmla="*/ 1007978 w 1355641"/>
              <a:gd name="connsiteY165" fmla="*/ 128587 h 2919412"/>
              <a:gd name="connsiteX166" fmla="*/ 972260 w 1355641"/>
              <a:gd name="connsiteY166" fmla="*/ 52387 h 2919412"/>
              <a:gd name="connsiteX167" fmla="*/ 941303 w 1355641"/>
              <a:gd name="connsiteY167" fmla="*/ 66675 h 2919412"/>
              <a:gd name="connsiteX168" fmla="*/ 984166 w 1355641"/>
              <a:gd name="connsiteY168" fmla="*/ 66675 h 2919412"/>
              <a:gd name="connsiteX169" fmla="*/ 969879 w 1355641"/>
              <a:gd name="connsiteY169" fmla="*/ 59531 h 2919412"/>
              <a:gd name="connsiteX170" fmla="*/ 919872 w 1355641"/>
              <a:gd name="connsiteY170" fmla="*/ 80962 h 2919412"/>
              <a:gd name="connsiteX171" fmla="*/ 874628 w 1355641"/>
              <a:gd name="connsiteY171" fmla="*/ 90487 h 2919412"/>
              <a:gd name="connsiteX172" fmla="*/ 907966 w 1355641"/>
              <a:gd name="connsiteY172" fmla="*/ 80962 h 2919412"/>
              <a:gd name="connsiteX173" fmla="*/ 912728 w 1355641"/>
              <a:gd name="connsiteY173" fmla="*/ 69056 h 2919412"/>
              <a:gd name="connsiteX174" fmla="*/ 969878 w 1355641"/>
              <a:gd name="connsiteY174" fmla="*/ 61912 h 2919412"/>
              <a:gd name="connsiteX175" fmla="*/ 1003216 w 1355641"/>
              <a:gd name="connsiteY175" fmla="*/ 52387 h 2919412"/>
              <a:gd name="connsiteX176" fmla="*/ 1027028 w 1355641"/>
              <a:gd name="connsiteY176" fmla="*/ 47625 h 2919412"/>
              <a:gd name="connsiteX177" fmla="*/ 1036553 w 1355641"/>
              <a:gd name="connsiteY177" fmla="*/ 33337 h 2919412"/>
              <a:gd name="connsiteX178" fmla="*/ 1017503 w 1355641"/>
              <a:gd name="connsiteY178" fmla="*/ 38100 h 2919412"/>
              <a:gd name="connsiteX179" fmla="*/ 984166 w 1355641"/>
              <a:gd name="connsiteY179" fmla="*/ 71437 h 2919412"/>
              <a:gd name="connsiteX180" fmla="*/ 1003216 w 1355641"/>
              <a:gd name="connsiteY180" fmla="*/ 104775 h 2919412"/>
              <a:gd name="connsiteX181" fmla="*/ 1017503 w 1355641"/>
              <a:gd name="connsiteY181" fmla="*/ 119062 h 2919412"/>
              <a:gd name="connsiteX182" fmla="*/ 1022266 w 1355641"/>
              <a:gd name="connsiteY182" fmla="*/ 133350 h 2919412"/>
              <a:gd name="connsiteX183" fmla="*/ 1036553 w 1355641"/>
              <a:gd name="connsiteY183" fmla="*/ 138112 h 2919412"/>
              <a:gd name="connsiteX184" fmla="*/ 1079416 w 1355641"/>
              <a:gd name="connsiteY184" fmla="*/ 133350 h 2919412"/>
              <a:gd name="connsiteX185" fmla="*/ 1098466 w 1355641"/>
              <a:gd name="connsiteY185" fmla="*/ 114300 h 2919412"/>
              <a:gd name="connsiteX186" fmla="*/ 1160378 w 1355641"/>
              <a:gd name="connsiteY186" fmla="*/ 95250 h 2919412"/>
              <a:gd name="connsiteX187" fmla="*/ 1174666 w 1355641"/>
              <a:gd name="connsiteY187" fmla="*/ 90487 h 2919412"/>
              <a:gd name="connsiteX188" fmla="*/ 1193716 w 1355641"/>
              <a:gd name="connsiteY188" fmla="*/ 80962 h 2919412"/>
              <a:gd name="connsiteX189" fmla="*/ 1217528 w 1355641"/>
              <a:gd name="connsiteY189" fmla="*/ 76200 h 2919412"/>
              <a:gd name="connsiteX190" fmla="*/ 1246103 w 1355641"/>
              <a:gd name="connsiteY190" fmla="*/ 61912 h 2919412"/>
              <a:gd name="connsiteX191" fmla="*/ 1260391 w 1355641"/>
              <a:gd name="connsiteY191" fmla="*/ 57150 h 2919412"/>
              <a:gd name="connsiteX192" fmla="*/ 1248484 w 1355641"/>
              <a:gd name="connsiteY192" fmla="*/ 64294 h 2919412"/>
              <a:gd name="connsiteX193" fmla="*/ 1229435 w 1355641"/>
              <a:gd name="connsiteY193" fmla="*/ 35718 h 2919412"/>
              <a:gd name="connsiteX194" fmla="*/ 1203241 w 1355641"/>
              <a:gd name="connsiteY194" fmla="*/ 0 h 2919412"/>
              <a:gd name="connsiteX195" fmla="*/ 1222291 w 1355641"/>
              <a:gd name="connsiteY195" fmla="*/ 28575 h 2919412"/>
              <a:gd name="connsiteX196" fmla="*/ 1246103 w 1355641"/>
              <a:gd name="connsiteY196" fmla="*/ 52387 h 2919412"/>
              <a:gd name="connsiteX197" fmla="*/ 1265153 w 1355641"/>
              <a:gd name="connsiteY197" fmla="*/ 57150 h 2919412"/>
              <a:gd name="connsiteX198" fmla="*/ 1303253 w 1355641"/>
              <a:gd name="connsiteY198" fmla="*/ 52387 h 2919412"/>
              <a:gd name="connsiteX199" fmla="*/ 1317541 w 1355641"/>
              <a:gd name="connsiteY199" fmla="*/ 42862 h 2919412"/>
              <a:gd name="connsiteX200" fmla="*/ 1355641 w 1355641"/>
              <a:gd name="connsiteY200" fmla="*/ 23812 h 2919412"/>
              <a:gd name="connsiteX0" fmla="*/ 184066 w 1355641"/>
              <a:gd name="connsiteY0" fmla="*/ 2919412 h 2919412"/>
              <a:gd name="connsiteX1" fmla="*/ 198353 w 1355641"/>
              <a:gd name="connsiteY1" fmla="*/ 2805112 h 2919412"/>
              <a:gd name="connsiteX2" fmla="*/ 207878 w 1355641"/>
              <a:gd name="connsiteY2" fmla="*/ 2790825 h 2919412"/>
              <a:gd name="connsiteX3" fmla="*/ 212641 w 1355641"/>
              <a:gd name="connsiteY3" fmla="*/ 2767012 h 2919412"/>
              <a:gd name="connsiteX4" fmla="*/ 231691 w 1355641"/>
              <a:gd name="connsiteY4" fmla="*/ 2709862 h 2919412"/>
              <a:gd name="connsiteX5" fmla="*/ 222166 w 1355641"/>
              <a:gd name="connsiteY5" fmla="*/ 2557462 h 2919412"/>
              <a:gd name="connsiteX6" fmla="*/ 212641 w 1355641"/>
              <a:gd name="connsiteY6" fmla="*/ 2524125 h 2919412"/>
              <a:gd name="connsiteX7" fmla="*/ 203116 w 1355641"/>
              <a:gd name="connsiteY7" fmla="*/ 2490787 h 2919412"/>
              <a:gd name="connsiteX8" fmla="*/ 207878 w 1355641"/>
              <a:gd name="connsiteY8" fmla="*/ 2247900 h 2919412"/>
              <a:gd name="connsiteX9" fmla="*/ 217403 w 1355641"/>
              <a:gd name="connsiteY9" fmla="*/ 2228850 h 2919412"/>
              <a:gd name="connsiteX10" fmla="*/ 226928 w 1355641"/>
              <a:gd name="connsiteY10" fmla="*/ 2195512 h 2919412"/>
              <a:gd name="connsiteX11" fmla="*/ 241216 w 1355641"/>
              <a:gd name="connsiteY11" fmla="*/ 2166937 h 2919412"/>
              <a:gd name="connsiteX12" fmla="*/ 236453 w 1355641"/>
              <a:gd name="connsiteY12" fmla="*/ 2119312 h 2919412"/>
              <a:gd name="connsiteX13" fmla="*/ 198353 w 1355641"/>
              <a:gd name="connsiteY13" fmla="*/ 2114550 h 2919412"/>
              <a:gd name="connsiteX14" fmla="*/ 155491 w 1355641"/>
              <a:gd name="connsiteY14" fmla="*/ 2105025 h 2919412"/>
              <a:gd name="connsiteX15" fmla="*/ 117391 w 1355641"/>
              <a:gd name="connsiteY15" fmla="*/ 2100262 h 2919412"/>
              <a:gd name="connsiteX16" fmla="*/ 65003 w 1355641"/>
              <a:gd name="connsiteY16" fmla="*/ 2085975 h 2919412"/>
              <a:gd name="connsiteX17" fmla="*/ 45953 w 1355641"/>
              <a:gd name="connsiteY17" fmla="*/ 2066925 h 2919412"/>
              <a:gd name="connsiteX18" fmla="*/ 41191 w 1355641"/>
              <a:gd name="connsiteY18" fmla="*/ 2100262 h 2919412"/>
              <a:gd name="connsiteX19" fmla="*/ 36428 w 1355641"/>
              <a:gd name="connsiteY19" fmla="*/ 2114550 h 2919412"/>
              <a:gd name="connsiteX20" fmla="*/ 31666 w 1355641"/>
              <a:gd name="connsiteY20" fmla="*/ 2138362 h 2919412"/>
              <a:gd name="connsiteX21" fmla="*/ 17378 w 1355641"/>
              <a:gd name="connsiteY21" fmla="*/ 2157412 h 2919412"/>
              <a:gd name="connsiteX22" fmla="*/ 14998 w 1355641"/>
              <a:gd name="connsiteY22" fmla="*/ 2197893 h 2919412"/>
              <a:gd name="connsiteX23" fmla="*/ 19760 w 1355641"/>
              <a:gd name="connsiteY23" fmla="*/ 2221707 h 2919412"/>
              <a:gd name="connsiteX24" fmla="*/ 7853 w 1355641"/>
              <a:gd name="connsiteY24" fmla="*/ 2286000 h 2919412"/>
              <a:gd name="connsiteX25" fmla="*/ 17379 w 1355641"/>
              <a:gd name="connsiteY25" fmla="*/ 2257425 h 2919412"/>
              <a:gd name="connsiteX26" fmla="*/ 53098 w 1355641"/>
              <a:gd name="connsiteY26" fmla="*/ 2262187 h 2919412"/>
              <a:gd name="connsiteX27" fmla="*/ 129298 w 1355641"/>
              <a:gd name="connsiteY27" fmla="*/ 2255043 h 2919412"/>
              <a:gd name="connsiteX28" fmla="*/ 12617 w 1355641"/>
              <a:gd name="connsiteY28" fmla="*/ 2255043 h 2919412"/>
              <a:gd name="connsiteX29" fmla="*/ 709 w 1355641"/>
              <a:gd name="connsiteY29" fmla="*/ 2281237 h 2919412"/>
              <a:gd name="connsiteX30" fmla="*/ 14998 w 1355641"/>
              <a:gd name="connsiteY30" fmla="*/ 2152650 h 2919412"/>
              <a:gd name="connsiteX31" fmla="*/ 17378 w 1355641"/>
              <a:gd name="connsiteY31" fmla="*/ 2114550 h 2919412"/>
              <a:gd name="connsiteX32" fmla="*/ 22141 w 1355641"/>
              <a:gd name="connsiteY32" fmla="*/ 2090737 h 2919412"/>
              <a:gd name="connsiteX33" fmla="*/ 36428 w 1355641"/>
              <a:gd name="connsiteY33" fmla="*/ 2095500 h 2919412"/>
              <a:gd name="connsiteX34" fmla="*/ 126916 w 1355641"/>
              <a:gd name="connsiteY34" fmla="*/ 2105025 h 2919412"/>
              <a:gd name="connsiteX35" fmla="*/ 236453 w 1355641"/>
              <a:gd name="connsiteY35" fmla="*/ 2114550 h 2919412"/>
              <a:gd name="connsiteX36" fmla="*/ 241216 w 1355641"/>
              <a:gd name="connsiteY36" fmla="*/ 2085975 h 2919412"/>
              <a:gd name="connsiteX37" fmla="*/ 245978 w 1355641"/>
              <a:gd name="connsiteY37" fmla="*/ 2047875 h 2919412"/>
              <a:gd name="connsiteX38" fmla="*/ 250741 w 1355641"/>
              <a:gd name="connsiteY38" fmla="*/ 2033587 h 2919412"/>
              <a:gd name="connsiteX39" fmla="*/ 269791 w 1355641"/>
              <a:gd name="connsiteY39" fmla="*/ 1943100 h 2919412"/>
              <a:gd name="connsiteX40" fmla="*/ 255503 w 1355641"/>
              <a:gd name="connsiteY40" fmla="*/ 1938337 h 2919412"/>
              <a:gd name="connsiteX41" fmla="*/ 265028 w 1355641"/>
              <a:gd name="connsiteY41" fmla="*/ 1924050 h 2919412"/>
              <a:gd name="connsiteX42" fmla="*/ 269791 w 1355641"/>
              <a:gd name="connsiteY42" fmla="*/ 1905000 h 2919412"/>
              <a:gd name="connsiteX43" fmla="*/ 279316 w 1355641"/>
              <a:gd name="connsiteY43" fmla="*/ 1881187 h 2919412"/>
              <a:gd name="connsiteX44" fmla="*/ 269791 w 1355641"/>
              <a:gd name="connsiteY44" fmla="*/ 1800225 h 2919412"/>
              <a:gd name="connsiteX45" fmla="*/ 250741 w 1355641"/>
              <a:gd name="connsiteY45" fmla="*/ 1795462 h 2919412"/>
              <a:gd name="connsiteX46" fmla="*/ 184066 w 1355641"/>
              <a:gd name="connsiteY46" fmla="*/ 1781175 h 2919412"/>
              <a:gd name="connsiteX47" fmla="*/ 217403 w 1355641"/>
              <a:gd name="connsiteY47" fmla="*/ 1785937 h 2919412"/>
              <a:gd name="connsiteX48" fmla="*/ 260266 w 1355641"/>
              <a:gd name="connsiteY48" fmla="*/ 1795462 h 2919412"/>
              <a:gd name="connsiteX49" fmla="*/ 288841 w 1355641"/>
              <a:gd name="connsiteY49" fmla="*/ 1781175 h 2919412"/>
              <a:gd name="connsiteX50" fmla="*/ 293603 w 1355641"/>
              <a:gd name="connsiteY50" fmla="*/ 1733550 h 2919412"/>
              <a:gd name="connsiteX51" fmla="*/ 298366 w 1355641"/>
              <a:gd name="connsiteY51" fmla="*/ 1709737 h 2919412"/>
              <a:gd name="connsiteX52" fmla="*/ 293603 w 1355641"/>
              <a:gd name="connsiteY52" fmla="*/ 1681162 h 2919412"/>
              <a:gd name="connsiteX53" fmla="*/ 245978 w 1355641"/>
              <a:gd name="connsiteY53" fmla="*/ 1676400 h 2919412"/>
              <a:gd name="connsiteX54" fmla="*/ 188828 w 1355641"/>
              <a:gd name="connsiteY54" fmla="*/ 1662112 h 2919412"/>
              <a:gd name="connsiteX55" fmla="*/ 184066 w 1355641"/>
              <a:gd name="connsiteY55" fmla="*/ 1657350 h 2919412"/>
              <a:gd name="connsiteX56" fmla="*/ 236453 w 1355641"/>
              <a:gd name="connsiteY56" fmla="*/ 1662112 h 2919412"/>
              <a:gd name="connsiteX57" fmla="*/ 265028 w 1355641"/>
              <a:gd name="connsiteY57" fmla="*/ 1666875 h 2919412"/>
              <a:gd name="connsiteX58" fmla="*/ 298366 w 1355641"/>
              <a:gd name="connsiteY58" fmla="*/ 1671637 h 2919412"/>
              <a:gd name="connsiteX59" fmla="*/ 336466 w 1355641"/>
              <a:gd name="connsiteY59" fmla="*/ 1666875 h 2919412"/>
              <a:gd name="connsiteX60" fmla="*/ 355516 w 1355641"/>
              <a:gd name="connsiteY60" fmla="*/ 1633537 h 2919412"/>
              <a:gd name="connsiteX61" fmla="*/ 393616 w 1355641"/>
              <a:gd name="connsiteY61" fmla="*/ 1609725 h 2919412"/>
              <a:gd name="connsiteX62" fmla="*/ 407903 w 1355641"/>
              <a:gd name="connsiteY62" fmla="*/ 1595437 h 2919412"/>
              <a:gd name="connsiteX63" fmla="*/ 441241 w 1355641"/>
              <a:gd name="connsiteY63" fmla="*/ 1581150 h 2919412"/>
              <a:gd name="connsiteX64" fmla="*/ 465053 w 1355641"/>
              <a:gd name="connsiteY64" fmla="*/ 1576387 h 2919412"/>
              <a:gd name="connsiteX65" fmla="*/ 479341 w 1355641"/>
              <a:gd name="connsiteY65" fmla="*/ 1571625 h 2919412"/>
              <a:gd name="connsiteX66" fmla="*/ 498391 w 1355641"/>
              <a:gd name="connsiteY66" fmla="*/ 1566862 h 2919412"/>
              <a:gd name="connsiteX67" fmla="*/ 512678 w 1355641"/>
              <a:gd name="connsiteY67" fmla="*/ 1557337 h 2919412"/>
              <a:gd name="connsiteX68" fmla="*/ 517441 w 1355641"/>
              <a:gd name="connsiteY68" fmla="*/ 1514475 h 2919412"/>
              <a:gd name="connsiteX69" fmla="*/ 512678 w 1355641"/>
              <a:gd name="connsiteY69" fmla="*/ 1376362 h 2919412"/>
              <a:gd name="connsiteX70" fmla="*/ 498391 w 1355641"/>
              <a:gd name="connsiteY70" fmla="*/ 1371600 h 2919412"/>
              <a:gd name="connsiteX71" fmla="*/ 441241 w 1355641"/>
              <a:gd name="connsiteY71" fmla="*/ 1357312 h 2919412"/>
              <a:gd name="connsiteX72" fmla="*/ 455528 w 1355641"/>
              <a:gd name="connsiteY72" fmla="*/ 1247775 h 2919412"/>
              <a:gd name="connsiteX73" fmla="*/ 465053 w 1355641"/>
              <a:gd name="connsiteY73" fmla="*/ 1219200 h 2919412"/>
              <a:gd name="connsiteX74" fmla="*/ 455528 w 1355641"/>
              <a:gd name="connsiteY74" fmla="*/ 1185862 h 2919412"/>
              <a:gd name="connsiteX75" fmla="*/ 441241 w 1355641"/>
              <a:gd name="connsiteY75" fmla="*/ 1171575 h 2919412"/>
              <a:gd name="connsiteX76" fmla="*/ 465053 w 1355641"/>
              <a:gd name="connsiteY76" fmla="*/ 1181100 h 2919412"/>
              <a:gd name="connsiteX77" fmla="*/ 479341 w 1355641"/>
              <a:gd name="connsiteY77" fmla="*/ 1185862 h 2919412"/>
              <a:gd name="connsiteX78" fmla="*/ 493628 w 1355641"/>
              <a:gd name="connsiteY78" fmla="*/ 1195387 h 2919412"/>
              <a:gd name="connsiteX79" fmla="*/ 512678 w 1355641"/>
              <a:gd name="connsiteY79" fmla="*/ 1200150 h 2919412"/>
              <a:gd name="connsiteX80" fmla="*/ 612691 w 1355641"/>
              <a:gd name="connsiteY80" fmla="*/ 1204912 h 2919412"/>
              <a:gd name="connsiteX81" fmla="*/ 631741 w 1355641"/>
              <a:gd name="connsiteY81" fmla="*/ 1257300 h 2919412"/>
              <a:gd name="connsiteX82" fmla="*/ 660316 w 1355641"/>
              <a:gd name="connsiteY82" fmla="*/ 1252537 h 2919412"/>
              <a:gd name="connsiteX83" fmla="*/ 655553 w 1355641"/>
              <a:gd name="connsiteY83" fmla="*/ 1238250 h 2919412"/>
              <a:gd name="connsiteX84" fmla="*/ 650791 w 1355641"/>
              <a:gd name="connsiteY84" fmla="*/ 1214437 h 2919412"/>
              <a:gd name="connsiteX85" fmla="*/ 641266 w 1355641"/>
              <a:gd name="connsiteY85" fmla="*/ 1171575 h 2919412"/>
              <a:gd name="connsiteX86" fmla="*/ 636503 w 1355641"/>
              <a:gd name="connsiteY86" fmla="*/ 1276350 h 2919412"/>
              <a:gd name="connsiteX87" fmla="*/ 617453 w 1355641"/>
              <a:gd name="connsiteY87" fmla="*/ 1262062 h 2919412"/>
              <a:gd name="connsiteX88" fmla="*/ 607928 w 1355641"/>
              <a:gd name="connsiteY88" fmla="*/ 1233487 h 2919412"/>
              <a:gd name="connsiteX89" fmla="*/ 569828 w 1355641"/>
              <a:gd name="connsiteY89" fmla="*/ 1219200 h 2919412"/>
              <a:gd name="connsiteX90" fmla="*/ 555541 w 1355641"/>
              <a:gd name="connsiteY90" fmla="*/ 1209675 h 2919412"/>
              <a:gd name="connsiteX91" fmla="*/ 550778 w 1355641"/>
              <a:gd name="connsiteY91" fmla="*/ 1185862 h 2919412"/>
              <a:gd name="connsiteX92" fmla="*/ 546016 w 1355641"/>
              <a:gd name="connsiteY92" fmla="*/ 1171575 h 2919412"/>
              <a:gd name="connsiteX93" fmla="*/ 550778 w 1355641"/>
              <a:gd name="connsiteY93" fmla="*/ 1138237 h 2919412"/>
              <a:gd name="connsiteX94" fmla="*/ 565066 w 1355641"/>
              <a:gd name="connsiteY94" fmla="*/ 1119187 h 2919412"/>
              <a:gd name="connsiteX95" fmla="*/ 579353 w 1355641"/>
              <a:gd name="connsiteY95" fmla="*/ 1076325 h 2919412"/>
              <a:gd name="connsiteX96" fmla="*/ 574591 w 1355641"/>
              <a:gd name="connsiteY96" fmla="*/ 971550 h 2919412"/>
              <a:gd name="connsiteX97" fmla="*/ 569828 w 1355641"/>
              <a:gd name="connsiteY97" fmla="*/ 938212 h 2919412"/>
              <a:gd name="connsiteX98" fmla="*/ 550778 w 1355641"/>
              <a:gd name="connsiteY98" fmla="*/ 885825 h 2919412"/>
              <a:gd name="connsiteX99" fmla="*/ 536491 w 1355641"/>
              <a:gd name="connsiteY99" fmla="*/ 857250 h 2919412"/>
              <a:gd name="connsiteX100" fmla="*/ 507916 w 1355641"/>
              <a:gd name="connsiteY100" fmla="*/ 852487 h 2919412"/>
              <a:gd name="connsiteX101" fmla="*/ 426953 w 1355641"/>
              <a:gd name="connsiteY101" fmla="*/ 842962 h 2919412"/>
              <a:gd name="connsiteX102" fmla="*/ 407903 w 1355641"/>
              <a:gd name="connsiteY102" fmla="*/ 833437 h 2919412"/>
              <a:gd name="connsiteX103" fmla="*/ 384091 w 1355641"/>
              <a:gd name="connsiteY103" fmla="*/ 828675 h 2919412"/>
              <a:gd name="connsiteX104" fmla="*/ 369803 w 1355641"/>
              <a:gd name="connsiteY104" fmla="*/ 823912 h 2919412"/>
              <a:gd name="connsiteX105" fmla="*/ 398378 w 1355641"/>
              <a:gd name="connsiteY105" fmla="*/ 728662 h 2919412"/>
              <a:gd name="connsiteX106" fmla="*/ 417428 w 1355641"/>
              <a:gd name="connsiteY106" fmla="*/ 719137 h 2919412"/>
              <a:gd name="connsiteX107" fmla="*/ 393616 w 1355641"/>
              <a:gd name="connsiteY107" fmla="*/ 714375 h 2919412"/>
              <a:gd name="connsiteX108" fmla="*/ 517441 w 1355641"/>
              <a:gd name="connsiteY108" fmla="*/ 709612 h 2919412"/>
              <a:gd name="connsiteX109" fmla="*/ 498391 w 1355641"/>
              <a:gd name="connsiteY109" fmla="*/ 714375 h 2919412"/>
              <a:gd name="connsiteX110" fmla="*/ 384091 w 1355641"/>
              <a:gd name="connsiteY110" fmla="*/ 709612 h 2919412"/>
              <a:gd name="connsiteX111" fmla="*/ 374566 w 1355641"/>
              <a:gd name="connsiteY111" fmla="*/ 733425 h 2919412"/>
              <a:gd name="connsiteX112" fmla="*/ 369803 w 1355641"/>
              <a:gd name="connsiteY112" fmla="*/ 833437 h 2919412"/>
              <a:gd name="connsiteX113" fmla="*/ 374566 w 1355641"/>
              <a:gd name="connsiteY113" fmla="*/ 871537 h 2919412"/>
              <a:gd name="connsiteX114" fmla="*/ 412666 w 1355641"/>
              <a:gd name="connsiteY114" fmla="*/ 862012 h 2919412"/>
              <a:gd name="connsiteX115" fmla="*/ 455528 w 1355641"/>
              <a:gd name="connsiteY115" fmla="*/ 857250 h 2919412"/>
              <a:gd name="connsiteX116" fmla="*/ 665078 w 1355641"/>
              <a:gd name="connsiteY116" fmla="*/ 862012 h 2919412"/>
              <a:gd name="connsiteX117" fmla="*/ 707941 w 1355641"/>
              <a:gd name="connsiteY117" fmla="*/ 871537 h 2919412"/>
              <a:gd name="connsiteX118" fmla="*/ 807953 w 1355641"/>
              <a:gd name="connsiteY118" fmla="*/ 885825 h 2919412"/>
              <a:gd name="connsiteX119" fmla="*/ 812716 w 1355641"/>
              <a:gd name="connsiteY119" fmla="*/ 1052512 h 2919412"/>
              <a:gd name="connsiteX120" fmla="*/ 807953 w 1355641"/>
              <a:gd name="connsiteY120" fmla="*/ 1076325 h 2919412"/>
              <a:gd name="connsiteX121" fmla="*/ 884153 w 1355641"/>
              <a:gd name="connsiteY121" fmla="*/ 1064419 h 2919412"/>
              <a:gd name="connsiteX122" fmla="*/ 1069890 w 1355641"/>
              <a:gd name="connsiteY122" fmla="*/ 1081087 h 2919412"/>
              <a:gd name="connsiteX123" fmla="*/ 934159 w 1355641"/>
              <a:gd name="connsiteY123" fmla="*/ 1064418 h 2919412"/>
              <a:gd name="connsiteX124" fmla="*/ 936541 w 1355641"/>
              <a:gd name="connsiteY124" fmla="*/ 881062 h 2919412"/>
              <a:gd name="connsiteX125" fmla="*/ 1141328 w 1355641"/>
              <a:gd name="connsiteY125" fmla="*/ 876300 h 2919412"/>
              <a:gd name="connsiteX126" fmla="*/ 1174666 w 1355641"/>
              <a:gd name="connsiteY126" fmla="*/ 847725 h 2919412"/>
              <a:gd name="connsiteX127" fmla="*/ 1208003 w 1355641"/>
              <a:gd name="connsiteY127" fmla="*/ 804862 h 2919412"/>
              <a:gd name="connsiteX128" fmla="*/ 1203241 w 1355641"/>
              <a:gd name="connsiteY128" fmla="*/ 771525 h 2919412"/>
              <a:gd name="connsiteX129" fmla="*/ 1184191 w 1355641"/>
              <a:gd name="connsiteY129" fmla="*/ 752475 h 2919412"/>
              <a:gd name="connsiteX130" fmla="*/ 1169903 w 1355641"/>
              <a:gd name="connsiteY130" fmla="*/ 733425 h 2919412"/>
              <a:gd name="connsiteX131" fmla="*/ 1146091 w 1355641"/>
              <a:gd name="connsiteY131" fmla="*/ 709612 h 2919412"/>
              <a:gd name="connsiteX132" fmla="*/ 1131803 w 1355641"/>
              <a:gd name="connsiteY132" fmla="*/ 685800 h 2919412"/>
              <a:gd name="connsiteX133" fmla="*/ 1098466 w 1355641"/>
              <a:gd name="connsiteY133" fmla="*/ 652462 h 2919412"/>
              <a:gd name="connsiteX134" fmla="*/ 1079416 w 1355641"/>
              <a:gd name="connsiteY134" fmla="*/ 619125 h 2919412"/>
              <a:gd name="connsiteX135" fmla="*/ 1055603 w 1355641"/>
              <a:gd name="connsiteY135" fmla="*/ 595312 h 2919412"/>
              <a:gd name="connsiteX136" fmla="*/ 1055604 w 1355641"/>
              <a:gd name="connsiteY136" fmla="*/ 602456 h 2919412"/>
              <a:gd name="connsiteX137" fmla="*/ 988928 w 1355641"/>
              <a:gd name="connsiteY137" fmla="*/ 619125 h 2919412"/>
              <a:gd name="connsiteX138" fmla="*/ 974641 w 1355641"/>
              <a:gd name="connsiteY138" fmla="*/ 633412 h 2919412"/>
              <a:gd name="connsiteX139" fmla="*/ 1015122 w 1355641"/>
              <a:gd name="connsiteY139" fmla="*/ 607218 h 2919412"/>
              <a:gd name="connsiteX140" fmla="*/ 1055603 w 1355641"/>
              <a:gd name="connsiteY140" fmla="*/ 595312 h 2919412"/>
              <a:gd name="connsiteX141" fmla="*/ 1060366 w 1355641"/>
              <a:gd name="connsiteY141" fmla="*/ 581025 h 2919412"/>
              <a:gd name="connsiteX142" fmla="*/ 1055603 w 1355641"/>
              <a:gd name="connsiteY142" fmla="*/ 552450 h 2919412"/>
              <a:gd name="connsiteX143" fmla="*/ 1022266 w 1355641"/>
              <a:gd name="connsiteY143" fmla="*/ 495300 h 2919412"/>
              <a:gd name="connsiteX144" fmla="*/ 991310 w 1355641"/>
              <a:gd name="connsiteY144" fmla="*/ 454819 h 2919412"/>
              <a:gd name="connsiteX145" fmla="*/ 962734 w 1355641"/>
              <a:gd name="connsiteY145" fmla="*/ 397668 h 2919412"/>
              <a:gd name="connsiteX146" fmla="*/ 922253 w 1355641"/>
              <a:gd name="connsiteY146" fmla="*/ 345281 h 2919412"/>
              <a:gd name="connsiteX147" fmla="*/ 893678 w 1355641"/>
              <a:gd name="connsiteY147" fmla="*/ 319087 h 2919412"/>
              <a:gd name="connsiteX148" fmla="*/ 888916 w 1355641"/>
              <a:gd name="connsiteY148" fmla="*/ 300037 h 2919412"/>
              <a:gd name="connsiteX149" fmla="*/ 879391 w 1355641"/>
              <a:gd name="connsiteY149" fmla="*/ 276225 h 2919412"/>
              <a:gd name="connsiteX150" fmla="*/ 874628 w 1355641"/>
              <a:gd name="connsiteY150" fmla="*/ 252412 h 2919412"/>
              <a:gd name="connsiteX151" fmla="*/ 855578 w 1355641"/>
              <a:gd name="connsiteY151" fmla="*/ 233362 h 2919412"/>
              <a:gd name="connsiteX152" fmla="*/ 700797 w 1355641"/>
              <a:gd name="connsiteY152" fmla="*/ 235743 h 2919412"/>
              <a:gd name="connsiteX153" fmla="*/ 646028 w 1355641"/>
              <a:gd name="connsiteY153" fmla="*/ 266700 h 2919412"/>
              <a:gd name="connsiteX154" fmla="*/ 688890 w 1355641"/>
              <a:gd name="connsiteY154" fmla="*/ 240506 h 2919412"/>
              <a:gd name="connsiteX155" fmla="*/ 760328 w 1355641"/>
              <a:gd name="connsiteY155" fmla="*/ 235743 h 2919412"/>
              <a:gd name="connsiteX156" fmla="*/ 788903 w 1355641"/>
              <a:gd name="connsiteY156" fmla="*/ 233362 h 2919412"/>
              <a:gd name="connsiteX157" fmla="*/ 824622 w 1355641"/>
              <a:gd name="connsiteY157" fmla="*/ 235744 h 2919412"/>
              <a:gd name="connsiteX158" fmla="*/ 879391 w 1355641"/>
              <a:gd name="connsiteY158" fmla="*/ 228600 h 2919412"/>
              <a:gd name="connsiteX159" fmla="*/ 893678 w 1355641"/>
              <a:gd name="connsiteY159" fmla="*/ 223837 h 2919412"/>
              <a:gd name="connsiteX160" fmla="*/ 946066 w 1355641"/>
              <a:gd name="connsiteY160" fmla="*/ 195262 h 2919412"/>
              <a:gd name="connsiteX161" fmla="*/ 969878 w 1355641"/>
              <a:gd name="connsiteY161" fmla="*/ 190500 h 2919412"/>
              <a:gd name="connsiteX162" fmla="*/ 993691 w 1355641"/>
              <a:gd name="connsiteY162" fmla="*/ 180975 h 2919412"/>
              <a:gd name="connsiteX163" fmla="*/ 1007978 w 1355641"/>
              <a:gd name="connsiteY163" fmla="*/ 176212 h 2919412"/>
              <a:gd name="connsiteX164" fmla="*/ 1012741 w 1355641"/>
              <a:gd name="connsiteY164" fmla="*/ 157162 h 2919412"/>
              <a:gd name="connsiteX165" fmla="*/ 1007978 w 1355641"/>
              <a:gd name="connsiteY165" fmla="*/ 128587 h 2919412"/>
              <a:gd name="connsiteX166" fmla="*/ 972260 w 1355641"/>
              <a:gd name="connsiteY166" fmla="*/ 52387 h 2919412"/>
              <a:gd name="connsiteX167" fmla="*/ 941303 w 1355641"/>
              <a:gd name="connsiteY167" fmla="*/ 66675 h 2919412"/>
              <a:gd name="connsiteX168" fmla="*/ 984166 w 1355641"/>
              <a:gd name="connsiteY168" fmla="*/ 66675 h 2919412"/>
              <a:gd name="connsiteX169" fmla="*/ 969879 w 1355641"/>
              <a:gd name="connsiteY169" fmla="*/ 59531 h 2919412"/>
              <a:gd name="connsiteX170" fmla="*/ 919872 w 1355641"/>
              <a:gd name="connsiteY170" fmla="*/ 80962 h 2919412"/>
              <a:gd name="connsiteX171" fmla="*/ 874628 w 1355641"/>
              <a:gd name="connsiteY171" fmla="*/ 90487 h 2919412"/>
              <a:gd name="connsiteX172" fmla="*/ 907966 w 1355641"/>
              <a:gd name="connsiteY172" fmla="*/ 80962 h 2919412"/>
              <a:gd name="connsiteX173" fmla="*/ 912728 w 1355641"/>
              <a:gd name="connsiteY173" fmla="*/ 69056 h 2919412"/>
              <a:gd name="connsiteX174" fmla="*/ 969878 w 1355641"/>
              <a:gd name="connsiteY174" fmla="*/ 61912 h 2919412"/>
              <a:gd name="connsiteX175" fmla="*/ 1003216 w 1355641"/>
              <a:gd name="connsiteY175" fmla="*/ 52387 h 2919412"/>
              <a:gd name="connsiteX176" fmla="*/ 1027028 w 1355641"/>
              <a:gd name="connsiteY176" fmla="*/ 47625 h 2919412"/>
              <a:gd name="connsiteX177" fmla="*/ 1036553 w 1355641"/>
              <a:gd name="connsiteY177" fmla="*/ 33337 h 2919412"/>
              <a:gd name="connsiteX178" fmla="*/ 1017503 w 1355641"/>
              <a:gd name="connsiteY178" fmla="*/ 38100 h 2919412"/>
              <a:gd name="connsiteX179" fmla="*/ 984166 w 1355641"/>
              <a:gd name="connsiteY179" fmla="*/ 71437 h 2919412"/>
              <a:gd name="connsiteX180" fmla="*/ 1003216 w 1355641"/>
              <a:gd name="connsiteY180" fmla="*/ 104775 h 2919412"/>
              <a:gd name="connsiteX181" fmla="*/ 1017503 w 1355641"/>
              <a:gd name="connsiteY181" fmla="*/ 119062 h 2919412"/>
              <a:gd name="connsiteX182" fmla="*/ 1022266 w 1355641"/>
              <a:gd name="connsiteY182" fmla="*/ 133350 h 2919412"/>
              <a:gd name="connsiteX183" fmla="*/ 1036553 w 1355641"/>
              <a:gd name="connsiteY183" fmla="*/ 138112 h 2919412"/>
              <a:gd name="connsiteX184" fmla="*/ 1079416 w 1355641"/>
              <a:gd name="connsiteY184" fmla="*/ 133350 h 2919412"/>
              <a:gd name="connsiteX185" fmla="*/ 1098466 w 1355641"/>
              <a:gd name="connsiteY185" fmla="*/ 114300 h 2919412"/>
              <a:gd name="connsiteX186" fmla="*/ 1160378 w 1355641"/>
              <a:gd name="connsiteY186" fmla="*/ 95250 h 2919412"/>
              <a:gd name="connsiteX187" fmla="*/ 1174666 w 1355641"/>
              <a:gd name="connsiteY187" fmla="*/ 90487 h 2919412"/>
              <a:gd name="connsiteX188" fmla="*/ 1193716 w 1355641"/>
              <a:gd name="connsiteY188" fmla="*/ 80962 h 2919412"/>
              <a:gd name="connsiteX189" fmla="*/ 1217528 w 1355641"/>
              <a:gd name="connsiteY189" fmla="*/ 76200 h 2919412"/>
              <a:gd name="connsiteX190" fmla="*/ 1246103 w 1355641"/>
              <a:gd name="connsiteY190" fmla="*/ 61912 h 2919412"/>
              <a:gd name="connsiteX191" fmla="*/ 1260391 w 1355641"/>
              <a:gd name="connsiteY191" fmla="*/ 57150 h 2919412"/>
              <a:gd name="connsiteX192" fmla="*/ 1248484 w 1355641"/>
              <a:gd name="connsiteY192" fmla="*/ 64294 h 2919412"/>
              <a:gd name="connsiteX193" fmla="*/ 1229435 w 1355641"/>
              <a:gd name="connsiteY193" fmla="*/ 35718 h 2919412"/>
              <a:gd name="connsiteX194" fmla="*/ 1203241 w 1355641"/>
              <a:gd name="connsiteY194" fmla="*/ 0 h 2919412"/>
              <a:gd name="connsiteX195" fmla="*/ 1222291 w 1355641"/>
              <a:gd name="connsiteY195" fmla="*/ 28575 h 2919412"/>
              <a:gd name="connsiteX196" fmla="*/ 1246103 w 1355641"/>
              <a:gd name="connsiteY196" fmla="*/ 52387 h 2919412"/>
              <a:gd name="connsiteX197" fmla="*/ 1265153 w 1355641"/>
              <a:gd name="connsiteY197" fmla="*/ 57150 h 2919412"/>
              <a:gd name="connsiteX198" fmla="*/ 1303253 w 1355641"/>
              <a:gd name="connsiteY198" fmla="*/ 52387 h 2919412"/>
              <a:gd name="connsiteX199" fmla="*/ 1317541 w 1355641"/>
              <a:gd name="connsiteY199" fmla="*/ 42862 h 2919412"/>
              <a:gd name="connsiteX200" fmla="*/ 1355641 w 1355641"/>
              <a:gd name="connsiteY200" fmla="*/ 23812 h 2919412"/>
              <a:gd name="connsiteX0" fmla="*/ 184066 w 1355641"/>
              <a:gd name="connsiteY0" fmla="*/ 2919412 h 2919412"/>
              <a:gd name="connsiteX1" fmla="*/ 198353 w 1355641"/>
              <a:gd name="connsiteY1" fmla="*/ 2805112 h 2919412"/>
              <a:gd name="connsiteX2" fmla="*/ 207878 w 1355641"/>
              <a:gd name="connsiteY2" fmla="*/ 2790825 h 2919412"/>
              <a:gd name="connsiteX3" fmla="*/ 212641 w 1355641"/>
              <a:gd name="connsiteY3" fmla="*/ 2767012 h 2919412"/>
              <a:gd name="connsiteX4" fmla="*/ 231691 w 1355641"/>
              <a:gd name="connsiteY4" fmla="*/ 2709862 h 2919412"/>
              <a:gd name="connsiteX5" fmla="*/ 222166 w 1355641"/>
              <a:gd name="connsiteY5" fmla="*/ 2557462 h 2919412"/>
              <a:gd name="connsiteX6" fmla="*/ 212641 w 1355641"/>
              <a:gd name="connsiteY6" fmla="*/ 2524125 h 2919412"/>
              <a:gd name="connsiteX7" fmla="*/ 203116 w 1355641"/>
              <a:gd name="connsiteY7" fmla="*/ 2490787 h 2919412"/>
              <a:gd name="connsiteX8" fmla="*/ 207878 w 1355641"/>
              <a:gd name="connsiteY8" fmla="*/ 2247900 h 2919412"/>
              <a:gd name="connsiteX9" fmla="*/ 217403 w 1355641"/>
              <a:gd name="connsiteY9" fmla="*/ 2228850 h 2919412"/>
              <a:gd name="connsiteX10" fmla="*/ 226928 w 1355641"/>
              <a:gd name="connsiteY10" fmla="*/ 2195512 h 2919412"/>
              <a:gd name="connsiteX11" fmla="*/ 241216 w 1355641"/>
              <a:gd name="connsiteY11" fmla="*/ 2166937 h 2919412"/>
              <a:gd name="connsiteX12" fmla="*/ 236453 w 1355641"/>
              <a:gd name="connsiteY12" fmla="*/ 2119312 h 2919412"/>
              <a:gd name="connsiteX13" fmla="*/ 198353 w 1355641"/>
              <a:gd name="connsiteY13" fmla="*/ 2114550 h 2919412"/>
              <a:gd name="connsiteX14" fmla="*/ 155491 w 1355641"/>
              <a:gd name="connsiteY14" fmla="*/ 2105025 h 2919412"/>
              <a:gd name="connsiteX15" fmla="*/ 117391 w 1355641"/>
              <a:gd name="connsiteY15" fmla="*/ 2100262 h 2919412"/>
              <a:gd name="connsiteX16" fmla="*/ 65003 w 1355641"/>
              <a:gd name="connsiteY16" fmla="*/ 2085975 h 2919412"/>
              <a:gd name="connsiteX17" fmla="*/ 45953 w 1355641"/>
              <a:gd name="connsiteY17" fmla="*/ 2066925 h 2919412"/>
              <a:gd name="connsiteX18" fmla="*/ 41191 w 1355641"/>
              <a:gd name="connsiteY18" fmla="*/ 2100262 h 2919412"/>
              <a:gd name="connsiteX19" fmla="*/ 36428 w 1355641"/>
              <a:gd name="connsiteY19" fmla="*/ 2114550 h 2919412"/>
              <a:gd name="connsiteX20" fmla="*/ 31666 w 1355641"/>
              <a:gd name="connsiteY20" fmla="*/ 2138362 h 2919412"/>
              <a:gd name="connsiteX21" fmla="*/ 17378 w 1355641"/>
              <a:gd name="connsiteY21" fmla="*/ 2157412 h 2919412"/>
              <a:gd name="connsiteX22" fmla="*/ 14998 w 1355641"/>
              <a:gd name="connsiteY22" fmla="*/ 2197893 h 2919412"/>
              <a:gd name="connsiteX23" fmla="*/ 19760 w 1355641"/>
              <a:gd name="connsiteY23" fmla="*/ 2221707 h 2919412"/>
              <a:gd name="connsiteX24" fmla="*/ 7853 w 1355641"/>
              <a:gd name="connsiteY24" fmla="*/ 2286000 h 2919412"/>
              <a:gd name="connsiteX25" fmla="*/ 17379 w 1355641"/>
              <a:gd name="connsiteY25" fmla="*/ 2257425 h 2919412"/>
              <a:gd name="connsiteX26" fmla="*/ 60242 w 1355641"/>
              <a:gd name="connsiteY26" fmla="*/ 2255043 h 2919412"/>
              <a:gd name="connsiteX27" fmla="*/ 129298 w 1355641"/>
              <a:gd name="connsiteY27" fmla="*/ 2255043 h 2919412"/>
              <a:gd name="connsiteX28" fmla="*/ 12617 w 1355641"/>
              <a:gd name="connsiteY28" fmla="*/ 2255043 h 2919412"/>
              <a:gd name="connsiteX29" fmla="*/ 709 w 1355641"/>
              <a:gd name="connsiteY29" fmla="*/ 2281237 h 2919412"/>
              <a:gd name="connsiteX30" fmla="*/ 14998 w 1355641"/>
              <a:gd name="connsiteY30" fmla="*/ 2152650 h 2919412"/>
              <a:gd name="connsiteX31" fmla="*/ 17378 w 1355641"/>
              <a:gd name="connsiteY31" fmla="*/ 2114550 h 2919412"/>
              <a:gd name="connsiteX32" fmla="*/ 22141 w 1355641"/>
              <a:gd name="connsiteY32" fmla="*/ 2090737 h 2919412"/>
              <a:gd name="connsiteX33" fmla="*/ 36428 w 1355641"/>
              <a:gd name="connsiteY33" fmla="*/ 2095500 h 2919412"/>
              <a:gd name="connsiteX34" fmla="*/ 126916 w 1355641"/>
              <a:gd name="connsiteY34" fmla="*/ 2105025 h 2919412"/>
              <a:gd name="connsiteX35" fmla="*/ 236453 w 1355641"/>
              <a:gd name="connsiteY35" fmla="*/ 2114550 h 2919412"/>
              <a:gd name="connsiteX36" fmla="*/ 241216 w 1355641"/>
              <a:gd name="connsiteY36" fmla="*/ 2085975 h 2919412"/>
              <a:gd name="connsiteX37" fmla="*/ 245978 w 1355641"/>
              <a:gd name="connsiteY37" fmla="*/ 2047875 h 2919412"/>
              <a:gd name="connsiteX38" fmla="*/ 250741 w 1355641"/>
              <a:gd name="connsiteY38" fmla="*/ 2033587 h 2919412"/>
              <a:gd name="connsiteX39" fmla="*/ 269791 w 1355641"/>
              <a:gd name="connsiteY39" fmla="*/ 1943100 h 2919412"/>
              <a:gd name="connsiteX40" fmla="*/ 255503 w 1355641"/>
              <a:gd name="connsiteY40" fmla="*/ 1938337 h 2919412"/>
              <a:gd name="connsiteX41" fmla="*/ 265028 w 1355641"/>
              <a:gd name="connsiteY41" fmla="*/ 1924050 h 2919412"/>
              <a:gd name="connsiteX42" fmla="*/ 269791 w 1355641"/>
              <a:gd name="connsiteY42" fmla="*/ 1905000 h 2919412"/>
              <a:gd name="connsiteX43" fmla="*/ 279316 w 1355641"/>
              <a:gd name="connsiteY43" fmla="*/ 1881187 h 2919412"/>
              <a:gd name="connsiteX44" fmla="*/ 269791 w 1355641"/>
              <a:gd name="connsiteY44" fmla="*/ 1800225 h 2919412"/>
              <a:gd name="connsiteX45" fmla="*/ 250741 w 1355641"/>
              <a:gd name="connsiteY45" fmla="*/ 1795462 h 2919412"/>
              <a:gd name="connsiteX46" fmla="*/ 184066 w 1355641"/>
              <a:gd name="connsiteY46" fmla="*/ 1781175 h 2919412"/>
              <a:gd name="connsiteX47" fmla="*/ 217403 w 1355641"/>
              <a:gd name="connsiteY47" fmla="*/ 1785937 h 2919412"/>
              <a:gd name="connsiteX48" fmla="*/ 260266 w 1355641"/>
              <a:gd name="connsiteY48" fmla="*/ 1795462 h 2919412"/>
              <a:gd name="connsiteX49" fmla="*/ 288841 w 1355641"/>
              <a:gd name="connsiteY49" fmla="*/ 1781175 h 2919412"/>
              <a:gd name="connsiteX50" fmla="*/ 293603 w 1355641"/>
              <a:gd name="connsiteY50" fmla="*/ 1733550 h 2919412"/>
              <a:gd name="connsiteX51" fmla="*/ 298366 w 1355641"/>
              <a:gd name="connsiteY51" fmla="*/ 1709737 h 2919412"/>
              <a:gd name="connsiteX52" fmla="*/ 293603 w 1355641"/>
              <a:gd name="connsiteY52" fmla="*/ 1681162 h 2919412"/>
              <a:gd name="connsiteX53" fmla="*/ 245978 w 1355641"/>
              <a:gd name="connsiteY53" fmla="*/ 1676400 h 2919412"/>
              <a:gd name="connsiteX54" fmla="*/ 188828 w 1355641"/>
              <a:gd name="connsiteY54" fmla="*/ 1662112 h 2919412"/>
              <a:gd name="connsiteX55" fmla="*/ 184066 w 1355641"/>
              <a:gd name="connsiteY55" fmla="*/ 1657350 h 2919412"/>
              <a:gd name="connsiteX56" fmla="*/ 236453 w 1355641"/>
              <a:gd name="connsiteY56" fmla="*/ 1662112 h 2919412"/>
              <a:gd name="connsiteX57" fmla="*/ 265028 w 1355641"/>
              <a:gd name="connsiteY57" fmla="*/ 1666875 h 2919412"/>
              <a:gd name="connsiteX58" fmla="*/ 298366 w 1355641"/>
              <a:gd name="connsiteY58" fmla="*/ 1671637 h 2919412"/>
              <a:gd name="connsiteX59" fmla="*/ 336466 w 1355641"/>
              <a:gd name="connsiteY59" fmla="*/ 1666875 h 2919412"/>
              <a:gd name="connsiteX60" fmla="*/ 355516 w 1355641"/>
              <a:gd name="connsiteY60" fmla="*/ 1633537 h 2919412"/>
              <a:gd name="connsiteX61" fmla="*/ 393616 w 1355641"/>
              <a:gd name="connsiteY61" fmla="*/ 1609725 h 2919412"/>
              <a:gd name="connsiteX62" fmla="*/ 407903 w 1355641"/>
              <a:gd name="connsiteY62" fmla="*/ 1595437 h 2919412"/>
              <a:gd name="connsiteX63" fmla="*/ 441241 w 1355641"/>
              <a:gd name="connsiteY63" fmla="*/ 1581150 h 2919412"/>
              <a:gd name="connsiteX64" fmla="*/ 465053 w 1355641"/>
              <a:gd name="connsiteY64" fmla="*/ 1576387 h 2919412"/>
              <a:gd name="connsiteX65" fmla="*/ 479341 w 1355641"/>
              <a:gd name="connsiteY65" fmla="*/ 1571625 h 2919412"/>
              <a:gd name="connsiteX66" fmla="*/ 498391 w 1355641"/>
              <a:gd name="connsiteY66" fmla="*/ 1566862 h 2919412"/>
              <a:gd name="connsiteX67" fmla="*/ 512678 w 1355641"/>
              <a:gd name="connsiteY67" fmla="*/ 1557337 h 2919412"/>
              <a:gd name="connsiteX68" fmla="*/ 517441 w 1355641"/>
              <a:gd name="connsiteY68" fmla="*/ 1514475 h 2919412"/>
              <a:gd name="connsiteX69" fmla="*/ 512678 w 1355641"/>
              <a:gd name="connsiteY69" fmla="*/ 1376362 h 2919412"/>
              <a:gd name="connsiteX70" fmla="*/ 498391 w 1355641"/>
              <a:gd name="connsiteY70" fmla="*/ 1371600 h 2919412"/>
              <a:gd name="connsiteX71" fmla="*/ 441241 w 1355641"/>
              <a:gd name="connsiteY71" fmla="*/ 1357312 h 2919412"/>
              <a:gd name="connsiteX72" fmla="*/ 455528 w 1355641"/>
              <a:gd name="connsiteY72" fmla="*/ 1247775 h 2919412"/>
              <a:gd name="connsiteX73" fmla="*/ 465053 w 1355641"/>
              <a:gd name="connsiteY73" fmla="*/ 1219200 h 2919412"/>
              <a:gd name="connsiteX74" fmla="*/ 455528 w 1355641"/>
              <a:gd name="connsiteY74" fmla="*/ 1185862 h 2919412"/>
              <a:gd name="connsiteX75" fmla="*/ 441241 w 1355641"/>
              <a:gd name="connsiteY75" fmla="*/ 1171575 h 2919412"/>
              <a:gd name="connsiteX76" fmla="*/ 465053 w 1355641"/>
              <a:gd name="connsiteY76" fmla="*/ 1181100 h 2919412"/>
              <a:gd name="connsiteX77" fmla="*/ 479341 w 1355641"/>
              <a:gd name="connsiteY77" fmla="*/ 1185862 h 2919412"/>
              <a:gd name="connsiteX78" fmla="*/ 493628 w 1355641"/>
              <a:gd name="connsiteY78" fmla="*/ 1195387 h 2919412"/>
              <a:gd name="connsiteX79" fmla="*/ 512678 w 1355641"/>
              <a:gd name="connsiteY79" fmla="*/ 1200150 h 2919412"/>
              <a:gd name="connsiteX80" fmla="*/ 612691 w 1355641"/>
              <a:gd name="connsiteY80" fmla="*/ 1204912 h 2919412"/>
              <a:gd name="connsiteX81" fmla="*/ 631741 w 1355641"/>
              <a:gd name="connsiteY81" fmla="*/ 1257300 h 2919412"/>
              <a:gd name="connsiteX82" fmla="*/ 660316 w 1355641"/>
              <a:gd name="connsiteY82" fmla="*/ 1252537 h 2919412"/>
              <a:gd name="connsiteX83" fmla="*/ 655553 w 1355641"/>
              <a:gd name="connsiteY83" fmla="*/ 1238250 h 2919412"/>
              <a:gd name="connsiteX84" fmla="*/ 650791 w 1355641"/>
              <a:gd name="connsiteY84" fmla="*/ 1214437 h 2919412"/>
              <a:gd name="connsiteX85" fmla="*/ 641266 w 1355641"/>
              <a:gd name="connsiteY85" fmla="*/ 1171575 h 2919412"/>
              <a:gd name="connsiteX86" fmla="*/ 636503 w 1355641"/>
              <a:gd name="connsiteY86" fmla="*/ 1276350 h 2919412"/>
              <a:gd name="connsiteX87" fmla="*/ 617453 w 1355641"/>
              <a:gd name="connsiteY87" fmla="*/ 1262062 h 2919412"/>
              <a:gd name="connsiteX88" fmla="*/ 607928 w 1355641"/>
              <a:gd name="connsiteY88" fmla="*/ 1233487 h 2919412"/>
              <a:gd name="connsiteX89" fmla="*/ 569828 w 1355641"/>
              <a:gd name="connsiteY89" fmla="*/ 1219200 h 2919412"/>
              <a:gd name="connsiteX90" fmla="*/ 555541 w 1355641"/>
              <a:gd name="connsiteY90" fmla="*/ 1209675 h 2919412"/>
              <a:gd name="connsiteX91" fmla="*/ 550778 w 1355641"/>
              <a:gd name="connsiteY91" fmla="*/ 1185862 h 2919412"/>
              <a:gd name="connsiteX92" fmla="*/ 546016 w 1355641"/>
              <a:gd name="connsiteY92" fmla="*/ 1171575 h 2919412"/>
              <a:gd name="connsiteX93" fmla="*/ 550778 w 1355641"/>
              <a:gd name="connsiteY93" fmla="*/ 1138237 h 2919412"/>
              <a:gd name="connsiteX94" fmla="*/ 565066 w 1355641"/>
              <a:gd name="connsiteY94" fmla="*/ 1119187 h 2919412"/>
              <a:gd name="connsiteX95" fmla="*/ 579353 w 1355641"/>
              <a:gd name="connsiteY95" fmla="*/ 1076325 h 2919412"/>
              <a:gd name="connsiteX96" fmla="*/ 574591 w 1355641"/>
              <a:gd name="connsiteY96" fmla="*/ 971550 h 2919412"/>
              <a:gd name="connsiteX97" fmla="*/ 569828 w 1355641"/>
              <a:gd name="connsiteY97" fmla="*/ 938212 h 2919412"/>
              <a:gd name="connsiteX98" fmla="*/ 550778 w 1355641"/>
              <a:gd name="connsiteY98" fmla="*/ 885825 h 2919412"/>
              <a:gd name="connsiteX99" fmla="*/ 536491 w 1355641"/>
              <a:gd name="connsiteY99" fmla="*/ 857250 h 2919412"/>
              <a:gd name="connsiteX100" fmla="*/ 507916 w 1355641"/>
              <a:gd name="connsiteY100" fmla="*/ 852487 h 2919412"/>
              <a:gd name="connsiteX101" fmla="*/ 426953 w 1355641"/>
              <a:gd name="connsiteY101" fmla="*/ 842962 h 2919412"/>
              <a:gd name="connsiteX102" fmla="*/ 407903 w 1355641"/>
              <a:gd name="connsiteY102" fmla="*/ 833437 h 2919412"/>
              <a:gd name="connsiteX103" fmla="*/ 384091 w 1355641"/>
              <a:gd name="connsiteY103" fmla="*/ 828675 h 2919412"/>
              <a:gd name="connsiteX104" fmla="*/ 369803 w 1355641"/>
              <a:gd name="connsiteY104" fmla="*/ 823912 h 2919412"/>
              <a:gd name="connsiteX105" fmla="*/ 398378 w 1355641"/>
              <a:gd name="connsiteY105" fmla="*/ 728662 h 2919412"/>
              <a:gd name="connsiteX106" fmla="*/ 417428 w 1355641"/>
              <a:gd name="connsiteY106" fmla="*/ 719137 h 2919412"/>
              <a:gd name="connsiteX107" fmla="*/ 393616 w 1355641"/>
              <a:gd name="connsiteY107" fmla="*/ 714375 h 2919412"/>
              <a:gd name="connsiteX108" fmla="*/ 517441 w 1355641"/>
              <a:gd name="connsiteY108" fmla="*/ 709612 h 2919412"/>
              <a:gd name="connsiteX109" fmla="*/ 498391 w 1355641"/>
              <a:gd name="connsiteY109" fmla="*/ 714375 h 2919412"/>
              <a:gd name="connsiteX110" fmla="*/ 384091 w 1355641"/>
              <a:gd name="connsiteY110" fmla="*/ 709612 h 2919412"/>
              <a:gd name="connsiteX111" fmla="*/ 374566 w 1355641"/>
              <a:gd name="connsiteY111" fmla="*/ 733425 h 2919412"/>
              <a:gd name="connsiteX112" fmla="*/ 369803 w 1355641"/>
              <a:gd name="connsiteY112" fmla="*/ 833437 h 2919412"/>
              <a:gd name="connsiteX113" fmla="*/ 374566 w 1355641"/>
              <a:gd name="connsiteY113" fmla="*/ 871537 h 2919412"/>
              <a:gd name="connsiteX114" fmla="*/ 412666 w 1355641"/>
              <a:gd name="connsiteY114" fmla="*/ 862012 h 2919412"/>
              <a:gd name="connsiteX115" fmla="*/ 455528 w 1355641"/>
              <a:gd name="connsiteY115" fmla="*/ 857250 h 2919412"/>
              <a:gd name="connsiteX116" fmla="*/ 665078 w 1355641"/>
              <a:gd name="connsiteY116" fmla="*/ 862012 h 2919412"/>
              <a:gd name="connsiteX117" fmla="*/ 707941 w 1355641"/>
              <a:gd name="connsiteY117" fmla="*/ 871537 h 2919412"/>
              <a:gd name="connsiteX118" fmla="*/ 807953 w 1355641"/>
              <a:gd name="connsiteY118" fmla="*/ 885825 h 2919412"/>
              <a:gd name="connsiteX119" fmla="*/ 812716 w 1355641"/>
              <a:gd name="connsiteY119" fmla="*/ 1052512 h 2919412"/>
              <a:gd name="connsiteX120" fmla="*/ 807953 w 1355641"/>
              <a:gd name="connsiteY120" fmla="*/ 1076325 h 2919412"/>
              <a:gd name="connsiteX121" fmla="*/ 884153 w 1355641"/>
              <a:gd name="connsiteY121" fmla="*/ 1064419 h 2919412"/>
              <a:gd name="connsiteX122" fmla="*/ 1069890 w 1355641"/>
              <a:gd name="connsiteY122" fmla="*/ 1081087 h 2919412"/>
              <a:gd name="connsiteX123" fmla="*/ 934159 w 1355641"/>
              <a:gd name="connsiteY123" fmla="*/ 1064418 h 2919412"/>
              <a:gd name="connsiteX124" fmla="*/ 936541 w 1355641"/>
              <a:gd name="connsiteY124" fmla="*/ 881062 h 2919412"/>
              <a:gd name="connsiteX125" fmla="*/ 1141328 w 1355641"/>
              <a:gd name="connsiteY125" fmla="*/ 876300 h 2919412"/>
              <a:gd name="connsiteX126" fmla="*/ 1174666 w 1355641"/>
              <a:gd name="connsiteY126" fmla="*/ 847725 h 2919412"/>
              <a:gd name="connsiteX127" fmla="*/ 1208003 w 1355641"/>
              <a:gd name="connsiteY127" fmla="*/ 804862 h 2919412"/>
              <a:gd name="connsiteX128" fmla="*/ 1203241 w 1355641"/>
              <a:gd name="connsiteY128" fmla="*/ 771525 h 2919412"/>
              <a:gd name="connsiteX129" fmla="*/ 1184191 w 1355641"/>
              <a:gd name="connsiteY129" fmla="*/ 752475 h 2919412"/>
              <a:gd name="connsiteX130" fmla="*/ 1169903 w 1355641"/>
              <a:gd name="connsiteY130" fmla="*/ 733425 h 2919412"/>
              <a:gd name="connsiteX131" fmla="*/ 1146091 w 1355641"/>
              <a:gd name="connsiteY131" fmla="*/ 709612 h 2919412"/>
              <a:gd name="connsiteX132" fmla="*/ 1131803 w 1355641"/>
              <a:gd name="connsiteY132" fmla="*/ 685800 h 2919412"/>
              <a:gd name="connsiteX133" fmla="*/ 1098466 w 1355641"/>
              <a:gd name="connsiteY133" fmla="*/ 652462 h 2919412"/>
              <a:gd name="connsiteX134" fmla="*/ 1079416 w 1355641"/>
              <a:gd name="connsiteY134" fmla="*/ 619125 h 2919412"/>
              <a:gd name="connsiteX135" fmla="*/ 1055603 w 1355641"/>
              <a:gd name="connsiteY135" fmla="*/ 595312 h 2919412"/>
              <a:gd name="connsiteX136" fmla="*/ 1055604 w 1355641"/>
              <a:gd name="connsiteY136" fmla="*/ 602456 h 2919412"/>
              <a:gd name="connsiteX137" fmla="*/ 988928 w 1355641"/>
              <a:gd name="connsiteY137" fmla="*/ 619125 h 2919412"/>
              <a:gd name="connsiteX138" fmla="*/ 974641 w 1355641"/>
              <a:gd name="connsiteY138" fmla="*/ 633412 h 2919412"/>
              <a:gd name="connsiteX139" fmla="*/ 1015122 w 1355641"/>
              <a:gd name="connsiteY139" fmla="*/ 607218 h 2919412"/>
              <a:gd name="connsiteX140" fmla="*/ 1055603 w 1355641"/>
              <a:gd name="connsiteY140" fmla="*/ 595312 h 2919412"/>
              <a:gd name="connsiteX141" fmla="*/ 1060366 w 1355641"/>
              <a:gd name="connsiteY141" fmla="*/ 581025 h 2919412"/>
              <a:gd name="connsiteX142" fmla="*/ 1055603 w 1355641"/>
              <a:gd name="connsiteY142" fmla="*/ 552450 h 2919412"/>
              <a:gd name="connsiteX143" fmla="*/ 1022266 w 1355641"/>
              <a:gd name="connsiteY143" fmla="*/ 495300 h 2919412"/>
              <a:gd name="connsiteX144" fmla="*/ 991310 w 1355641"/>
              <a:gd name="connsiteY144" fmla="*/ 454819 h 2919412"/>
              <a:gd name="connsiteX145" fmla="*/ 962734 w 1355641"/>
              <a:gd name="connsiteY145" fmla="*/ 397668 h 2919412"/>
              <a:gd name="connsiteX146" fmla="*/ 922253 w 1355641"/>
              <a:gd name="connsiteY146" fmla="*/ 345281 h 2919412"/>
              <a:gd name="connsiteX147" fmla="*/ 893678 w 1355641"/>
              <a:gd name="connsiteY147" fmla="*/ 319087 h 2919412"/>
              <a:gd name="connsiteX148" fmla="*/ 888916 w 1355641"/>
              <a:gd name="connsiteY148" fmla="*/ 300037 h 2919412"/>
              <a:gd name="connsiteX149" fmla="*/ 879391 w 1355641"/>
              <a:gd name="connsiteY149" fmla="*/ 276225 h 2919412"/>
              <a:gd name="connsiteX150" fmla="*/ 874628 w 1355641"/>
              <a:gd name="connsiteY150" fmla="*/ 252412 h 2919412"/>
              <a:gd name="connsiteX151" fmla="*/ 855578 w 1355641"/>
              <a:gd name="connsiteY151" fmla="*/ 233362 h 2919412"/>
              <a:gd name="connsiteX152" fmla="*/ 700797 w 1355641"/>
              <a:gd name="connsiteY152" fmla="*/ 235743 h 2919412"/>
              <a:gd name="connsiteX153" fmla="*/ 646028 w 1355641"/>
              <a:gd name="connsiteY153" fmla="*/ 266700 h 2919412"/>
              <a:gd name="connsiteX154" fmla="*/ 688890 w 1355641"/>
              <a:gd name="connsiteY154" fmla="*/ 240506 h 2919412"/>
              <a:gd name="connsiteX155" fmla="*/ 760328 w 1355641"/>
              <a:gd name="connsiteY155" fmla="*/ 235743 h 2919412"/>
              <a:gd name="connsiteX156" fmla="*/ 788903 w 1355641"/>
              <a:gd name="connsiteY156" fmla="*/ 233362 h 2919412"/>
              <a:gd name="connsiteX157" fmla="*/ 824622 w 1355641"/>
              <a:gd name="connsiteY157" fmla="*/ 235744 h 2919412"/>
              <a:gd name="connsiteX158" fmla="*/ 879391 w 1355641"/>
              <a:gd name="connsiteY158" fmla="*/ 228600 h 2919412"/>
              <a:gd name="connsiteX159" fmla="*/ 893678 w 1355641"/>
              <a:gd name="connsiteY159" fmla="*/ 223837 h 2919412"/>
              <a:gd name="connsiteX160" fmla="*/ 946066 w 1355641"/>
              <a:gd name="connsiteY160" fmla="*/ 195262 h 2919412"/>
              <a:gd name="connsiteX161" fmla="*/ 969878 w 1355641"/>
              <a:gd name="connsiteY161" fmla="*/ 190500 h 2919412"/>
              <a:gd name="connsiteX162" fmla="*/ 993691 w 1355641"/>
              <a:gd name="connsiteY162" fmla="*/ 180975 h 2919412"/>
              <a:gd name="connsiteX163" fmla="*/ 1007978 w 1355641"/>
              <a:gd name="connsiteY163" fmla="*/ 176212 h 2919412"/>
              <a:gd name="connsiteX164" fmla="*/ 1012741 w 1355641"/>
              <a:gd name="connsiteY164" fmla="*/ 157162 h 2919412"/>
              <a:gd name="connsiteX165" fmla="*/ 1007978 w 1355641"/>
              <a:gd name="connsiteY165" fmla="*/ 128587 h 2919412"/>
              <a:gd name="connsiteX166" fmla="*/ 972260 w 1355641"/>
              <a:gd name="connsiteY166" fmla="*/ 52387 h 2919412"/>
              <a:gd name="connsiteX167" fmla="*/ 941303 w 1355641"/>
              <a:gd name="connsiteY167" fmla="*/ 66675 h 2919412"/>
              <a:gd name="connsiteX168" fmla="*/ 984166 w 1355641"/>
              <a:gd name="connsiteY168" fmla="*/ 66675 h 2919412"/>
              <a:gd name="connsiteX169" fmla="*/ 969879 w 1355641"/>
              <a:gd name="connsiteY169" fmla="*/ 59531 h 2919412"/>
              <a:gd name="connsiteX170" fmla="*/ 919872 w 1355641"/>
              <a:gd name="connsiteY170" fmla="*/ 80962 h 2919412"/>
              <a:gd name="connsiteX171" fmla="*/ 874628 w 1355641"/>
              <a:gd name="connsiteY171" fmla="*/ 90487 h 2919412"/>
              <a:gd name="connsiteX172" fmla="*/ 907966 w 1355641"/>
              <a:gd name="connsiteY172" fmla="*/ 80962 h 2919412"/>
              <a:gd name="connsiteX173" fmla="*/ 912728 w 1355641"/>
              <a:gd name="connsiteY173" fmla="*/ 69056 h 2919412"/>
              <a:gd name="connsiteX174" fmla="*/ 969878 w 1355641"/>
              <a:gd name="connsiteY174" fmla="*/ 61912 h 2919412"/>
              <a:gd name="connsiteX175" fmla="*/ 1003216 w 1355641"/>
              <a:gd name="connsiteY175" fmla="*/ 52387 h 2919412"/>
              <a:gd name="connsiteX176" fmla="*/ 1027028 w 1355641"/>
              <a:gd name="connsiteY176" fmla="*/ 47625 h 2919412"/>
              <a:gd name="connsiteX177" fmla="*/ 1036553 w 1355641"/>
              <a:gd name="connsiteY177" fmla="*/ 33337 h 2919412"/>
              <a:gd name="connsiteX178" fmla="*/ 1017503 w 1355641"/>
              <a:gd name="connsiteY178" fmla="*/ 38100 h 2919412"/>
              <a:gd name="connsiteX179" fmla="*/ 984166 w 1355641"/>
              <a:gd name="connsiteY179" fmla="*/ 71437 h 2919412"/>
              <a:gd name="connsiteX180" fmla="*/ 1003216 w 1355641"/>
              <a:gd name="connsiteY180" fmla="*/ 104775 h 2919412"/>
              <a:gd name="connsiteX181" fmla="*/ 1017503 w 1355641"/>
              <a:gd name="connsiteY181" fmla="*/ 119062 h 2919412"/>
              <a:gd name="connsiteX182" fmla="*/ 1022266 w 1355641"/>
              <a:gd name="connsiteY182" fmla="*/ 133350 h 2919412"/>
              <a:gd name="connsiteX183" fmla="*/ 1036553 w 1355641"/>
              <a:gd name="connsiteY183" fmla="*/ 138112 h 2919412"/>
              <a:gd name="connsiteX184" fmla="*/ 1079416 w 1355641"/>
              <a:gd name="connsiteY184" fmla="*/ 133350 h 2919412"/>
              <a:gd name="connsiteX185" fmla="*/ 1098466 w 1355641"/>
              <a:gd name="connsiteY185" fmla="*/ 114300 h 2919412"/>
              <a:gd name="connsiteX186" fmla="*/ 1160378 w 1355641"/>
              <a:gd name="connsiteY186" fmla="*/ 95250 h 2919412"/>
              <a:gd name="connsiteX187" fmla="*/ 1174666 w 1355641"/>
              <a:gd name="connsiteY187" fmla="*/ 90487 h 2919412"/>
              <a:gd name="connsiteX188" fmla="*/ 1193716 w 1355641"/>
              <a:gd name="connsiteY188" fmla="*/ 80962 h 2919412"/>
              <a:gd name="connsiteX189" fmla="*/ 1217528 w 1355641"/>
              <a:gd name="connsiteY189" fmla="*/ 76200 h 2919412"/>
              <a:gd name="connsiteX190" fmla="*/ 1246103 w 1355641"/>
              <a:gd name="connsiteY190" fmla="*/ 61912 h 2919412"/>
              <a:gd name="connsiteX191" fmla="*/ 1260391 w 1355641"/>
              <a:gd name="connsiteY191" fmla="*/ 57150 h 2919412"/>
              <a:gd name="connsiteX192" fmla="*/ 1248484 w 1355641"/>
              <a:gd name="connsiteY192" fmla="*/ 64294 h 2919412"/>
              <a:gd name="connsiteX193" fmla="*/ 1229435 w 1355641"/>
              <a:gd name="connsiteY193" fmla="*/ 35718 h 2919412"/>
              <a:gd name="connsiteX194" fmla="*/ 1203241 w 1355641"/>
              <a:gd name="connsiteY194" fmla="*/ 0 h 2919412"/>
              <a:gd name="connsiteX195" fmla="*/ 1222291 w 1355641"/>
              <a:gd name="connsiteY195" fmla="*/ 28575 h 2919412"/>
              <a:gd name="connsiteX196" fmla="*/ 1246103 w 1355641"/>
              <a:gd name="connsiteY196" fmla="*/ 52387 h 2919412"/>
              <a:gd name="connsiteX197" fmla="*/ 1265153 w 1355641"/>
              <a:gd name="connsiteY197" fmla="*/ 57150 h 2919412"/>
              <a:gd name="connsiteX198" fmla="*/ 1303253 w 1355641"/>
              <a:gd name="connsiteY198" fmla="*/ 52387 h 2919412"/>
              <a:gd name="connsiteX199" fmla="*/ 1317541 w 1355641"/>
              <a:gd name="connsiteY199" fmla="*/ 42862 h 2919412"/>
              <a:gd name="connsiteX200" fmla="*/ 1355641 w 1355641"/>
              <a:gd name="connsiteY200" fmla="*/ 23812 h 291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355641" h="2919412">
                <a:moveTo>
                  <a:pt x="184066" y="2919412"/>
                </a:moveTo>
                <a:cubicBezTo>
                  <a:pt x="184383" y="2914332"/>
                  <a:pt x="185362" y="2824598"/>
                  <a:pt x="198353" y="2805112"/>
                </a:cubicBezTo>
                <a:lnTo>
                  <a:pt x="207878" y="2790825"/>
                </a:lnTo>
                <a:cubicBezTo>
                  <a:pt x="209466" y="2782887"/>
                  <a:pt x="210357" y="2774778"/>
                  <a:pt x="212641" y="2767012"/>
                </a:cubicBezTo>
                <a:cubicBezTo>
                  <a:pt x="218307" y="2747748"/>
                  <a:pt x="231691" y="2709862"/>
                  <a:pt x="231691" y="2709862"/>
                </a:cubicBezTo>
                <a:cubicBezTo>
                  <a:pt x="228516" y="2659062"/>
                  <a:pt x="226393" y="2608185"/>
                  <a:pt x="222166" y="2557462"/>
                </a:cubicBezTo>
                <a:cubicBezTo>
                  <a:pt x="221291" y="2546959"/>
                  <a:pt x="215557" y="2534332"/>
                  <a:pt x="212641" y="2524125"/>
                </a:cubicBezTo>
                <a:cubicBezTo>
                  <a:pt x="200678" y="2482256"/>
                  <a:pt x="214536" y="2525051"/>
                  <a:pt x="203116" y="2490787"/>
                </a:cubicBezTo>
                <a:cubicBezTo>
                  <a:pt x="204703" y="2409825"/>
                  <a:pt x="203468" y="2328758"/>
                  <a:pt x="207878" y="2247900"/>
                </a:cubicBezTo>
                <a:cubicBezTo>
                  <a:pt x="208265" y="2240811"/>
                  <a:pt x="214606" y="2235375"/>
                  <a:pt x="217403" y="2228850"/>
                </a:cubicBezTo>
                <a:cubicBezTo>
                  <a:pt x="238195" y="2180336"/>
                  <a:pt x="202749" y="2255959"/>
                  <a:pt x="226928" y="2195512"/>
                </a:cubicBezTo>
                <a:cubicBezTo>
                  <a:pt x="230883" y="2185624"/>
                  <a:pt x="236453" y="2176462"/>
                  <a:pt x="241216" y="2166937"/>
                </a:cubicBezTo>
                <a:cubicBezTo>
                  <a:pt x="239628" y="2151062"/>
                  <a:pt x="246556" y="2131660"/>
                  <a:pt x="236453" y="2119312"/>
                </a:cubicBezTo>
                <a:cubicBezTo>
                  <a:pt x="228348" y="2109406"/>
                  <a:pt x="210957" y="2116774"/>
                  <a:pt x="198353" y="2114550"/>
                </a:cubicBezTo>
                <a:cubicBezTo>
                  <a:pt x="183940" y="2112007"/>
                  <a:pt x="169904" y="2107569"/>
                  <a:pt x="155491" y="2105025"/>
                </a:cubicBezTo>
                <a:cubicBezTo>
                  <a:pt x="142887" y="2102801"/>
                  <a:pt x="130016" y="2102366"/>
                  <a:pt x="117391" y="2100262"/>
                </a:cubicBezTo>
                <a:cubicBezTo>
                  <a:pt x="108306" y="2098748"/>
                  <a:pt x="67241" y="2086614"/>
                  <a:pt x="65003" y="2085975"/>
                </a:cubicBezTo>
                <a:cubicBezTo>
                  <a:pt x="58653" y="2079625"/>
                  <a:pt x="53654" y="2062305"/>
                  <a:pt x="45953" y="2066925"/>
                </a:cubicBezTo>
                <a:cubicBezTo>
                  <a:pt x="36327" y="2072700"/>
                  <a:pt x="43392" y="2089255"/>
                  <a:pt x="41191" y="2100262"/>
                </a:cubicBezTo>
                <a:cubicBezTo>
                  <a:pt x="40206" y="2105185"/>
                  <a:pt x="37646" y="2109680"/>
                  <a:pt x="36428" y="2114550"/>
                </a:cubicBezTo>
                <a:cubicBezTo>
                  <a:pt x="34465" y="2122403"/>
                  <a:pt x="34954" y="2130965"/>
                  <a:pt x="31666" y="2138362"/>
                </a:cubicBezTo>
                <a:cubicBezTo>
                  <a:pt x="28442" y="2145615"/>
                  <a:pt x="22141" y="2151062"/>
                  <a:pt x="17378" y="2157412"/>
                </a:cubicBezTo>
                <a:cubicBezTo>
                  <a:pt x="15791" y="2163762"/>
                  <a:pt x="14601" y="2187177"/>
                  <a:pt x="14998" y="2197893"/>
                </a:cubicBezTo>
                <a:cubicBezTo>
                  <a:pt x="15395" y="2208609"/>
                  <a:pt x="20951" y="2207022"/>
                  <a:pt x="19760" y="2221707"/>
                </a:cubicBezTo>
                <a:cubicBezTo>
                  <a:pt x="18569" y="2236392"/>
                  <a:pt x="5075" y="2274888"/>
                  <a:pt x="7853" y="2286000"/>
                </a:cubicBezTo>
                <a:cubicBezTo>
                  <a:pt x="10631" y="2297112"/>
                  <a:pt x="8648" y="2261394"/>
                  <a:pt x="17379" y="2257425"/>
                </a:cubicBezTo>
                <a:cubicBezTo>
                  <a:pt x="26110" y="2253456"/>
                  <a:pt x="41589" y="2255440"/>
                  <a:pt x="60242" y="2255043"/>
                </a:cubicBezTo>
                <a:cubicBezTo>
                  <a:pt x="78895" y="2254646"/>
                  <a:pt x="137235" y="2255043"/>
                  <a:pt x="129298" y="2255043"/>
                </a:cubicBezTo>
                <a:cubicBezTo>
                  <a:pt x="121361" y="2255043"/>
                  <a:pt x="28889" y="2250281"/>
                  <a:pt x="12617" y="2255043"/>
                </a:cubicBezTo>
                <a:cubicBezTo>
                  <a:pt x="-3655" y="2259805"/>
                  <a:pt x="312" y="2298302"/>
                  <a:pt x="709" y="2281237"/>
                </a:cubicBezTo>
                <a:cubicBezTo>
                  <a:pt x="1106" y="2264172"/>
                  <a:pt x="12220" y="2180431"/>
                  <a:pt x="14998" y="2152650"/>
                </a:cubicBezTo>
                <a:cubicBezTo>
                  <a:pt x="17776" y="2124869"/>
                  <a:pt x="16188" y="2124869"/>
                  <a:pt x="17378" y="2114550"/>
                </a:cubicBezTo>
                <a:cubicBezTo>
                  <a:pt x="18569" y="2104231"/>
                  <a:pt x="20553" y="2098675"/>
                  <a:pt x="22141" y="2090737"/>
                </a:cubicBezTo>
                <a:cubicBezTo>
                  <a:pt x="26903" y="2092325"/>
                  <a:pt x="31558" y="2094282"/>
                  <a:pt x="36428" y="2095500"/>
                </a:cubicBezTo>
                <a:cubicBezTo>
                  <a:pt x="69298" y="2103717"/>
                  <a:pt x="87379" y="2102201"/>
                  <a:pt x="126916" y="2105025"/>
                </a:cubicBezTo>
                <a:cubicBezTo>
                  <a:pt x="153468" y="2111663"/>
                  <a:pt x="207023" y="2131717"/>
                  <a:pt x="236453" y="2114550"/>
                </a:cubicBezTo>
                <a:cubicBezTo>
                  <a:pt x="244794" y="2109684"/>
                  <a:pt x="239850" y="2095534"/>
                  <a:pt x="241216" y="2085975"/>
                </a:cubicBezTo>
                <a:cubicBezTo>
                  <a:pt x="243026" y="2073305"/>
                  <a:pt x="243688" y="2060467"/>
                  <a:pt x="245978" y="2047875"/>
                </a:cubicBezTo>
                <a:cubicBezTo>
                  <a:pt x="246876" y="2042936"/>
                  <a:pt x="249707" y="2038500"/>
                  <a:pt x="250741" y="2033587"/>
                </a:cubicBezTo>
                <a:cubicBezTo>
                  <a:pt x="271024" y="1937243"/>
                  <a:pt x="255870" y="1984858"/>
                  <a:pt x="269791" y="1943100"/>
                </a:cubicBezTo>
                <a:cubicBezTo>
                  <a:pt x="265028" y="1941512"/>
                  <a:pt x="256721" y="1943207"/>
                  <a:pt x="255503" y="1938337"/>
                </a:cubicBezTo>
                <a:cubicBezTo>
                  <a:pt x="254115" y="1932784"/>
                  <a:pt x="262773" y="1929311"/>
                  <a:pt x="265028" y="1924050"/>
                </a:cubicBezTo>
                <a:cubicBezTo>
                  <a:pt x="267606" y="1918034"/>
                  <a:pt x="267721" y="1911210"/>
                  <a:pt x="269791" y="1905000"/>
                </a:cubicBezTo>
                <a:cubicBezTo>
                  <a:pt x="272495" y="1896890"/>
                  <a:pt x="276141" y="1889125"/>
                  <a:pt x="279316" y="1881187"/>
                </a:cubicBezTo>
                <a:cubicBezTo>
                  <a:pt x="282825" y="1849606"/>
                  <a:pt x="291721" y="1828422"/>
                  <a:pt x="269791" y="1800225"/>
                </a:cubicBezTo>
                <a:cubicBezTo>
                  <a:pt x="265773" y="1795058"/>
                  <a:pt x="257091" y="1797050"/>
                  <a:pt x="250741" y="1795462"/>
                </a:cubicBezTo>
                <a:cubicBezTo>
                  <a:pt x="224449" y="1777935"/>
                  <a:pt x="234233" y="1781175"/>
                  <a:pt x="184066" y="1781175"/>
                </a:cubicBezTo>
                <a:cubicBezTo>
                  <a:pt x="172841" y="1781175"/>
                  <a:pt x="206370" y="1783868"/>
                  <a:pt x="217403" y="1785937"/>
                </a:cubicBezTo>
                <a:cubicBezTo>
                  <a:pt x="231789" y="1788634"/>
                  <a:pt x="245978" y="1792287"/>
                  <a:pt x="260266" y="1795462"/>
                </a:cubicBezTo>
                <a:cubicBezTo>
                  <a:pt x="269791" y="1790700"/>
                  <a:pt x="283792" y="1790551"/>
                  <a:pt x="288841" y="1781175"/>
                </a:cubicBezTo>
                <a:cubicBezTo>
                  <a:pt x="296405" y="1767128"/>
                  <a:pt x="291494" y="1749364"/>
                  <a:pt x="293603" y="1733550"/>
                </a:cubicBezTo>
                <a:cubicBezTo>
                  <a:pt x="294673" y="1725526"/>
                  <a:pt x="296778" y="1717675"/>
                  <a:pt x="298366" y="1709737"/>
                </a:cubicBezTo>
                <a:cubicBezTo>
                  <a:pt x="296778" y="1700212"/>
                  <a:pt x="301750" y="1686346"/>
                  <a:pt x="293603" y="1681162"/>
                </a:cubicBezTo>
                <a:cubicBezTo>
                  <a:pt x="280143" y="1672597"/>
                  <a:pt x="261715" y="1679023"/>
                  <a:pt x="245978" y="1676400"/>
                </a:cubicBezTo>
                <a:cubicBezTo>
                  <a:pt x="245960" y="1676397"/>
                  <a:pt x="198362" y="1664496"/>
                  <a:pt x="188828" y="1662112"/>
                </a:cubicBezTo>
                <a:cubicBezTo>
                  <a:pt x="127496" y="1646778"/>
                  <a:pt x="148352" y="1653382"/>
                  <a:pt x="184066" y="1657350"/>
                </a:cubicBezTo>
                <a:cubicBezTo>
                  <a:pt x="201493" y="1659286"/>
                  <a:pt x="219039" y="1660063"/>
                  <a:pt x="236453" y="1662112"/>
                </a:cubicBezTo>
                <a:cubicBezTo>
                  <a:pt x="246043" y="1663240"/>
                  <a:pt x="255484" y="1665407"/>
                  <a:pt x="265028" y="1666875"/>
                </a:cubicBezTo>
                <a:cubicBezTo>
                  <a:pt x="276123" y="1668582"/>
                  <a:pt x="287253" y="1670050"/>
                  <a:pt x="298366" y="1671637"/>
                </a:cubicBezTo>
                <a:cubicBezTo>
                  <a:pt x="311066" y="1670050"/>
                  <a:pt x="324583" y="1671628"/>
                  <a:pt x="336466" y="1666875"/>
                </a:cubicBezTo>
                <a:cubicBezTo>
                  <a:pt x="340965" y="1665075"/>
                  <a:pt x="354549" y="1634890"/>
                  <a:pt x="355516" y="1633537"/>
                </a:cubicBezTo>
                <a:cubicBezTo>
                  <a:pt x="367715" y="1616458"/>
                  <a:pt x="373873" y="1617622"/>
                  <a:pt x="393616" y="1609725"/>
                </a:cubicBezTo>
                <a:cubicBezTo>
                  <a:pt x="398378" y="1604962"/>
                  <a:pt x="402422" y="1599352"/>
                  <a:pt x="407903" y="1595437"/>
                </a:cubicBezTo>
                <a:cubicBezTo>
                  <a:pt x="415245" y="1590193"/>
                  <a:pt x="431672" y="1583542"/>
                  <a:pt x="441241" y="1581150"/>
                </a:cubicBezTo>
                <a:cubicBezTo>
                  <a:pt x="449094" y="1579187"/>
                  <a:pt x="457200" y="1578350"/>
                  <a:pt x="465053" y="1576387"/>
                </a:cubicBezTo>
                <a:cubicBezTo>
                  <a:pt x="469923" y="1575169"/>
                  <a:pt x="474514" y="1573004"/>
                  <a:pt x="479341" y="1571625"/>
                </a:cubicBezTo>
                <a:cubicBezTo>
                  <a:pt x="485635" y="1569827"/>
                  <a:pt x="492041" y="1568450"/>
                  <a:pt x="498391" y="1566862"/>
                </a:cubicBezTo>
                <a:cubicBezTo>
                  <a:pt x="503153" y="1563687"/>
                  <a:pt x="510722" y="1562716"/>
                  <a:pt x="512678" y="1557337"/>
                </a:cubicBezTo>
                <a:cubicBezTo>
                  <a:pt x="517591" y="1543827"/>
                  <a:pt x="517441" y="1528850"/>
                  <a:pt x="517441" y="1514475"/>
                </a:cubicBezTo>
                <a:cubicBezTo>
                  <a:pt x="517441" y="1468410"/>
                  <a:pt x="518766" y="1422023"/>
                  <a:pt x="512678" y="1376362"/>
                </a:cubicBezTo>
                <a:cubicBezTo>
                  <a:pt x="512015" y="1371386"/>
                  <a:pt x="503261" y="1372818"/>
                  <a:pt x="498391" y="1371600"/>
                </a:cubicBezTo>
                <a:cubicBezTo>
                  <a:pt x="414064" y="1350518"/>
                  <a:pt x="552577" y="1389123"/>
                  <a:pt x="441241" y="1357312"/>
                </a:cubicBezTo>
                <a:cubicBezTo>
                  <a:pt x="444548" y="1307708"/>
                  <a:pt x="441491" y="1289887"/>
                  <a:pt x="455528" y="1247775"/>
                </a:cubicBezTo>
                <a:lnTo>
                  <a:pt x="465053" y="1219200"/>
                </a:lnTo>
                <a:cubicBezTo>
                  <a:pt x="461878" y="1208087"/>
                  <a:pt x="460697" y="1196199"/>
                  <a:pt x="455528" y="1185862"/>
                </a:cubicBezTo>
                <a:cubicBezTo>
                  <a:pt x="452516" y="1179838"/>
                  <a:pt x="435217" y="1174587"/>
                  <a:pt x="441241" y="1171575"/>
                </a:cubicBezTo>
                <a:cubicBezTo>
                  <a:pt x="448887" y="1167752"/>
                  <a:pt x="457048" y="1178098"/>
                  <a:pt x="465053" y="1181100"/>
                </a:cubicBezTo>
                <a:cubicBezTo>
                  <a:pt x="469754" y="1182863"/>
                  <a:pt x="474578" y="1184275"/>
                  <a:pt x="479341" y="1185862"/>
                </a:cubicBezTo>
                <a:cubicBezTo>
                  <a:pt x="484103" y="1189037"/>
                  <a:pt x="488367" y="1193132"/>
                  <a:pt x="493628" y="1195387"/>
                </a:cubicBezTo>
                <a:cubicBezTo>
                  <a:pt x="499644" y="1197965"/>
                  <a:pt x="506153" y="1199628"/>
                  <a:pt x="512678" y="1200150"/>
                </a:cubicBezTo>
                <a:cubicBezTo>
                  <a:pt x="545947" y="1202812"/>
                  <a:pt x="579353" y="1203325"/>
                  <a:pt x="612691" y="1204912"/>
                </a:cubicBezTo>
                <a:cubicBezTo>
                  <a:pt x="623604" y="1248565"/>
                  <a:pt x="614955" y="1232120"/>
                  <a:pt x="631741" y="1257300"/>
                </a:cubicBezTo>
                <a:cubicBezTo>
                  <a:pt x="641266" y="1255712"/>
                  <a:pt x="652776" y="1258569"/>
                  <a:pt x="660316" y="1252537"/>
                </a:cubicBezTo>
                <a:cubicBezTo>
                  <a:pt x="664236" y="1249401"/>
                  <a:pt x="656771" y="1243120"/>
                  <a:pt x="655553" y="1238250"/>
                </a:cubicBezTo>
                <a:cubicBezTo>
                  <a:pt x="653590" y="1230397"/>
                  <a:pt x="652547" y="1222339"/>
                  <a:pt x="650791" y="1214437"/>
                </a:cubicBezTo>
                <a:cubicBezTo>
                  <a:pt x="637337" y="1153892"/>
                  <a:pt x="655632" y="1243409"/>
                  <a:pt x="641266" y="1171575"/>
                </a:cubicBezTo>
                <a:cubicBezTo>
                  <a:pt x="639678" y="1206500"/>
                  <a:pt x="645401" y="1242540"/>
                  <a:pt x="636503" y="1276350"/>
                </a:cubicBezTo>
                <a:cubicBezTo>
                  <a:pt x="634483" y="1284026"/>
                  <a:pt x="621856" y="1268667"/>
                  <a:pt x="617453" y="1262062"/>
                </a:cubicBezTo>
                <a:cubicBezTo>
                  <a:pt x="611884" y="1253708"/>
                  <a:pt x="613952" y="1241519"/>
                  <a:pt x="607928" y="1233487"/>
                </a:cubicBezTo>
                <a:cubicBezTo>
                  <a:pt x="602180" y="1225823"/>
                  <a:pt x="578104" y="1221269"/>
                  <a:pt x="569828" y="1219200"/>
                </a:cubicBezTo>
                <a:cubicBezTo>
                  <a:pt x="565066" y="1216025"/>
                  <a:pt x="558381" y="1214645"/>
                  <a:pt x="555541" y="1209675"/>
                </a:cubicBezTo>
                <a:cubicBezTo>
                  <a:pt x="551525" y="1202647"/>
                  <a:pt x="552741" y="1193715"/>
                  <a:pt x="550778" y="1185862"/>
                </a:cubicBezTo>
                <a:cubicBezTo>
                  <a:pt x="549560" y="1180992"/>
                  <a:pt x="547603" y="1176337"/>
                  <a:pt x="546016" y="1171575"/>
                </a:cubicBezTo>
                <a:cubicBezTo>
                  <a:pt x="547603" y="1160462"/>
                  <a:pt x="546942" y="1148787"/>
                  <a:pt x="550778" y="1138237"/>
                </a:cubicBezTo>
                <a:cubicBezTo>
                  <a:pt x="553491" y="1130777"/>
                  <a:pt x="561211" y="1126126"/>
                  <a:pt x="565066" y="1119187"/>
                </a:cubicBezTo>
                <a:cubicBezTo>
                  <a:pt x="573219" y="1104513"/>
                  <a:pt x="575430" y="1092019"/>
                  <a:pt x="579353" y="1076325"/>
                </a:cubicBezTo>
                <a:cubicBezTo>
                  <a:pt x="577766" y="1041400"/>
                  <a:pt x="576996" y="1006428"/>
                  <a:pt x="574591" y="971550"/>
                </a:cubicBezTo>
                <a:cubicBezTo>
                  <a:pt x="573819" y="960351"/>
                  <a:pt x="572832" y="949028"/>
                  <a:pt x="569828" y="938212"/>
                </a:cubicBezTo>
                <a:cubicBezTo>
                  <a:pt x="564855" y="920309"/>
                  <a:pt x="557853" y="903007"/>
                  <a:pt x="550778" y="885825"/>
                </a:cubicBezTo>
                <a:cubicBezTo>
                  <a:pt x="546723" y="875978"/>
                  <a:pt x="544897" y="863788"/>
                  <a:pt x="536491" y="857250"/>
                </a:cubicBezTo>
                <a:cubicBezTo>
                  <a:pt x="528869" y="851321"/>
                  <a:pt x="517475" y="853853"/>
                  <a:pt x="507916" y="852487"/>
                </a:cubicBezTo>
                <a:cubicBezTo>
                  <a:pt x="485038" y="849219"/>
                  <a:pt x="449417" y="845458"/>
                  <a:pt x="426953" y="842962"/>
                </a:cubicBezTo>
                <a:cubicBezTo>
                  <a:pt x="420603" y="839787"/>
                  <a:pt x="414638" y="835682"/>
                  <a:pt x="407903" y="833437"/>
                </a:cubicBezTo>
                <a:cubicBezTo>
                  <a:pt x="400224" y="830877"/>
                  <a:pt x="391944" y="830638"/>
                  <a:pt x="384091" y="828675"/>
                </a:cubicBezTo>
                <a:cubicBezTo>
                  <a:pt x="379221" y="827457"/>
                  <a:pt x="374566" y="825500"/>
                  <a:pt x="369803" y="823912"/>
                </a:cubicBezTo>
                <a:cubicBezTo>
                  <a:pt x="373826" y="767603"/>
                  <a:pt x="361205" y="761705"/>
                  <a:pt x="398378" y="728662"/>
                </a:cubicBezTo>
                <a:cubicBezTo>
                  <a:pt x="403684" y="723945"/>
                  <a:pt x="411078" y="722312"/>
                  <a:pt x="417428" y="719137"/>
                </a:cubicBezTo>
                <a:cubicBezTo>
                  <a:pt x="409491" y="717550"/>
                  <a:pt x="387140" y="719232"/>
                  <a:pt x="393616" y="714375"/>
                </a:cubicBezTo>
                <a:cubicBezTo>
                  <a:pt x="417680" y="696328"/>
                  <a:pt x="505336" y="708900"/>
                  <a:pt x="517441" y="709612"/>
                </a:cubicBezTo>
                <a:cubicBezTo>
                  <a:pt x="511091" y="711200"/>
                  <a:pt x="504936" y="714375"/>
                  <a:pt x="498391" y="714375"/>
                </a:cubicBezTo>
                <a:cubicBezTo>
                  <a:pt x="460258" y="714375"/>
                  <a:pt x="421781" y="703814"/>
                  <a:pt x="384091" y="709612"/>
                </a:cubicBezTo>
                <a:cubicBezTo>
                  <a:pt x="375641" y="710912"/>
                  <a:pt x="377741" y="725487"/>
                  <a:pt x="374566" y="733425"/>
                </a:cubicBezTo>
                <a:cubicBezTo>
                  <a:pt x="372978" y="766762"/>
                  <a:pt x="369803" y="800062"/>
                  <a:pt x="369803" y="833437"/>
                </a:cubicBezTo>
                <a:cubicBezTo>
                  <a:pt x="369803" y="846236"/>
                  <a:pt x="363917" y="864438"/>
                  <a:pt x="374566" y="871537"/>
                </a:cubicBezTo>
                <a:cubicBezTo>
                  <a:pt x="385458" y="878798"/>
                  <a:pt x="399655" y="863458"/>
                  <a:pt x="412666" y="862012"/>
                </a:cubicBezTo>
                <a:lnTo>
                  <a:pt x="455528" y="857250"/>
                </a:lnTo>
                <a:cubicBezTo>
                  <a:pt x="525378" y="858837"/>
                  <a:pt x="595322" y="858064"/>
                  <a:pt x="665078" y="862012"/>
                </a:cubicBezTo>
                <a:cubicBezTo>
                  <a:pt x="679691" y="862839"/>
                  <a:pt x="693541" y="868919"/>
                  <a:pt x="707941" y="871537"/>
                </a:cubicBezTo>
                <a:cubicBezTo>
                  <a:pt x="745789" y="878418"/>
                  <a:pt x="771639" y="881285"/>
                  <a:pt x="807953" y="885825"/>
                </a:cubicBezTo>
                <a:cubicBezTo>
                  <a:pt x="834610" y="952465"/>
                  <a:pt x="820918" y="908980"/>
                  <a:pt x="812716" y="1052512"/>
                </a:cubicBezTo>
                <a:cubicBezTo>
                  <a:pt x="812254" y="1060594"/>
                  <a:pt x="796047" y="1074341"/>
                  <a:pt x="807953" y="1076325"/>
                </a:cubicBezTo>
                <a:cubicBezTo>
                  <a:pt x="819859" y="1078310"/>
                  <a:pt x="858753" y="1066007"/>
                  <a:pt x="884153" y="1064419"/>
                </a:cubicBezTo>
                <a:cubicBezTo>
                  <a:pt x="903203" y="1061244"/>
                  <a:pt x="1061556" y="1081087"/>
                  <a:pt x="1069890" y="1081087"/>
                </a:cubicBezTo>
                <a:cubicBezTo>
                  <a:pt x="1078224" y="1081087"/>
                  <a:pt x="934310" y="1070140"/>
                  <a:pt x="934159" y="1064418"/>
                </a:cubicBezTo>
                <a:cubicBezTo>
                  <a:pt x="932697" y="1008852"/>
                  <a:pt x="902013" y="912415"/>
                  <a:pt x="936541" y="881062"/>
                </a:cubicBezTo>
                <a:cubicBezTo>
                  <a:pt x="971069" y="849709"/>
                  <a:pt x="1073066" y="877887"/>
                  <a:pt x="1141328" y="876300"/>
                </a:cubicBezTo>
                <a:cubicBezTo>
                  <a:pt x="1153254" y="867355"/>
                  <a:pt x="1165381" y="859662"/>
                  <a:pt x="1174666" y="847725"/>
                </a:cubicBezTo>
                <a:cubicBezTo>
                  <a:pt x="1214550" y="796446"/>
                  <a:pt x="1175562" y="837306"/>
                  <a:pt x="1208003" y="804862"/>
                </a:cubicBezTo>
                <a:cubicBezTo>
                  <a:pt x="1206416" y="793750"/>
                  <a:pt x="1207886" y="781744"/>
                  <a:pt x="1203241" y="771525"/>
                </a:cubicBezTo>
                <a:cubicBezTo>
                  <a:pt x="1199525" y="763350"/>
                  <a:pt x="1190105" y="759233"/>
                  <a:pt x="1184191" y="752475"/>
                </a:cubicBezTo>
                <a:cubicBezTo>
                  <a:pt x="1178964" y="746501"/>
                  <a:pt x="1175176" y="739358"/>
                  <a:pt x="1169903" y="733425"/>
                </a:cubicBezTo>
                <a:cubicBezTo>
                  <a:pt x="1162445" y="725035"/>
                  <a:pt x="1153103" y="718378"/>
                  <a:pt x="1146091" y="709612"/>
                </a:cubicBezTo>
                <a:cubicBezTo>
                  <a:pt x="1140308" y="702384"/>
                  <a:pt x="1137729" y="692911"/>
                  <a:pt x="1131803" y="685800"/>
                </a:cubicBezTo>
                <a:cubicBezTo>
                  <a:pt x="1121742" y="673727"/>
                  <a:pt x="1105494" y="666518"/>
                  <a:pt x="1098466" y="652462"/>
                </a:cubicBezTo>
                <a:cubicBezTo>
                  <a:pt x="1093339" y="642207"/>
                  <a:pt x="1087270" y="628101"/>
                  <a:pt x="1079416" y="619125"/>
                </a:cubicBezTo>
                <a:cubicBezTo>
                  <a:pt x="1072024" y="610677"/>
                  <a:pt x="1063541" y="603250"/>
                  <a:pt x="1055603" y="595312"/>
                </a:cubicBezTo>
                <a:cubicBezTo>
                  <a:pt x="1034966" y="598487"/>
                  <a:pt x="1075268" y="595433"/>
                  <a:pt x="1055604" y="602456"/>
                </a:cubicBezTo>
                <a:cubicBezTo>
                  <a:pt x="1050876" y="604145"/>
                  <a:pt x="1002422" y="613966"/>
                  <a:pt x="988928" y="619125"/>
                </a:cubicBezTo>
                <a:cubicBezTo>
                  <a:pt x="975434" y="624284"/>
                  <a:pt x="979403" y="628650"/>
                  <a:pt x="974641" y="633412"/>
                </a:cubicBezTo>
                <a:cubicBezTo>
                  <a:pt x="984166" y="635000"/>
                  <a:pt x="1005505" y="608092"/>
                  <a:pt x="1015122" y="607218"/>
                </a:cubicBezTo>
                <a:cubicBezTo>
                  <a:pt x="1040547" y="604907"/>
                  <a:pt x="1042117" y="613294"/>
                  <a:pt x="1055603" y="595312"/>
                </a:cubicBezTo>
                <a:cubicBezTo>
                  <a:pt x="1057191" y="590550"/>
                  <a:pt x="1060366" y="586045"/>
                  <a:pt x="1060366" y="581025"/>
                </a:cubicBezTo>
                <a:cubicBezTo>
                  <a:pt x="1060366" y="571369"/>
                  <a:pt x="1061953" y="566738"/>
                  <a:pt x="1055603" y="552450"/>
                </a:cubicBezTo>
                <a:cubicBezTo>
                  <a:pt x="1049253" y="538162"/>
                  <a:pt x="1032981" y="511572"/>
                  <a:pt x="1022266" y="495300"/>
                </a:cubicBezTo>
                <a:cubicBezTo>
                  <a:pt x="1011551" y="479028"/>
                  <a:pt x="1001232" y="471091"/>
                  <a:pt x="991310" y="454819"/>
                </a:cubicBezTo>
                <a:cubicBezTo>
                  <a:pt x="981388" y="438547"/>
                  <a:pt x="974244" y="415924"/>
                  <a:pt x="962734" y="397668"/>
                </a:cubicBezTo>
                <a:cubicBezTo>
                  <a:pt x="951225" y="379412"/>
                  <a:pt x="948705" y="389368"/>
                  <a:pt x="922253" y="345281"/>
                </a:cubicBezTo>
                <a:cubicBezTo>
                  <a:pt x="912253" y="295278"/>
                  <a:pt x="899234" y="326628"/>
                  <a:pt x="893678" y="319087"/>
                </a:cubicBezTo>
                <a:cubicBezTo>
                  <a:pt x="888122" y="311546"/>
                  <a:pt x="890986" y="306247"/>
                  <a:pt x="888916" y="300037"/>
                </a:cubicBezTo>
                <a:cubicBezTo>
                  <a:pt x="886213" y="291927"/>
                  <a:pt x="881848" y="284413"/>
                  <a:pt x="879391" y="276225"/>
                </a:cubicBezTo>
                <a:cubicBezTo>
                  <a:pt x="877065" y="268472"/>
                  <a:pt x="878559" y="259488"/>
                  <a:pt x="874628" y="252412"/>
                </a:cubicBezTo>
                <a:cubicBezTo>
                  <a:pt x="870267" y="244562"/>
                  <a:pt x="861928" y="239712"/>
                  <a:pt x="855578" y="233362"/>
                </a:cubicBezTo>
                <a:cubicBezTo>
                  <a:pt x="829384" y="233759"/>
                  <a:pt x="735722" y="230187"/>
                  <a:pt x="700797" y="235743"/>
                </a:cubicBezTo>
                <a:cubicBezTo>
                  <a:pt x="665872" y="241299"/>
                  <a:pt x="648013" y="265906"/>
                  <a:pt x="646028" y="266700"/>
                </a:cubicBezTo>
                <a:cubicBezTo>
                  <a:pt x="644044" y="267494"/>
                  <a:pt x="669840" y="245666"/>
                  <a:pt x="688890" y="240506"/>
                </a:cubicBezTo>
                <a:cubicBezTo>
                  <a:pt x="707940" y="235347"/>
                  <a:pt x="743659" y="236934"/>
                  <a:pt x="760328" y="235743"/>
                </a:cubicBezTo>
                <a:cubicBezTo>
                  <a:pt x="776997" y="234552"/>
                  <a:pt x="778187" y="233362"/>
                  <a:pt x="788903" y="233362"/>
                </a:cubicBezTo>
                <a:cubicBezTo>
                  <a:pt x="799619" y="233362"/>
                  <a:pt x="818272" y="237331"/>
                  <a:pt x="824622" y="235744"/>
                </a:cubicBezTo>
                <a:cubicBezTo>
                  <a:pt x="852655" y="221728"/>
                  <a:pt x="867882" y="230584"/>
                  <a:pt x="879391" y="228600"/>
                </a:cubicBezTo>
                <a:cubicBezTo>
                  <a:pt x="890900" y="226616"/>
                  <a:pt x="889501" y="226622"/>
                  <a:pt x="893678" y="223837"/>
                </a:cubicBezTo>
                <a:cubicBezTo>
                  <a:pt x="908579" y="213903"/>
                  <a:pt x="930632" y="198348"/>
                  <a:pt x="946066" y="195262"/>
                </a:cubicBezTo>
                <a:lnTo>
                  <a:pt x="969878" y="190500"/>
                </a:lnTo>
                <a:cubicBezTo>
                  <a:pt x="977816" y="187325"/>
                  <a:pt x="985686" y="183977"/>
                  <a:pt x="993691" y="180975"/>
                </a:cubicBezTo>
                <a:cubicBezTo>
                  <a:pt x="998391" y="179212"/>
                  <a:pt x="1004842" y="180132"/>
                  <a:pt x="1007978" y="176212"/>
                </a:cubicBezTo>
                <a:cubicBezTo>
                  <a:pt x="1012067" y="171101"/>
                  <a:pt x="1011153" y="163512"/>
                  <a:pt x="1012741" y="157162"/>
                </a:cubicBezTo>
                <a:cubicBezTo>
                  <a:pt x="1011153" y="147637"/>
                  <a:pt x="1014725" y="146049"/>
                  <a:pt x="1007978" y="128587"/>
                </a:cubicBezTo>
                <a:cubicBezTo>
                  <a:pt x="1001231" y="111125"/>
                  <a:pt x="977823" y="57023"/>
                  <a:pt x="972260" y="52387"/>
                </a:cubicBezTo>
                <a:cubicBezTo>
                  <a:pt x="960064" y="42224"/>
                  <a:pt x="939319" y="64294"/>
                  <a:pt x="941303" y="66675"/>
                </a:cubicBezTo>
                <a:cubicBezTo>
                  <a:pt x="943287" y="69056"/>
                  <a:pt x="979403" y="67866"/>
                  <a:pt x="984166" y="66675"/>
                </a:cubicBezTo>
                <a:cubicBezTo>
                  <a:pt x="988929" y="65484"/>
                  <a:pt x="980595" y="57150"/>
                  <a:pt x="969879" y="59531"/>
                </a:cubicBezTo>
                <a:cubicBezTo>
                  <a:pt x="959163" y="61912"/>
                  <a:pt x="930985" y="82549"/>
                  <a:pt x="919872" y="80962"/>
                </a:cubicBezTo>
                <a:cubicBezTo>
                  <a:pt x="900822" y="82549"/>
                  <a:pt x="876612" y="90487"/>
                  <a:pt x="874628" y="90487"/>
                </a:cubicBezTo>
                <a:cubicBezTo>
                  <a:pt x="872644" y="90487"/>
                  <a:pt x="901616" y="84534"/>
                  <a:pt x="907966" y="80962"/>
                </a:cubicBezTo>
                <a:cubicBezTo>
                  <a:pt x="914316" y="77390"/>
                  <a:pt x="907966" y="70643"/>
                  <a:pt x="912728" y="69056"/>
                </a:cubicBezTo>
                <a:cubicBezTo>
                  <a:pt x="937954" y="52239"/>
                  <a:pt x="954797" y="64690"/>
                  <a:pt x="969878" y="61912"/>
                </a:cubicBezTo>
                <a:cubicBezTo>
                  <a:pt x="984959" y="59134"/>
                  <a:pt x="975998" y="59191"/>
                  <a:pt x="1003216" y="52387"/>
                </a:cubicBezTo>
                <a:cubicBezTo>
                  <a:pt x="1011069" y="50424"/>
                  <a:pt x="1019091" y="49212"/>
                  <a:pt x="1027028" y="47625"/>
                </a:cubicBezTo>
                <a:cubicBezTo>
                  <a:pt x="1030203" y="42862"/>
                  <a:pt x="1040600" y="37384"/>
                  <a:pt x="1036553" y="33337"/>
                </a:cubicBezTo>
                <a:cubicBezTo>
                  <a:pt x="1031925" y="28709"/>
                  <a:pt x="1022797" y="34250"/>
                  <a:pt x="1017503" y="38100"/>
                </a:cubicBezTo>
                <a:cubicBezTo>
                  <a:pt x="1004794" y="47343"/>
                  <a:pt x="984166" y="71437"/>
                  <a:pt x="984166" y="71437"/>
                </a:cubicBezTo>
                <a:cubicBezTo>
                  <a:pt x="989988" y="83081"/>
                  <a:pt x="994802" y="94678"/>
                  <a:pt x="1003216" y="104775"/>
                </a:cubicBezTo>
                <a:cubicBezTo>
                  <a:pt x="1007528" y="109949"/>
                  <a:pt x="1012741" y="114300"/>
                  <a:pt x="1017503" y="119062"/>
                </a:cubicBezTo>
                <a:cubicBezTo>
                  <a:pt x="1019091" y="123825"/>
                  <a:pt x="1018716" y="129800"/>
                  <a:pt x="1022266" y="133350"/>
                </a:cubicBezTo>
                <a:cubicBezTo>
                  <a:pt x="1025816" y="136900"/>
                  <a:pt x="1031533" y="138112"/>
                  <a:pt x="1036553" y="138112"/>
                </a:cubicBezTo>
                <a:cubicBezTo>
                  <a:pt x="1050929" y="138112"/>
                  <a:pt x="1065128" y="134937"/>
                  <a:pt x="1079416" y="133350"/>
                </a:cubicBezTo>
                <a:cubicBezTo>
                  <a:pt x="1085766" y="127000"/>
                  <a:pt x="1090559" y="118558"/>
                  <a:pt x="1098466" y="114300"/>
                </a:cubicBezTo>
                <a:cubicBezTo>
                  <a:pt x="1118665" y="103424"/>
                  <a:pt x="1139266" y="101282"/>
                  <a:pt x="1160378" y="95250"/>
                </a:cubicBezTo>
                <a:cubicBezTo>
                  <a:pt x="1165205" y="93871"/>
                  <a:pt x="1170052" y="92465"/>
                  <a:pt x="1174666" y="90487"/>
                </a:cubicBezTo>
                <a:cubicBezTo>
                  <a:pt x="1181191" y="87690"/>
                  <a:pt x="1186981" y="83207"/>
                  <a:pt x="1193716" y="80962"/>
                </a:cubicBezTo>
                <a:cubicBezTo>
                  <a:pt x="1201395" y="78402"/>
                  <a:pt x="1209591" y="77787"/>
                  <a:pt x="1217528" y="76200"/>
                </a:cubicBezTo>
                <a:cubicBezTo>
                  <a:pt x="1227053" y="71437"/>
                  <a:pt x="1236371" y="66237"/>
                  <a:pt x="1246103" y="61912"/>
                </a:cubicBezTo>
                <a:cubicBezTo>
                  <a:pt x="1250691" y="59873"/>
                  <a:pt x="1259994" y="56753"/>
                  <a:pt x="1260391" y="57150"/>
                </a:cubicBezTo>
                <a:cubicBezTo>
                  <a:pt x="1260788" y="57547"/>
                  <a:pt x="1253643" y="67866"/>
                  <a:pt x="1248484" y="64294"/>
                </a:cubicBezTo>
                <a:cubicBezTo>
                  <a:pt x="1243325" y="60722"/>
                  <a:pt x="1236975" y="46434"/>
                  <a:pt x="1229435" y="35718"/>
                </a:cubicBezTo>
                <a:cubicBezTo>
                  <a:pt x="1221895" y="25002"/>
                  <a:pt x="1221693" y="6150"/>
                  <a:pt x="1203241" y="0"/>
                </a:cubicBezTo>
                <a:lnTo>
                  <a:pt x="1222291" y="28575"/>
                </a:lnTo>
                <a:cubicBezTo>
                  <a:pt x="1230757" y="41274"/>
                  <a:pt x="1231287" y="46037"/>
                  <a:pt x="1246103" y="52387"/>
                </a:cubicBezTo>
                <a:cubicBezTo>
                  <a:pt x="1252119" y="54965"/>
                  <a:pt x="1258803" y="55562"/>
                  <a:pt x="1265153" y="57150"/>
                </a:cubicBezTo>
                <a:cubicBezTo>
                  <a:pt x="1277853" y="55562"/>
                  <a:pt x="1290905" y="55755"/>
                  <a:pt x="1303253" y="52387"/>
                </a:cubicBezTo>
                <a:cubicBezTo>
                  <a:pt x="1308775" y="50881"/>
                  <a:pt x="1312421" y="45422"/>
                  <a:pt x="1317541" y="42862"/>
                </a:cubicBezTo>
                <a:cubicBezTo>
                  <a:pt x="1364144" y="19560"/>
                  <a:pt x="1322538" y="45880"/>
                  <a:pt x="1355641" y="23812"/>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AB10CA41-8341-4B40-A19F-40AA1B4E04CC}"/>
              </a:ext>
            </a:extLst>
          </p:cNvPr>
          <p:cNvSpPr/>
          <p:nvPr/>
        </p:nvSpPr>
        <p:spPr>
          <a:xfrm>
            <a:off x="3904176" y="3521869"/>
            <a:ext cx="1319234" cy="2945607"/>
          </a:xfrm>
          <a:custGeom>
            <a:avLst/>
            <a:gdLst>
              <a:gd name="connsiteX0" fmla="*/ 171450 w 684749"/>
              <a:gd name="connsiteY0" fmla="*/ 0 h 1535906"/>
              <a:gd name="connsiteX1" fmla="*/ 190500 w 684749"/>
              <a:gd name="connsiteY1" fmla="*/ 11906 h 1535906"/>
              <a:gd name="connsiteX2" fmla="*/ 204787 w 684749"/>
              <a:gd name="connsiteY2" fmla="*/ 23812 h 1535906"/>
              <a:gd name="connsiteX3" fmla="*/ 211931 w 684749"/>
              <a:gd name="connsiteY3" fmla="*/ 35719 h 1535906"/>
              <a:gd name="connsiteX4" fmla="*/ 221456 w 684749"/>
              <a:gd name="connsiteY4" fmla="*/ 50006 h 1535906"/>
              <a:gd name="connsiteX5" fmla="*/ 238125 w 684749"/>
              <a:gd name="connsiteY5" fmla="*/ 71437 h 1535906"/>
              <a:gd name="connsiteX6" fmla="*/ 240506 w 684749"/>
              <a:gd name="connsiteY6" fmla="*/ 78581 h 1535906"/>
              <a:gd name="connsiteX7" fmla="*/ 245268 w 684749"/>
              <a:gd name="connsiteY7" fmla="*/ 88106 h 1535906"/>
              <a:gd name="connsiteX8" fmla="*/ 247650 w 684749"/>
              <a:gd name="connsiteY8" fmla="*/ 102394 h 1535906"/>
              <a:gd name="connsiteX9" fmla="*/ 252412 w 684749"/>
              <a:gd name="connsiteY9" fmla="*/ 109537 h 1535906"/>
              <a:gd name="connsiteX10" fmla="*/ 257175 w 684749"/>
              <a:gd name="connsiteY10" fmla="*/ 119062 h 1535906"/>
              <a:gd name="connsiteX11" fmla="*/ 269081 w 684749"/>
              <a:gd name="connsiteY11" fmla="*/ 145256 h 1535906"/>
              <a:gd name="connsiteX12" fmla="*/ 273843 w 684749"/>
              <a:gd name="connsiteY12" fmla="*/ 161925 h 1535906"/>
              <a:gd name="connsiteX13" fmla="*/ 280987 w 684749"/>
              <a:gd name="connsiteY13" fmla="*/ 166687 h 1535906"/>
              <a:gd name="connsiteX14" fmla="*/ 285750 w 684749"/>
              <a:gd name="connsiteY14" fmla="*/ 178594 h 1535906"/>
              <a:gd name="connsiteX15" fmla="*/ 290512 w 684749"/>
              <a:gd name="connsiteY15" fmla="*/ 185737 h 1535906"/>
              <a:gd name="connsiteX16" fmla="*/ 297656 w 684749"/>
              <a:gd name="connsiteY16" fmla="*/ 202406 h 1535906"/>
              <a:gd name="connsiteX17" fmla="*/ 304800 w 684749"/>
              <a:gd name="connsiteY17" fmla="*/ 221456 h 1535906"/>
              <a:gd name="connsiteX18" fmla="*/ 307181 w 684749"/>
              <a:gd name="connsiteY18" fmla="*/ 230981 h 1535906"/>
              <a:gd name="connsiteX19" fmla="*/ 311943 w 684749"/>
              <a:gd name="connsiteY19" fmla="*/ 238125 h 1535906"/>
              <a:gd name="connsiteX20" fmla="*/ 316706 w 684749"/>
              <a:gd name="connsiteY20" fmla="*/ 247650 h 1535906"/>
              <a:gd name="connsiteX21" fmla="*/ 321468 w 684749"/>
              <a:gd name="connsiteY21" fmla="*/ 266700 h 1535906"/>
              <a:gd name="connsiteX22" fmla="*/ 326231 w 684749"/>
              <a:gd name="connsiteY22" fmla="*/ 285750 h 1535906"/>
              <a:gd name="connsiteX23" fmla="*/ 328612 w 684749"/>
              <a:gd name="connsiteY23" fmla="*/ 295275 h 1535906"/>
              <a:gd name="connsiteX24" fmla="*/ 340518 w 684749"/>
              <a:gd name="connsiteY24" fmla="*/ 326231 h 1535906"/>
              <a:gd name="connsiteX25" fmla="*/ 345281 w 684749"/>
              <a:gd name="connsiteY25" fmla="*/ 342900 h 1535906"/>
              <a:gd name="connsiteX26" fmla="*/ 347662 w 684749"/>
              <a:gd name="connsiteY26" fmla="*/ 350044 h 1535906"/>
              <a:gd name="connsiteX27" fmla="*/ 350043 w 684749"/>
              <a:gd name="connsiteY27" fmla="*/ 361950 h 1535906"/>
              <a:gd name="connsiteX28" fmla="*/ 357187 w 684749"/>
              <a:gd name="connsiteY28" fmla="*/ 369094 h 1535906"/>
              <a:gd name="connsiteX29" fmla="*/ 369093 w 684749"/>
              <a:gd name="connsiteY29" fmla="*/ 350044 h 1535906"/>
              <a:gd name="connsiteX30" fmla="*/ 378618 w 684749"/>
              <a:gd name="connsiteY30" fmla="*/ 345281 h 1535906"/>
              <a:gd name="connsiteX31" fmla="*/ 385762 w 684749"/>
              <a:gd name="connsiteY31" fmla="*/ 340519 h 1535906"/>
              <a:gd name="connsiteX32" fmla="*/ 402431 w 684749"/>
              <a:gd name="connsiteY32" fmla="*/ 326231 h 1535906"/>
              <a:gd name="connsiteX33" fmla="*/ 421481 w 684749"/>
              <a:gd name="connsiteY33" fmla="*/ 316706 h 1535906"/>
              <a:gd name="connsiteX34" fmla="*/ 452437 w 684749"/>
              <a:gd name="connsiteY34" fmla="*/ 311944 h 1535906"/>
              <a:gd name="connsiteX35" fmla="*/ 514350 w 684749"/>
              <a:gd name="connsiteY35" fmla="*/ 307181 h 1535906"/>
              <a:gd name="connsiteX36" fmla="*/ 528637 w 684749"/>
              <a:gd name="connsiteY36" fmla="*/ 304800 h 1535906"/>
              <a:gd name="connsiteX37" fmla="*/ 533400 w 684749"/>
              <a:gd name="connsiteY37" fmla="*/ 311944 h 1535906"/>
              <a:gd name="connsiteX38" fmla="*/ 535781 w 684749"/>
              <a:gd name="connsiteY38" fmla="*/ 326231 h 1535906"/>
              <a:gd name="connsiteX39" fmla="*/ 545306 w 684749"/>
              <a:gd name="connsiteY39" fmla="*/ 345281 h 1535906"/>
              <a:gd name="connsiteX40" fmla="*/ 547687 w 684749"/>
              <a:gd name="connsiteY40" fmla="*/ 359569 h 1535906"/>
              <a:gd name="connsiteX41" fmla="*/ 550068 w 684749"/>
              <a:gd name="connsiteY41" fmla="*/ 378619 h 1535906"/>
              <a:gd name="connsiteX42" fmla="*/ 564356 w 684749"/>
              <a:gd name="connsiteY42" fmla="*/ 381000 h 1535906"/>
              <a:gd name="connsiteX43" fmla="*/ 590550 w 684749"/>
              <a:gd name="connsiteY43" fmla="*/ 357187 h 1535906"/>
              <a:gd name="connsiteX44" fmla="*/ 609600 w 684749"/>
              <a:gd name="connsiteY44" fmla="*/ 342900 h 1535906"/>
              <a:gd name="connsiteX45" fmla="*/ 633412 w 684749"/>
              <a:gd name="connsiteY45" fmla="*/ 335756 h 1535906"/>
              <a:gd name="connsiteX46" fmla="*/ 602456 w 684749"/>
              <a:gd name="connsiteY46" fmla="*/ 350044 h 1535906"/>
              <a:gd name="connsiteX47" fmla="*/ 592931 w 684749"/>
              <a:gd name="connsiteY47" fmla="*/ 354806 h 1535906"/>
              <a:gd name="connsiteX48" fmla="*/ 578643 w 684749"/>
              <a:gd name="connsiteY48" fmla="*/ 359569 h 1535906"/>
              <a:gd name="connsiteX49" fmla="*/ 559593 w 684749"/>
              <a:gd name="connsiteY49" fmla="*/ 364331 h 1535906"/>
              <a:gd name="connsiteX50" fmla="*/ 542925 w 684749"/>
              <a:gd name="connsiteY50" fmla="*/ 376237 h 1535906"/>
              <a:gd name="connsiteX51" fmla="*/ 538162 w 684749"/>
              <a:gd name="connsiteY51" fmla="*/ 385762 h 1535906"/>
              <a:gd name="connsiteX52" fmla="*/ 533400 w 684749"/>
              <a:gd name="connsiteY52" fmla="*/ 414337 h 1535906"/>
              <a:gd name="connsiteX53" fmla="*/ 531018 w 684749"/>
              <a:gd name="connsiteY53" fmla="*/ 450056 h 1535906"/>
              <a:gd name="connsiteX54" fmla="*/ 481012 w 684749"/>
              <a:gd name="connsiteY54" fmla="*/ 454819 h 1535906"/>
              <a:gd name="connsiteX55" fmla="*/ 483393 w 684749"/>
              <a:gd name="connsiteY55" fmla="*/ 500062 h 1535906"/>
              <a:gd name="connsiteX56" fmla="*/ 485775 w 684749"/>
              <a:gd name="connsiteY56" fmla="*/ 507206 h 1535906"/>
              <a:gd name="connsiteX57" fmla="*/ 495300 w 684749"/>
              <a:gd name="connsiteY57" fmla="*/ 516731 h 1535906"/>
              <a:gd name="connsiteX58" fmla="*/ 507206 w 684749"/>
              <a:gd name="connsiteY58" fmla="*/ 538162 h 1535906"/>
              <a:gd name="connsiteX59" fmla="*/ 502443 w 684749"/>
              <a:gd name="connsiteY59" fmla="*/ 531019 h 1535906"/>
              <a:gd name="connsiteX60" fmla="*/ 490537 w 684749"/>
              <a:gd name="connsiteY60" fmla="*/ 509587 h 1535906"/>
              <a:gd name="connsiteX61" fmla="*/ 488156 w 684749"/>
              <a:gd name="connsiteY61" fmla="*/ 488156 h 1535906"/>
              <a:gd name="connsiteX62" fmla="*/ 483393 w 684749"/>
              <a:gd name="connsiteY62" fmla="*/ 471487 h 1535906"/>
              <a:gd name="connsiteX63" fmla="*/ 485775 w 684749"/>
              <a:gd name="connsiteY63" fmla="*/ 457200 h 1535906"/>
              <a:gd name="connsiteX64" fmla="*/ 526256 w 684749"/>
              <a:gd name="connsiteY64" fmla="*/ 450056 h 1535906"/>
              <a:gd name="connsiteX65" fmla="*/ 533400 w 684749"/>
              <a:gd name="connsiteY65" fmla="*/ 447675 h 1535906"/>
              <a:gd name="connsiteX66" fmla="*/ 547687 w 684749"/>
              <a:gd name="connsiteY66" fmla="*/ 435769 h 1535906"/>
              <a:gd name="connsiteX67" fmla="*/ 545306 w 684749"/>
              <a:gd name="connsiteY67" fmla="*/ 369094 h 1535906"/>
              <a:gd name="connsiteX68" fmla="*/ 542925 w 684749"/>
              <a:gd name="connsiteY68" fmla="*/ 359569 h 1535906"/>
              <a:gd name="connsiteX69" fmla="*/ 540543 w 684749"/>
              <a:gd name="connsiteY69" fmla="*/ 345281 h 1535906"/>
              <a:gd name="connsiteX70" fmla="*/ 538162 w 684749"/>
              <a:gd name="connsiteY70" fmla="*/ 335756 h 1535906"/>
              <a:gd name="connsiteX71" fmla="*/ 533400 w 684749"/>
              <a:gd name="connsiteY71" fmla="*/ 316706 h 1535906"/>
              <a:gd name="connsiteX72" fmla="*/ 528637 w 684749"/>
              <a:gd name="connsiteY72" fmla="*/ 309562 h 1535906"/>
              <a:gd name="connsiteX73" fmla="*/ 521493 w 684749"/>
              <a:gd name="connsiteY73" fmla="*/ 307181 h 1535906"/>
              <a:gd name="connsiteX74" fmla="*/ 445293 w 684749"/>
              <a:gd name="connsiteY74" fmla="*/ 314325 h 1535906"/>
              <a:gd name="connsiteX75" fmla="*/ 404812 w 684749"/>
              <a:gd name="connsiteY75" fmla="*/ 316706 h 1535906"/>
              <a:gd name="connsiteX76" fmla="*/ 385762 w 684749"/>
              <a:gd name="connsiteY76" fmla="*/ 321469 h 1535906"/>
              <a:gd name="connsiteX77" fmla="*/ 376237 w 684749"/>
              <a:gd name="connsiteY77" fmla="*/ 323850 h 1535906"/>
              <a:gd name="connsiteX78" fmla="*/ 364331 w 684749"/>
              <a:gd name="connsiteY78" fmla="*/ 326231 h 1535906"/>
              <a:gd name="connsiteX79" fmla="*/ 357187 w 684749"/>
              <a:gd name="connsiteY79" fmla="*/ 335756 h 1535906"/>
              <a:gd name="connsiteX80" fmla="*/ 354806 w 684749"/>
              <a:gd name="connsiteY80" fmla="*/ 371475 h 1535906"/>
              <a:gd name="connsiteX81" fmla="*/ 345281 w 684749"/>
              <a:gd name="connsiteY81" fmla="*/ 373856 h 1535906"/>
              <a:gd name="connsiteX82" fmla="*/ 297656 w 684749"/>
              <a:gd name="connsiteY82" fmla="*/ 376237 h 1535906"/>
              <a:gd name="connsiteX83" fmla="*/ 285750 w 684749"/>
              <a:gd name="connsiteY83" fmla="*/ 378619 h 1535906"/>
              <a:gd name="connsiteX84" fmla="*/ 276225 w 684749"/>
              <a:gd name="connsiteY84" fmla="*/ 402431 h 1535906"/>
              <a:gd name="connsiteX85" fmla="*/ 280987 w 684749"/>
              <a:gd name="connsiteY85" fmla="*/ 421481 h 1535906"/>
              <a:gd name="connsiteX86" fmla="*/ 292893 w 684749"/>
              <a:gd name="connsiteY86" fmla="*/ 440531 h 1535906"/>
              <a:gd name="connsiteX87" fmla="*/ 288131 w 684749"/>
              <a:gd name="connsiteY87" fmla="*/ 421481 h 1535906"/>
              <a:gd name="connsiteX88" fmla="*/ 283368 w 684749"/>
              <a:gd name="connsiteY88" fmla="*/ 411956 h 1535906"/>
              <a:gd name="connsiteX89" fmla="*/ 271462 w 684749"/>
              <a:gd name="connsiteY89" fmla="*/ 395287 h 1535906"/>
              <a:gd name="connsiteX90" fmla="*/ 269081 w 684749"/>
              <a:gd name="connsiteY90" fmla="*/ 381000 h 1535906"/>
              <a:gd name="connsiteX91" fmla="*/ 257175 w 684749"/>
              <a:gd name="connsiteY91" fmla="*/ 361950 h 1535906"/>
              <a:gd name="connsiteX92" fmla="*/ 252412 w 684749"/>
              <a:gd name="connsiteY92" fmla="*/ 354806 h 1535906"/>
              <a:gd name="connsiteX93" fmla="*/ 238125 w 684749"/>
              <a:gd name="connsiteY93" fmla="*/ 345281 h 1535906"/>
              <a:gd name="connsiteX94" fmla="*/ 221456 w 684749"/>
              <a:gd name="connsiteY94" fmla="*/ 330994 h 1535906"/>
              <a:gd name="connsiteX95" fmla="*/ 197643 w 684749"/>
              <a:gd name="connsiteY95" fmla="*/ 333375 h 1535906"/>
              <a:gd name="connsiteX96" fmla="*/ 190500 w 684749"/>
              <a:gd name="connsiteY96" fmla="*/ 335756 h 1535906"/>
              <a:gd name="connsiteX97" fmla="*/ 188118 w 684749"/>
              <a:gd name="connsiteY97" fmla="*/ 342900 h 1535906"/>
              <a:gd name="connsiteX98" fmla="*/ 235743 w 684749"/>
              <a:gd name="connsiteY98" fmla="*/ 338137 h 1535906"/>
              <a:gd name="connsiteX99" fmla="*/ 250031 w 684749"/>
              <a:gd name="connsiteY99" fmla="*/ 345281 h 1535906"/>
              <a:gd name="connsiteX100" fmla="*/ 259556 w 684749"/>
              <a:gd name="connsiteY100" fmla="*/ 385762 h 1535906"/>
              <a:gd name="connsiteX101" fmla="*/ 264318 w 684749"/>
              <a:gd name="connsiteY101" fmla="*/ 392906 h 1535906"/>
              <a:gd name="connsiteX102" fmla="*/ 278606 w 684749"/>
              <a:gd name="connsiteY102" fmla="*/ 395287 h 1535906"/>
              <a:gd name="connsiteX103" fmla="*/ 295275 w 684749"/>
              <a:gd name="connsiteY103" fmla="*/ 390525 h 1535906"/>
              <a:gd name="connsiteX104" fmla="*/ 314325 w 684749"/>
              <a:gd name="connsiteY104" fmla="*/ 383381 h 1535906"/>
              <a:gd name="connsiteX105" fmla="*/ 342900 w 684749"/>
              <a:gd name="connsiteY105" fmla="*/ 381000 h 1535906"/>
              <a:gd name="connsiteX106" fmla="*/ 361950 w 684749"/>
              <a:gd name="connsiteY106" fmla="*/ 378619 h 1535906"/>
              <a:gd name="connsiteX107" fmla="*/ 371475 w 684749"/>
              <a:gd name="connsiteY107" fmla="*/ 376237 h 1535906"/>
              <a:gd name="connsiteX108" fmla="*/ 373856 w 684749"/>
              <a:gd name="connsiteY108" fmla="*/ 383381 h 1535906"/>
              <a:gd name="connsiteX109" fmla="*/ 385762 w 684749"/>
              <a:gd name="connsiteY109" fmla="*/ 407194 h 1535906"/>
              <a:gd name="connsiteX110" fmla="*/ 388143 w 684749"/>
              <a:gd name="connsiteY110" fmla="*/ 421481 h 1535906"/>
              <a:gd name="connsiteX111" fmla="*/ 390525 w 684749"/>
              <a:gd name="connsiteY111" fmla="*/ 454819 h 1535906"/>
              <a:gd name="connsiteX112" fmla="*/ 395287 w 684749"/>
              <a:gd name="connsiteY112" fmla="*/ 478631 h 1535906"/>
              <a:gd name="connsiteX113" fmla="*/ 397668 w 684749"/>
              <a:gd name="connsiteY113" fmla="*/ 497681 h 1535906"/>
              <a:gd name="connsiteX114" fmla="*/ 400050 w 684749"/>
              <a:gd name="connsiteY114" fmla="*/ 507206 h 1535906"/>
              <a:gd name="connsiteX115" fmla="*/ 402431 w 684749"/>
              <a:gd name="connsiteY115" fmla="*/ 519112 h 1535906"/>
              <a:gd name="connsiteX116" fmla="*/ 407193 w 684749"/>
              <a:gd name="connsiteY116" fmla="*/ 550069 h 1535906"/>
              <a:gd name="connsiteX117" fmla="*/ 409575 w 684749"/>
              <a:gd name="connsiteY117" fmla="*/ 557212 h 1535906"/>
              <a:gd name="connsiteX118" fmla="*/ 416718 w 684749"/>
              <a:gd name="connsiteY118" fmla="*/ 578644 h 1535906"/>
              <a:gd name="connsiteX119" fmla="*/ 421481 w 684749"/>
              <a:gd name="connsiteY119" fmla="*/ 585787 h 1535906"/>
              <a:gd name="connsiteX120" fmla="*/ 426243 w 684749"/>
              <a:gd name="connsiteY120" fmla="*/ 607219 h 1535906"/>
              <a:gd name="connsiteX121" fmla="*/ 431006 w 684749"/>
              <a:gd name="connsiteY121" fmla="*/ 616744 h 1535906"/>
              <a:gd name="connsiteX122" fmla="*/ 435768 w 684749"/>
              <a:gd name="connsiteY122" fmla="*/ 638175 h 1535906"/>
              <a:gd name="connsiteX123" fmla="*/ 438150 w 684749"/>
              <a:gd name="connsiteY123" fmla="*/ 657225 h 1535906"/>
              <a:gd name="connsiteX124" fmla="*/ 442912 w 684749"/>
              <a:gd name="connsiteY124" fmla="*/ 671512 h 1535906"/>
              <a:gd name="connsiteX125" fmla="*/ 445293 w 684749"/>
              <a:gd name="connsiteY125" fmla="*/ 681037 h 1535906"/>
              <a:gd name="connsiteX126" fmla="*/ 450056 w 684749"/>
              <a:gd name="connsiteY126" fmla="*/ 704850 h 1535906"/>
              <a:gd name="connsiteX127" fmla="*/ 452437 w 684749"/>
              <a:gd name="connsiteY127" fmla="*/ 716756 h 1535906"/>
              <a:gd name="connsiteX128" fmla="*/ 461962 w 684749"/>
              <a:gd name="connsiteY128" fmla="*/ 747712 h 1535906"/>
              <a:gd name="connsiteX129" fmla="*/ 476250 w 684749"/>
              <a:gd name="connsiteY129" fmla="*/ 781050 h 1535906"/>
              <a:gd name="connsiteX130" fmla="*/ 481012 w 684749"/>
              <a:gd name="connsiteY130" fmla="*/ 797719 h 1535906"/>
              <a:gd name="connsiteX131" fmla="*/ 492918 w 684749"/>
              <a:gd name="connsiteY131" fmla="*/ 828675 h 1535906"/>
              <a:gd name="connsiteX132" fmla="*/ 497681 w 684749"/>
              <a:gd name="connsiteY132" fmla="*/ 845344 h 1535906"/>
              <a:gd name="connsiteX133" fmla="*/ 507206 w 684749"/>
              <a:gd name="connsiteY133" fmla="*/ 852487 h 1535906"/>
              <a:gd name="connsiteX134" fmla="*/ 531018 w 684749"/>
              <a:gd name="connsiteY134" fmla="*/ 847725 h 1535906"/>
              <a:gd name="connsiteX135" fmla="*/ 557212 w 684749"/>
              <a:gd name="connsiteY135" fmla="*/ 838200 h 1535906"/>
              <a:gd name="connsiteX136" fmla="*/ 571500 w 684749"/>
              <a:gd name="connsiteY136" fmla="*/ 835819 h 1535906"/>
              <a:gd name="connsiteX137" fmla="*/ 600075 w 684749"/>
              <a:gd name="connsiteY137" fmla="*/ 828675 h 1535906"/>
              <a:gd name="connsiteX138" fmla="*/ 621506 w 684749"/>
              <a:gd name="connsiteY138" fmla="*/ 823912 h 1535906"/>
              <a:gd name="connsiteX139" fmla="*/ 671512 w 684749"/>
              <a:gd name="connsiteY139" fmla="*/ 828675 h 1535906"/>
              <a:gd name="connsiteX140" fmla="*/ 676275 w 684749"/>
              <a:gd name="connsiteY140" fmla="*/ 845344 h 1535906"/>
              <a:gd name="connsiteX141" fmla="*/ 681037 w 684749"/>
              <a:gd name="connsiteY141" fmla="*/ 871537 h 1535906"/>
              <a:gd name="connsiteX142" fmla="*/ 678656 w 684749"/>
              <a:gd name="connsiteY142" fmla="*/ 850106 h 1535906"/>
              <a:gd name="connsiteX143" fmla="*/ 676275 w 684749"/>
              <a:gd name="connsiteY143" fmla="*/ 838200 h 1535906"/>
              <a:gd name="connsiteX144" fmla="*/ 664368 w 684749"/>
              <a:gd name="connsiteY144" fmla="*/ 835819 h 1535906"/>
              <a:gd name="connsiteX145" fmla="*/ 588168 w 684749"/>
              <a:gd name="connsiteY145" fmla="*/ 842962 h 1535906"/>
              <a:gd name="connsiteX146" fmla="*/ 573881 w 684749"/>
              <a:gd name="connsiteY146" fmla="*/ 845344 h 1535906"/>
              <a:gd name="connsiteX147" fmla="*/ 566737 w 684749"/>
              <a:gd name="connsiteY147" fmla="*/ 847725 h 1535906"/>
              <a:gd name="connsiteX148" fmla="*/ 516731 w 684749"/>
              <a:gd name="connsiteY148" fmla="*/ 850106 h 1535906"/>
              <a:gd name="connsiteX149" fmla="*/ 523875 w 684749"/>
              <a:gd name="connsiteY149" fmla="*/ 902494 h 1535906"/>
              <a:gd name="connsiteX150" fmla="*/ 538162 w 684749"/>
              <a:gd name="connsiteY150" fmla="*/ 933450 h 1535906"/>
              <a:gd name="connsiteX151" fmla="*/ 547687 w 684749"/>
              <a:gd name="connsiteY151" fmla="*/ 954881 h 1535906"/>
              <a:gd name="connsiteX152" fmla="*/ 550068 w 684749"/>
              <a:gd name="connsiteY152" fmla="*/ 964406 h 1535906"/>
              <a:gd name="connsiteX153" fmla="*/ 554831 w 684749"/>
              <a:gd name="connsiteY153" fmla="*/ 971550 h 1535906"/>
              <a:gd name="connsiteX154" fmla="*/ 569118 w 684749"/>
              <a:gd name="connsiteY154" fmla="*/ 1004887 h 1535906"/>
              <a:gd name="connsiteX155" fmla="*/ 573881 w 684749"/>
              <a:gd name="connsiteY155" fmla="*/ 1026319 h 1535906"/>
              <a:gd name="connsiteX156" fmla="*/ 585787 w 684749"/>
              <a:gd name="connsiteY156" fmla="*/ 1050131 h 1535906"/>
              <a:gd name="connsiteX157" fmla="*/ 588168 w 684749"/>
              <a:gd name="connsiteY157" fmla="*/ 1064419 h 1535906"/>
              <a:gd name="connsiteX158" fmla="*/ 597693 w 684749"/>
              <a:gd name="connsiteY158" fmla="*/ 1083469 h 1535906"/>
              <a:gd name="connsiteX159" fmla="*/ 600075 w 684749"/>
              <a:gd name="connsiteY159" fmla="*/ 1092994 h 1535906"/>
              <a:gd name="connsiteX160" fmla="*/ 578643 w 684749"/>
              <a:gd name="connsiteY160" fmla="*/ 1116806 h 1535906"/>
              <a:gd name="connsiteX161" fmla="*/ 566737 w 684749"/>
              <a:gd name="connsiteY161" fmla="*/ 1126331 h 1535906"/>
              <a:gd name="connsiteX162" fmla="*/ 559593 w 684749"/>
              <a:gd name="connsiteY162" fmla="*/ 1133475 h 1535906"/>
              <a:gd name="connsiteX163" fmla="*/ 535781 w 684749"/>
              <a:gd name="connsiteY163" fmla="*/ 1147762 h 1535906"/>
              <a:gd name="connsiteX164" fmla="*/ 528637 w 684749"/>
              <a:gd name="connsiteY164" fmla="*/ 1157287 h 1535906"/>
              <a:gd name="connsiteX165" fmla="*/ 523875 w 684749"/>
              <a:gd name="connsiteY165" fmla="*/ 1166812 h 1535906"/>
              <a:gd name="connsiteX166" fmla="*/ 511968 w 684749"/>
              <a:gd name="connsiteY166" fmla="*/ 1173956 h 1535906"/>
              <a:gd name="connsiteX167" fmla="*/ 507206 w 684749"/>
              <a:gd name="connsiteY167" fmla="*/ 1181100 h 1535906"/>
              <a:gd name="connsiteX168" fmla="*/ 485775 w 684749"/>
              <a:gd name="connsiteY168" fmla="*/ 1207294 h 1535906"/>
              <a:gd name="connsiteX169" fmla="*/ 464343 w 684749"/>
              <a:gd name="connsiteY169" fmla="*/ 1245394 h 1535906"/>
              <a:gd name="connsiteX170" fmla="*/ 447675 w 684749"/>
              <a:gd name="connsiteY170" fmla="*/ 1262062 h 1535906"/>
              <a:gd name="connsiteX171" fmla="*/ 421481 w 684749"/>
              <a:gd name="connsiteY171" fmla="*/ 1257300 h 1535906"/>
              <a:gd name="connsiteX172" fmla="*/ 409575 w 684749"/>
              <a:gd name="connsiteY172" fmla="*/ 1243012 h 1535906"/>
              <a:gd name="connsiteX173" fmla="*/ 378618 w 684749"/>
              <a:gd name="connsiteY173" fmla="*/ 1195387 h 1535906"/>
              <a:gd name="connsiteX174" fmla="*/ 371475 w 684749"/>
              <a:gd name="connsiteY174" fmla="*/ 1190625 h 1535906"/>
              <a:gd name="connsiteX175" fmla="*/ 364331 w 684749"/>
              <a:gd name="connsiteY175" fmla="*/ 1176337 h 1535906"/>
              <a:gd name="connsiteX176" fmla="*/ 357187 w 684749"/>
              <a:gd name="connsiteY176" fmla="*/ 1171575 h 1535906"/>
              <a:gd name="connsiteX177" fmla="*/ 350043 w 684749"/>
              <a:gd name="connsiteY177" fmla="*/ 1164431 h 1535906"/>
              <a:gd name="connsiteX178" fmla="*/ 333375 w 684749"/>
              <a:gd name="connsiteY178" fmla="*/ 1150144 h 1535906"/>
              <a:gd name="connsiteX179" fmla="*/ 295275 w 684749"/>
              <a:gd name="connsiteY179" fmla="*/ 1116806 h 1535906"/>
              <a:gd name="connsiteX180" fmla="*/ 273843 w 684749"/>
              <a:gd name="connsiteY180" fmla="*/ 1090612 h 1535906"/>
              <a:gd name="connsiteX181" fmla="*/ 266700 w 684749"/>
              <a:gd name="connsiteY181" fmla="*/ 1081087 h 1535906"/>
              <a:gd name="connsiteX182" fmla="*/ 254793 w 684749"/>
              <a:gd name="connsiteY182" fmla="*/ 1069181 h 1535906"/>
              <a:gd name="connsiteX183" fmla="*/ 245268 w 684749"/>
              <a:gd name="connsiteY183" fmla="*/ 1057275 h 1535906"/>
              <a:gd name="connsiteX184" fmla="*/ 235743 w 684749"/>
              <a:gd name="connsiteY184" fmla="*/ 1047750 h 1535906"/>
              <a:gd name="connsiteX185" fmla="*/ 219075 w 684749"/>
              <a:gd name="connsiteY185" fmla="*/ 1026319 h 1535906"/>
              <a:gd name="connsiteX186" fmla="*/ 209550 w 684749"/>
              <a:gd name="connsiteY186" fmla="*/ 1016794 h 1535906"/>
              <a:gd name="connsiteX187" fmla="*/ 202406 w 684749"/>
              <a:gd name="connsiteY187" fmla="*/ 1007269 h 1535906"/>
              <a:gd name="connsiteX188" fmla="*/ 197643 w 684749"/>
              <a:gd name="connsiteY188" fmla="*/ 1000125 h 1535906"/>
              <a:gd name="connsiteX189" fmla="*/ 173831 w 684749"/>
              <a:gd name="connsiteY189" fmla="*/ 976312 h 1535906"/>
              <a:gd name="connsiteX190" fmla="*/ 159543 w 684749"/>
              <a:gd name="connsiteY190" fmla="*/ 962025 h 1535906"/>
              <a:gd name="connsiteX191" fmla="*/ 126206 w 684749"/>
              <a:gd name="connsiteY191" fmla="*/ 926306 h 1535906"/>
              <a:gd name="connsiteX192" fmla="*/ 109537 w 684749"/>
              <a:gd name="connsiteY192" fmla="*/ 916781 h 1535906"/>
              <a:gd name="connsiteX193" fmla="*/ 102393 w 684749"/>
              <a:gd name="connsiteY193" fmla="*/ 907256 h 1535906"/>
              <a:gd name="connsiteX194" fmla="*/ 85725 w 684749"/>
              <a:gd name="connsiteY194" fmla="*/ 895350 h 1535906"/>
              <a:gd name="connsiteX195" fmla="*/ 66675 w 684749"/>
              <a:gd name="connsiteY195" fmla="*/ 878681 h 1535906"/>
              <a:gd name="connsiteX196" fmla="*/ 35718 w 684749"/>
              <a:gd name="connsiteY196" fmla="*/ 883444 h 1535906"/>
              <a:gd name="connsiteX197" fmla="*/ 28575 w 684749"/>
              <a:gd name="connsiteY197" fmla="*/ 885825 h 1535906"/>
              <a:gd name="connsiteX198" fmla="*/ 21431 w 684749"/>
              <a:gd name="connsiteY198" fmla="*/ 892969 h 1535906"/>
              <a:gd name="connsiteX199" fmla="*/ 16668 w 684749"/>
              <a:gd name="connsiteY199" fmla="*/ 912019 h 1535906"/>
              <a:gd name="connsiteX200" fmla="*/ 14287 w 684749"/>
              <a:gd name="connsiteY200" fmla="*/ 921544 h 1535906"/>
              <a:gd name="connsiteX201" fmla="*/ 4762 w 684749"/>
              <a:gd name="connsiteY201" fmla="*/ 945356 h 1535906"/>
              <a:gd name="connsiteX202" fmla="*/ 0 w 684749"/>
              <a:gd name="connsiteY202" fmla="*/ 964406 h 1535906"/>
              <a:gd name="connsiteX203" fmla="*/ 2381 w 684749"/>
              <a:gd name="connsiteY203" fmla="*/ 1016794 h 1535906"/>
              <a:gd name="connsiteX204" fmla="*/ 4762 w 684749"/>
              <a:gd name="connsiteY204" fmla="*/ 1023937 h 1535906"/>
              <a:gd name="connsiteX205" fmla="*/ 7143 w 684749"/>
              <a:gd name="connsiteY205" fmla="*/ 1040606 h 1535906"/>
              <a:gd name="connsiteX206" fmla="*/ 4762 w 684749"/>
              <a:gd name="connsiteY206" fmla="*/ 1012031 h 1535906"/>
              <a:gd name="connsiteX207" fmla="*/ 7143 w 684749"/>
              <a:gd name="connsiteY207" fmla="*/ 942975 h 1535906"/>
              <a:gd name="connsiteX208" fmla="*/ 23812 w 684749"/>
              <a:gd name="connsiteY208" fmla="*/ 923925 h 1535906"/>
              <a:gd name="connsiteX209" fmla="*/ 42862 w 684749"/>
              <a:gd name="connsiteY209" fmla="*/ 904875 h 1535906"/>
              <a:gd name="connsiteX210" fmla="*/ 50006 w 684749"/>
              <a:gd name="connsiteY210" fmla="*/ 900112 h 1535906"/>
              <a:gd name="connsiteX211" fmla="*/ 71437 w 684749"/>
              <a:gd name="connsiteY211" fmla="*/ 883444 h 1535906"/>
              <a:gd name="connsiteX212" fmla="*/ 111918 w 684749"/>
              <a:gd name="connsiteY212" fmla="*/ 890587 h 1535906"/>
              <a:gd name="connsiteX213" fmla="*/ 152400 w 684749"/>
              <a:gd name="connsiteY213" fmla="*/ 921544 h 1535906"/>
              <a:gd name="connsiteX214" fmla="*/ 159543 w 684749"/>
              <a:gd name="connsiteY214" fmla="*/ 940594 h 1535906"/>
              <a:gd name="connsiteX215" fmla="*/ 195262 w 684749"/>
              <a:gd name="connsiteY215" fmla="*/ 990600 h 1535906"/>
              <a:gd name="connsiteX216" fmla="*/ 200025 w 684749"/>
              <a:gd name="connsiteY216" fmla="*/ 997744 h 1535906"/>
              <a:gd name="connsiteX217" fmla="*/ 211931 w 684749"/>
              <a:gd name="connsiteY217" fmla="*/ 1019175 h 1535906"/>
              <a:gd name="connsiteX218" fmla="*/ 230981 w 684749"/>
              <a:gd name="connsiteY218" fmla="*/ 1040606 h 1535906"/>
              <a:gd name="connsiteX219" fmla="*/ 240506 w 684749"/>
              <a:gd name="connsiteY219" fmla="*/ 1052512 h 1535906"/>
              <a:gd name="connsiteX220" fmla="*/ 254793 w 684749"/>
              <a:gd name="connsiteY220" fmla="*/ 1073944 h 1535906"/>
              <a:gd name="connsiteX221" fmla="*/ 266700 w 684749"/>
              <a:gd name="connsiteY221" fmla="*/ 1083469 h 1535906"/>
              <a:gd name="connsiteX222" fmla="*/ 292893 w 684749"/>
              <a:gd name="connsiteY222" fmla="*/ 1114425 h 1535906"/>
              <a:gd name="connsiteX223" fmla="*/ 297656 w 684749"/>
              <a:gd name="connsiteY223" fmla="*/ 1121569 h 1535906"/>
              <a:gd name="connsiteX224" fmla="*/ 302418 w 684749"/>
              <a:gd name="connsiteY224" fmla="*/ 1133475 h 1535906"/>
              <a:gd name="connsiteX225" fmla="*/ 304800 w 684749"/>
              <a:gd name="connsiteY225" fmla="*/ 1140619 h 1535906"/>
              <a:gd name="connsiteX226" fmla="*/ 326231 w 684749"/>
              <a:gd name="connsiteY226" fmla="*/ 1171575 h 1535906"/>
              <a:gd name="connsiteX227" fmla="*/ 333375 w 684749"/>
              <a:gd name="connsiteY227" fmla="*/ 1181100 h 1535906"/>
              <a:gd name="connsiteX228" fmla="*/ 330993 w 684749"/>
              <a:gd name="connsiteY228" fmla="*/ 1204912 h 1535906"/>
              <a:gd name="connsiteX229" fmla="*/ 326231 w 684749"/>
              <a:gd name="connsiteY229" fmla="*/ 1226344 h 1535906"/>
              <a:gd name="connsiteX230" fmla="*/ 321468 w 684749"/>
              <a:gd name="connsiteY230" fmla="*/ 1247775 h 1535906"/>
              <a:gd name="connsiteX231" fmla="*/ 319087 w 684749"/>
              <a:gd name="connsiteY231" fmla="*/ 1257300 h 1535906"/>
              <a:gd name="connsiteX232" fmla="*/ 314325 w 684749"/>
              <a:gd name="connsiteY232" fmla="*/ 1269206 h 1535906"/>
              <a:gd name="connsiteX233" fmla="*/ 304800 w 684749"/>
              <a:gd name="connsiteY233" fmla="*/ 1302544 h 1535906"/>
              <a:gd name="connsiteX234" fmla="*/ 295275 w 684749"/>
              <a:gd name="connsiteY234" fmla="*/ 1321594 h 1535906"/>
              <a:gd name="connsiteX235" fmla="*/ 288131 w 684749"/>
              <a:gd name="connsiteY235" fmla="*/ 1338262 h 1535906"/>
              <a:gd name="connsiteX236" fmla="*/ 273843 w 684749"/>
              <a:gd name="connsiteY236" fmla="*/ 1366837 h 1535906"/>
              <a:gd name="connsiteX237" fmla="*/ 271462 w 684749"/>
              <a:gd name="connsiteY237" fmla="*/ 1376362 h 1535906"/>
              <a:gd name="connsiteX238" fmla="*/ 257175 w 684749"/>
              <a:gd name="connsiteY238" fmla="*/ 1402556 h 1535906"/>
              <a:gd name="connsiteX239" fmla="*/ 250031 w 684749"/>
              <a:gd name="connsiteY239" fmla="*/ 1409700 h 1535906"/>
              <a:gd name="connsiteX240" fmla="*/ 238125 w 684749"/>
              <a:gd name="connsiteY240" fmla="*/ 1414462 h 1535906"/>
              <a:gd name="connsiteX241" fmla="*/ 223837 w 684749"/>
              <a:gd name="connsiteY241" fmla="*/ 1421606 h 1535906"/>
              <a:gd name="connsiteX242" fmla="*/ 214312 w 684749"/>
              <a:gd name="connsiteY242" fmla="*/ 1423987 h 1535906"/>
              <a:gd name="connsiteX243" fmla="*/ 207168 w 684749"/>
              <a:gd name="connsiteY243" fmla="*/ 1426369 h 1535906"/>
              <a:gd name="connsiteX244" fmla="*/ 204787 w 684749"/>
              <a:gd name="connsiteY244" fmla="*/ 1433512 h 1535906"/>
              <a:gd name="connsiteX245" fmla="*/ 200025 w 684749"/>
              <a:gd name="connsiteY245" fmla="*/ 1443037 h 1535906"/>
              <a:gd name="connsiteX246" fmla="*/ 197643 w 684749"/>
              <a:gd name="connsiteY246" fmla="*/ 1452562 h 1535906"/>
              <a:gd name="connsiteX247" fmla="*/ 195262 w 684749"/>
              <a:gd name="connsiteY247" fmla="*/ 1459706 h 1535906"/>
              <a:gd name="connsiteX248" fmla="*/ 192881 w 684749"/>
              <a:gd name="connsiteY248" fmla="*/ 1471612 h 1535906"/>
              <a:gd name="connsiteX249" fmla="*/ 185737 w 684749"/>
              <a:gd name="connsiteY249" fmla="*/ 1485900 h 1535906"/>
              <a:gd name="connsiteX250" fmla="*/ 183356 w 684749"/>
              <a:gd name="connsiteY250" fmla="*/ 1493044 h 1535906"/>
              <a:gd name="connsiteX251" fmla="*/ 180975 w 684749"/>
              <a:gd name="connsiteY251" fmla="*/ 1502569 h 1535906"/>
              <a:gd name="connsiteX252" fmla="*/ 176212 w 684749"/>
              <a:gd name="connsiteY252" fmla="*/ 1509712 h 1535906"/>
              <a:gd name="connsiteX253" fmla="*/ 176212 w 684749"/>
              <a:gd name="connsiteY253" fmla="*/ 1535906 h 1535906"/>
              <a:gd name="connsiteX0" fmla="*/ 504826 w 1018125"/>
              <a:gd name="connsiteY0" fmla="*/ 0 h 2524125"/>
              <a:gd name="connsiteX1" fmla="*/ 523876 w 1018125"/>
              <a:gd name="connsiteY1" fmla="*/ 11906 h 2524125"/>
              <a:gd name="connsiteX2" fmla="*/ 538163 w 1018125"/>
              <a:gd name="connsiteY2" fmla="*/ 23812 h 2524125"/>
              <a:gd name="connsiteX3" fmla="*/ 545307 w 1018125"/>
              <a:gd name="connsiteY3" fmla="*/ 35719 h 2524125"/>
              <a:gd name="connsiteX4" fmla="*/ 554832 w 1018125"/>
              <a:gd name="connsiteY4" fmla="*/ 50006 h 2524125"/>
              <a:gd name="connsiteX5" fmla="*/ 571501 w 1018125"/>
              <a:gd name="connsiteY5" fmla="*/ 71437 h 2524125"/>
              <a:gd name="connsiteX6" fmla="*/ 573882 w 1018125"/>
              <a:gd name="connsiteY6" fmla="*/ 78581 h 2524125"/>
              <a:gd name="connsiteX7" fmla="*/ 578644 w 1018125"/>
              <a:gd name="connsiteY7" fmla="*/ 88106 h 2524125"/>
              <a:gd name="connsiteX8" fmla="*/ 581026 w 1018125"/>
              <a:gd name="connsiteY8" fmla="*/ 102394 h 2524125"/>
              <a:gd name="connsiteX9" fmla="*/ 585788 w 1018125"/>
              <a:gd name="connsiteY9" fmla="*/ 109537 h 2524125"/>
              <a:gd name="connsiteX10" fmla="*/ 590551 w 1018125"/>
              <a:gd name="connsiteY10" fmla="*/ 119062 h 2524125"/>
              <a:gd name="connsiteX11" fmla="*/ 602457 w 1018125"/>
              <a:gd name="connsiteY11" fmla="*/ 145256 h 2524125"/>
              <a:gd name="connsiteX12" fmla="*/ 607219 w 1018125"/>
              <a:gd name="connsiteY12" fmla="*/ 161925 h 2524125"/>
              <a:gd name="connsiteX13" fmla="*/ 614363 w 1018125"/>
              <a:gd name="connsiteY13" fmla="*/ 166687 h 2524125"/>
              <a:gd name="connsiteX14" fmla="*/ 619126 w 1018125"/>
              <a:gd name="connsiteY14" fmla="*/ 178594 h 2524125"/>
              <a:gd name="connsiteX15" fmla="*/ 623888 w 1018125"/>
              <a:gd name="connsiteY15" fmla="*/ 185737 h 2524125"/>
              <a:gd name="connsiteX16" fmla="*/ 631032 w 1018125"/>
              <a:gd name="connsiteY16" fmla="*/ 202406 h 2524125"/>
              <a:gd name="connsiteX17" fmla="*/ 638176 w 1018125"/>
              <a:gd name="connsiteY17" fmla="*/ 221456 h 2524125"/>
              <a:gd name="connsiteX18" fmla="*/ 640557 w 1018125"/>
              <a:gd name="connsiteY18" fmla="*/ 230981 h 2524125"/>
              <a:gd name="connsiteX19" fmla="*/ 645319 w 1018125"/>
              <a:gd name="connsiteY19" fmla="*/ 238125 h 2524125"/>
              <a:gd name="connsiteX20" fmla="*/ 650082 w 1018125"/>
              <a:gd name="connsiteY20" fmla="*/ 247650 h 2524125"/>
              <a:gd name="connsiteX21" fmla="*/ 654844 w 1018125"/>
              <a:gd name="connsiteY21" fmla="*/ 266700 h 2524125"/>
              <a:gd name="connsiteX22" fmla="*/ 659607 w 1018125"/>
              <a:gd name="connsiteY22" fmla="*/ 285750 h 2524125"/>
              <a:gd name="connsiteX23" fmla="*/ 661988 w 1018125"/>
              <a:gd name="connsiteY23" fmla="*/ 295275 h 2524125"/>
              <a:gd name="connsiteX24" fmla="*/ 673894 w 1018125"/>
              <a:gd name="connsiteY24" fmla="*/ 326231 h 2524125"/>
              <a:gd name="connsiteX25" fmla="*/ 678657 w 1018125"/>
              <a:gd name="connsiteY25" fmla="*/ 342900 h 2524125"/>
              <a:gd name="connsiteX26" fmla="*/ 681038 w 1018125"/>
              <a:gd name="connsiteY26" fmla="*/ 350044 h 2524125"/>
              <a:gd name="connsiteX27" fmla="*/ 683419 w 1018125"/>
              <a:gd name="connsiteY27" fmla="*/ 361950 h 2524125"/>
              <a:gd name="connsiteX28" fmla="*/ 690563 w 1018125"/>
              <a:gd name="connsiteY28" fmla="*/ 369094 h 2524125"/>
              <a:gd name="connsiteX29" fmla="*/ 702469 w 1018125"/>
              <a:gd name="connsiteY29" fmla="*/ 350044 h 2524125"/>
              <a:gd name="connsiteX30" fmla="*/ 711994 w 1018125"/>
              <a:gd name="connsiteY30" fmla="*/ 345281 h 2524125"/>
              <a:gd name="connsiteX31" fmla="*/ 719138 w 1018125"/>
              <a:gd name="connsiteY31" fmla="*/ 340519 h 2524125"/>
              <a:gd name="connsiteX32" fmla="*/ 735807 w 1018125"/>
              <a:gd name="connsiteY32" fmla="*/ 326231 h 2524125"/>
              <a:gd name="connsiteX33" fmla="*/ 754857 w 1018125"/>
              <a:gd name="connsiteY33" fmla="*/ 316706 h 2524125"/>
              <a:gd name="connsiteX34" fmla="*/ 785813 w 1018125"/>
              <a:gd name="connsiteY34" fmla="*/ 311944 h 2524125"/>
              <a:gd name="connsiteX35" fmla="*/ 847726 w 1018125"/>
              <a:gd name="connsiteY35" fmla="*/ 307181 h 2524125"/>
              <a:gd name="connsiteX36" fmla="*/ 862013 w 1018125"/>
              <a:gd name="connsiteY36" fmla="*/ 304800 h 2524125"/>
              <a:gd name="connsiteX37" fmla="*/ 866776 w 1018125"/>
              <a:gd name="connsiteY37" fmla="*/ 311944 h 2524125"/>
              <a:gd name="connsiteX38" fmla="*/ 869157 w 1018125"/>
              <a:gd name="connsiteY38" fmla="*/ 326231 h 2524125"/>
              <a:gd name="connsiteX39" fmla="*/ 878682 w 1018125"/>
              <a:gd name="connsiteY39" fmla="*/ 345281 h 2524125"/>
              <a:gd name="connsiteX40" fmla="*/ 881063 w 1018125"/>
              <a:gd name="connsiteY40" fmla="*/ 359569 h 2524125"/>
              <a:gd name="connsiteX41" fmla="*/ 883444 w 1018125"/>
              <a:gd name="connsiteY41" fmla="*/ 378619 h 2524125"/>
              <a:gd name="connsiteX42" fmla="*/ 897732 w 1018125"/>
              <a:gd name="connsiteY42" fmla="*/ 381000 h 2524125"/>
              <a:gd name="connsiteX43" fmla="*/ 923926 w 1018125"/>
              <a:gd name="connsiteY43" fmla="*/ 357187 h 2524125"/>
              <a:gd name="connsiteX44" fmla="*/ 942976 w 1018125"/>
              <a:gd name="connsiteY44" fmla="*/ 342900 h 2524125"/>
              <a:gd name="connsiteX45" fmla="*/ 966788 w 1018125"/>
              <a:gd name="connsiteY45" fmla="*/ 335756 h 2524125"/>
              <a:gd name="connsiteX46" fmla="*/ 935832 w 1018125"/>
              <a:gd name="connsiteY46" fmla="*/ 350044 h 2524125"/>
              <a:gd name="connsiteX47" fmla="*/ 926307 w 1018125"/>
              <a:gd name="connsiteY47" fmla="*/ 354806 h 2524125"/>
              <a:gd name="connsiteX48" fmla="*/ 912019 w 1018125"/>
              <a:gd name="connsiteY48" fmla="*/ 359569 h 2524125"/>
              <a:gd name="connsiteX49" fmla="*/ 892969 w 1018125"/>
              <a:gd name="connsiteY49" fmla="*/ 364331 h 2524125"/>
              <a:gd name="connsiteX50" fmla="*/ 876301 w 1018125"/>
              <a:gd name="connsiteY50" fmla="*/ 376237 h 2524125"/>
              <a:gd name="connsiteX51" fmla="*/ 871538 w 1018125"/>
              <a:gd name="connsiteY51" fmla="*/ 385762 h 2524125"/>
              <a:gd name="connsiteX52" fmla="*/ 866776 w 1018125"/>
              <a:gd name="connsiteY52" fmla="*/ 414337 h 2524125"/>
              <a:gd name="connsiteX53" fmla="*/ 864394 w 1018125"/>
              <a:gd name="connsiteY53" fmla="*/ 450056 h 2524125"/>
              <a:gd name="connsiteX54" fmla="*/ 814388 w 1018125"/>
              <a:gd name="connsiteY54" fmla="*/ 454819 h 2524125"/>
              <a:gd name="connsiteX55" fmla="*/ 816769 w 1018125"/>
              <a:gd name="connsiteY55" fmla="*/ 500062 h 2524125"/>
              <a:gd name="connsiteX56" fmla="*/ 819151 w 1018125"/>
              <a:gd name="connsiteY56" fmla="*/ 507206 h 2524125"/>
              <a:gd name="connsiteX57" fmla="*/ 828676 w 1018125"/>
              <a:gd name="connsiteY57" fmla="*/ 516731 h 2524125"/>
              <a:gd name="connsiteX58" fmla="*/ 840582 w 1018125"/>
              <a:gd name="connsiteY58" fmla="*/ 538162 h 2524125"/>
              <a:gd name="connsiteX59" fmla="*/ 835819 w 1018125"/>
              <a:gd name="connsiteY59" fmla="*/ 531019 h 2524125"/>
              <a:gd name="connsiteX60" fmla="*/ 823913 w 1018125"/>
              <a:gd name="connsiteY60" fmla="*/ 509587 h 2524125"/>
              <a:gd name="connsiteX61" fmla="*/ 821532 w 1018125"/>
              <a:gd name="connsiteY61" fmla="*/ 488156 h 2524125"/>
              <a:gd name="connsiteX62" fmla="*/ 816769 w 1018125"/>
              <a:gd name="connsiteY62" fmla="*/ 471487 h 2524125"/>
              <a:gd name="connsiteX63" fmla="*/ 819151 w 1018125"/>
              <a:gd name="connsiteY63" fmla="*/ 457200 h 2524125"/>
              <a:gd name="connsiteX64" fmla="*/ 859632 w 1018125"/>
              <a:gd name="connsiteY64" fmla="*/ 450056 h 2524125"/>
              <a:gd name="connsiteX65" fmla="*/ 866776 w 1018125"/>
              <a:gd name="connsiteY65" fmla="*/ 447675 h 2524125"/>
              <a:gd name="connsiteX66" fmla="*/ 881063 w 1018125"/>
              <a:gd name="connsiteY66" fmla="*/ 435769 h 2524125"/>
              <a:gd name="connsiteX67" fmla="*/ 878682 w 1018125"/>
              <a:gd name="connsiteY67" fmla="*/ 369094 h 2524125"/>
              <a:gd name="connsiteX68" fmla="*/ 876301 w 1018125"/>
              <a:gd name="connsiteY68" fmla="*/ 359569 h 2524125"/>
              <a:gd name="connsiteX69" fmla="*/ 873919 w 1018125"/>
              <a:gd name="connsiteY69" fmla="*/ 345281 h 2524125"/>
              <a:gd name="connsiteX70" fmla="*/ 871538 w 1018125"/>
              <a:gd name="connsiteY70" fmla="*/ 335756 h 2524125"/>
              <a:gd name="connsiteX71" fmla="*/ 866776 w 1018125"/>
              <a:gd name="connsiteY71" fmla="*/ 316706 h 2524125"/>
              <a:gd name="connsiteX72" fmla="*/ 862013 w 1018125"/>
              <a:gd name="connsiteY72" fmla="*/ 309562 h 2524125"/>
              <a:gd name="connsiteX73" fmla="*/ 854869 w 1018125"/>
              <a:gd name="connsiteY73" fmla="*/ 307181 h 2524125"/>
              <a:gd name="connsiteX74" fmla="*/ 778669 w 1018125"/>
              <a:gd name="connsiteY74" fmla="*/ 314325 h 2524125"/>
              <a:gd name="connsiteX75" fmla="*/ 738188 w 1018125"/>
              <a:gd name="connsiteY75" fmla="*/ 316706 h 2524125"/>
              <a:gd name="connsiteX76" fmla="*/ 719138 w 1018125"/>
              <a:gd name="connsiteY76" fmla="*/ 321469 h 2524125"/>
              <a:gd name="connsiteX77" fmla="*/ 709613 w 1018125"/>
              <a:gd name="connsiteY77" fmla="*/ 323850 h 2524125"/>
              <a:gd name="connsiteX78" fmla="*/ 697707 w 1018125"/>
              <a:gd name="connsiteY78" fmla="*/ 326231 h 2524125"/>
              <a:gd name="connsiteX79" fmla="*/ 690563 w 1018125"/>
              <a:gd name="connsiteY79" fmla="*/ 335756 h 2524125"/>
              <a:gd name="connsiteX80" fmla="*/ 688182 w 1018125"/>
              <a:gd name="connsiteY80" fmla="*/ 371475 h 2524125"/>
              <a:gd name="connsiteX81" fmla="*/ 678657 w 1018125"/>
              <a:gd name="connsiteY81" fmla="*/ 373856 h 2524125"/>
              <a:gd name="connsiteX82" fmla="*/ 631032 w 1018125"/>
              <a:gd name="connsiteY82" fmla="*/ 376237 h 2524125"/>
              <a:gd name="connsiteX83" fmla="*/ 619126 w 1018125"/>
              <a:gd name="connsiteY83" fmla="*/ 378619 h 2524125"/>
              <a:gd name="connsiteX84" fmla="*/ 609601 w 1018125"/>
              <a:gd name="connsiteY84" fmla="*/ 402431 h 2524125"/>
              <a:gd name="connsiteX85" fmla="*/ 614363 w 1018125"/>
              <a:gd name="connsiteY85" fmla="*/ 421481 h 2524125"/>
              <a:gd name="connsiteX86" fmla="*/ 626269 w 1018125"/>
              <a:gd name="connsiteY86" fmla="*/ 440531 h 2524125"/>
              <a:gd name="connsiteX87" fmla="*/ 621507 w 1018125"/>
              <a:gd name="connsiteY87" fmla="*/ 421481 h 2524125"/>
              <a:gd name="connsiteX88" fmla="*/ 616744 w 1018125"/>
              <a:gd name="connsiteY88" fmla="*/ 411956 h 2524125"/>
              <a:gd name="connsiteX89" fmla="*/ 604838 w 1018125"/>
              <a:gd name="connsiteY89" fmla="*/ 395287 h 2524125"/>
              <a:gd name="connsiteX90" fmla="*/ 602457 w 1018125"/>
              <a:gd name="connsiteY90" fmla="*/ 381000 h 2524125"/>
              <a:gd name="connsiteX91" fmla="*/ 590551 w 1018125"/>
              <a:gd name="connsiteY91" fmla="*/ 361950 h 2524125"/>
              <a:gd name="connsiteX92" fmla="*/ 585788 w 1018125"/>
              <a:gd name="connsiteY92" fmla="*/ 354806 h 2524125"/>
              <a:gd name="connsiteX93" fmla="*/ 571501 w 1018125"/>
              <a:gd name="connsiteY93" fmla="*/ 345281 h 2524125"/>
              <a:gd name="connsiteX94" fmla="*/ 554832 w 1018125"/>
              <a:gd name="connsiteY94" fmla="*/ 330994 h 2524125"/>
              <a:gd name="connsiteX95" fmla="*/ 531019 w 1018125"/>
              <a:gd name="connsiteY95" fmla="*/ 333375 h 2524125"/>
              <a:gd name="connsiteX96" fmla="*/ 523876 w 1018125"/>
              <a:gd name="connsiteY96" fmla="*/ 335756 h 2524125"/>
              <a:gd name="connsiteX97" fmla="*/ 521494 w 1018125"/>
              <a:gd name="connsiteY97" fmla="*/ 342900 h 2524125"/>
              <a:gd name="connsiteX98" fmla="*/ 569119 w 1018125"/>
              <a:gd name="connsiteY98" fmla="*/ 338137 h 2524125"/>
              <a:gd name="connsiteX99" fmla="*/ 583407 w 1018125"/>
              <a:gd name="connsiteY99" fmla="*/ 345281 h 2524125"/>
              <a:gd name="connsiteX100" fmla="*/ 592932 w 1018125"/>
              <a:gd name="connsiteY100" fmla="*/ 385762 h 2524125"/>
              <a:gd name="connsiteX101" fmla="*/ 597694 w 1018125"/>
              <a:gd name="connsiteY101" fmla="*/ 392906 h 2524125"/>
              <a:gd name="connsiteX102" fmla="*/ 611982 w 1018125"/>
              <a:gd name="connsiteY102" fmla="*/ 395287 h 2524125"/>
              <a:gd name="connsiteX103" fmla="*/ 628651 w 1018125"/>
              <a:gd name="connsiteY103" fmla="*/ 390525 h 2524125"/>
              <a:gd name="connsiteX104" fmla="*/ 647701 w 1018125"/>
              <a:gd name="connsiteY104" fmla="*/ 383381 h 2524125"/>
              <a:gd name="connsiteX105" fmla="*/ 676276 w 1018125"/>
              <a:gd name="connsiteY105" fmla="*/ 381000 h 2524125"/>
              <a:gd name="connsiteX106" fmla="*/ 695326 w 1018125"/>
              <a:gd name="connsiteY106" fmla="*/ 378619 h 2524125"/>
              <a:gd name="connsiteX107" fmla="*/ 704851 w 1018125"/>
              <a:gd name="connsiteY107" fmla="*/ 376237 h 2524125"/>
              <a:gd name="connsiteX108" fmla="*/ 707232 w 1018125"/>
              <a:gd name="connsiteY108" fmla="*/ 383381 h 2524125"/>
              <a:gd name="connsiteX109" fmla="*/ 719138 w 1018125"/>
              <a:gd name="connsiteY109" fmla="*/ 407194 h 2524125"/>
              <a:gd name="connsiteX110" fmla="*/ 721519 w 1018125"/>
              <a:gd name="connsiteY110" fmla="*/ 421481 h 2524125"/>
              <a:gd name="connsiteX111" fmla="*/ 723901 w 1018125"/>
              <a:gd name="connsiteY111" fmla="*/ 454819 h 2524125"/>
              <a:gd name="connsiteX112" fmla="*/ 728663 w 1018125"/>
              <a:gd name="connsiteY112" fmla="*/ 478631 h 2524125"/>
              <a:gd name="connsiteX113" fmla="*/ 731044 w 1018125"/>
              <a:gd name="connsiteY113" fmla="*/ 497681 h 2524125"/>
              <a:gd name="connsiteX114" fmla="*/ 733426 w 1018125"/>
              <a:gd name="connsiteY114" fmla="*/ 507206 h 2524125"/>
              <a:gd name="connsiteX115" fmla="*/ 735807 w 1018125"/>
              <a:gd name="connsiteY115" fmla="*/ 519112 h 2524125"/>
              <a:gd name="connsiteX116" fmla="*/ 740569 w 1018125"/>
              <a:gd name="connsiteY116" fmla="*/ 550069 h 2524125"/>
              <a:gd name="connsiteX117" fmla="*/ 742951 w 1018125"/>
              <a:gd name="connsiteY117" fmla="*/ 557212 h 2524125"/>
              <a:gd name="connsiteX118" fmla="*/ 750094 w 1018125"/>
              <a:gd name="connsiteY118" fmla="*/ 578644 h 2524125"/>
              <a:gd name="connsiteX119" fmla="*/ 754857 w 1018125"/>
              <a:gd name="connsiteY119" fmla="*/ 585787 h 2524125"/>
              <a:gd name="connsiteX120" fmla="*/ 759619 w 1018125"/>
              <a:gd name="connsiteY120" fmla="*/ 607219 h 2524125"/>
              <a:gd name="connsiteX121" fmla="*/ 764382 w 1018125"/>
              <a:gd name="connsiteY121" fmla="*/ 616744 h 2524125"/>
              <a:gd name="connsiteX122" fmla="*/ 769144 w 1018125"/>
              <a:gd name="connsiteY122" fmla="*/ 638175 h 2524125"/>
              <a:gd name="connsiteX123" fmla="*/ 771526 w 1018125"/>
              <a:gd name="connsiteY123" fmla="*/ 657225 h 2524125"/>
              <a:gd name="connsiteX124" fmla="*/ 776288 w 1018125"/>
              <a:gd name="connsiteY124" fmla="*/ 671512 h 2524125"/>
              <a:gd name="connsiteX125" fmla="*/ 778669 w 1018125"/>
              <a:gd name="connsiteY125" fmla="*/ 681037 h 2524125"/>
              <a:gd name="connsiteX126" fmla="*/ 783432 w 1018125"/>
              <a:gd name="connsiteY126" fmla="*/ 704850 h 2524125"/>
              <a:gd name="connsiteX127" fmla="*/ 785813 w 1018125"/>
              <a:gd name="connsiteY127" fmla="*/ 716756 h 2524125"/>
              <a:gd name="connsiteX128" fmla="*/ 795338 w 1018125"/>
              <a:gd name="connsiteY128" fmla="*/ 747712 h 2524125"/>
              <a:gd name="connsiteX129" fmla="*/ 809626 w 1018125"/>
              <a:gd name="connsiteY129" fmla="*/ 781050 h 2524125"/>
              <a:gd name="connsiteX130" fmla="*/ 814388 w 1018125"/>
              <a:gd name="connsiteY130" fmla="*/ 797719 h 2524125"/>
              <a:gd name="connsiteX131" fmla="*/ 826294 w 1018125"/>
              <a:gd name="connsiteY131" fmla="*/ 828675 h 2524125"/>
              <a:gd name="connsiteX132" fmla="*/ 831057 w 1018125"/>
              <a:gd name="connsiteY132" fmla="*/ 845344 h 2524125"/>
              <a:gd name="connsiteX133" fmla="*/ 840582 w 1018125"/>
              <a:gd name="connsiteY133" fmla="*/ 852487 h 2524125"/>
              <a:gd name="connsiteX134" fmla="*/ 864394 w 1018125"/>
              <a:gd name="connsiteY134" fmla="*/ 847725 h 2524125"/>
              <a:gd name="connsiteX135" fmla="*/ 890588 w 1018125"/>
              <a:gd name="connsiteY135" fmla="*/ 838200 h 2524125"/>
              <a:gd name="connsiteX136" fmla="*/ 904876 w 1018125"/>
              <a:gd name="connsiteY136" fmla="*/ 835819 h 2524125"/>
              <a:gd name="connsiteX137" fmla="*/ 933451 w 1018125"/>
              <a:gd name="connsiteY137" fmla="*/ 828675 h 2524125"/>
              <a:gd name="connsiteX138" fmla="*/ 954882 w 1018125"/>
              <a:gd name="connsiteY138" fmla="*/ 823912 h 2524125"/>
              <a:gd name="connsiteX139" fmla="*/ 1004888 w 1018125"/>
              <a:gd name="connsiteY139" fmla="*/ 828675 h 2524125"/>
              <a:gd name="connsiteX140" fmla="*/ 1009651 w 1018125"/>
              <a:gd name="connsiteY140" fmla="*/ 845344 h 2524125"/>
              <a:gd name="connsiteX141" fmla="*/ 1014413 w 1018125"/>
              <a:gd name="connsiteY141" fmla="*/ 871537 h 2524125"/>
              <a:gd name="connsiteX142" fmla="*/ 1012032 w 1018125"/>
              <a:gd name="connsiteY142" fmla="*/ 850106 h 2524125"/>
              <a:gd name="connsiteX143" fmla="*/ 1009651 w 1018125"/>
              <a:gd name="connsiteY143" fmla="*/ 838200 h 2524125"/>
              <a:gd name="connsiteX144" fmla="*/ 997744 w 1018125"/>
              <a:gd name="connsiteY144" fmla="*/ 835819 h 2524125"/>
              <a:gd name="connsiteX145" fmla="*/ 921544 w 1018125"/>
              <a:gd name="connsiteY145" fmla="*/ 842962 h 2524125"/>
              <a:gd name="connsiteX146" fmla="*/ 907257 w 1018125"/>
              <a:gd name="connsiteY146" fmla="*/ 845344 h 2524125"/>
              <a:gd name="connsiteX147" fmla="*/ 900113 w 1018125"/>
              <a:gd name="connsiteY147" fmla="*/ 847725 h 2524125"/>
              <a:gd name="connsiteX148" fmla="*/ 850107 w 1018125"/>
              <a:gd name="connsiteY148" fmla="*/ 850106 h 2524125"/>
              <a:gd name="connsiteX149" fmla="*/ 857251 w 1018125"/>
              <a:gd name="connsiteY149" fmla="*/ 902494 h 2524125"/>
              <a:gd name="connsiteX150" fmla="*/ 871538 w 1018125"/>
              <a:gd name="connsiteY150" fmla="*/ 933450 h 2524125"/>
              <a:gd name="connsiteX151" fmla="*/ 881063 w 1018125"/>
              <a:gd name="connsiteY151" fmla="*/ 954881 h 2524125"/>
              <a:gd name="connsiteX152" fmla="*/ 883444 w 1018125"/>
              <a:gd name="connsiteY152" fmla="*/ 964406 h 2524125"/>
              <a:gd name="connsiteX153" fmla="*/ 888207 w 1018125"/>
              <a:gd name="connsiteY153" fmla="*/ 971550 h 2524125"/>
              <a:gd name="connsiteX154" fmla="*/ 902494 w 1018125"/>
              <a:gd name="connsiteY154" fmla="*/ 1004887 h 2524125"/>
              <a:gd name="connsiteX155" fmla="*/ 907257 w 1018125"/>
              <a:gd name="connsiteY155" fmla="*/ 1026319 h 2524125"/>
              <a:gd name="connsiteX156" fmla="*/ 919163 w 1018125"/>
              <a:gd name="connsiteY156" fmla="*/ 1050131 h 2524125"/>
              <a:gd name="connsiteX157" fmla="*/ 921544 w 1018125"/>
              <a:gd name="connsiteY157" fmla="*/ 1064419 h 2524125"/>
              <a:gd name="connsiteX158" fmla="*/ 931069 w 1018125"/>
              <a:gd name="connsiteY158" fmla="*/ 1083469 h 2524125"/>
              <a:gd name="connsiteX159" fmla="*/ 933451 w 1018125"/>
              <a:gd name="connsiteY159" fmla="*/ 1092994 h 2524125"/>
              <a:gd name="connsiteX160" fmla="*/ 912019 w 1018125"/>
              <a:gd name="connsiteY160" fmla="*/ 1116806 h 2524125"/>
              <a:gd name="connsiteX161" fmla="*/ 900113 w 1018125"/>
              <a:gd name="connsiteY161" fmla="*/ 1126331 h 2524125"/>
              <a:gd name="connsiteX162" fmla="*/ 892969 w 1018125"/>
              <a:gd name="connsiteY162" fmla="*/ 1133475 h 2524125"/>
              <a:gd name="connsiteX163" fmla="*/ 869157 w 1018125"/>
              <a:gd name="connsiteY163" fmla="*/ 1147762 h 2524125"/>
              <a:gd name="connsiteX164" fmla="*/ 862013 w 1018125"/>
              <a:gd name="connsiteY164" fmla="*/ 1157287 h 2524125"/>
              <a:gd name="connsiteX165" fmla="*/ 857251 w 1018125"/>
              <a:gd name="connsiteY165" fmla="*/ 1166812 h 2524125"/>
              <a:gd name="connsiteX166" fmla="*/ 845344 w 1018125"/>
              <a:gd name="connsiteY166" fmla="*/ 1173956 h 2524125"/>
              <a:gd name="connsiteX167" fmla="*/ 840582 w 1018125"/>
              <a:gd name="connsiteY167" fmla="*/ 1181100 h 2524125"/>
              <a:gd name="connsiteX168" fmla="*/ 819151 w 1018125"/>
              <a:gd name="connsiteY168" fmla="*/ 1207294 h 2524125"/>
              <a:gd name="connsiteX169" fmla="*/ 797719 w 1018125"/>
              <a:gd name="connsiteY169" fmla="*/ 1245394 h 2524125"/>
              <a:gd name="connsiteX170" fmla="*/ 781051 w 1018125"/>
              <a:gd name="connsiteY170" fmla="*/ 1262062 h 2524125"/>
              <a:gd name="connsiteX171" fmla="*/ 754857 w 1018125"/>
              <a:gd name="connsiteY171" fmla="*/ 1257300 h 2524125"/>
              <a:gd name="connsiteX172" fmla="*/ 742951 w 1018125"/>
              <a:gd name="connsiteY172" fmla="*/ 1243012 h 2524125"/>
              <a:gd name="connsiteX173" fmla="*/ 711994 w 1018125"/>
              <a:gd name="connsiteY173" fmla="*/ 1195387 h 2524125"/>
              <a:gd name="connsiteX174" fmla="*/ 704851 w 1018125"/>
              <a:gd name="connsiteY174" fmla="*/ 1190625 h 2524125"/>
              <a:gd name="connsiteX175" fmla="*/ 697707 w 1018125"/>
              <a:gd name="connsiteY175" fmla="*/ 1176337 h 2524125"/>
              <a:gd name="connsiteX176" fmla="*/ 690563 w 1018125"/>
              <a:gd name="connsiteY176" fmla="*/ 1171575 h 2524125"/>
              <a:gd name="connsiteX177" fmla="*/ 683419 w 1018125"/>
              <a:gd name="connsiteY177" fmla="*/ 1164431 h 2524125"/>
              <a:gd name="connsiteX178" fmla="*/ 666751 w 1018125"/>
              <a:gd name="connsiteY178" fmla="*/ 1150144 h 2524125"/>
              <a:gd name="connsiteX179" fmla="*/ 628651 w 1018125"/>
              <a:gd name="connsiteY179" fmla="*/ 1116806 h 2524125"/>
              <a:gd name="connsiteX180" fmla="*/ 607219 w 1018125"/>
              <a:gd name="connsiteY180" fmla="*/ 1090612 h 2524125"/>
              <a:gd name="connsiteX181" fmla="*/ 600076 w 1018125"/>
              <a:gd name="connsiteY181" fmla="*/ 1081087 h 2524125"/>
              <a:gd name="connsiteX182" fmla="*/ 588169 w 1018125"/>
              <a:gd name="connsiteY182" fmla="*/ 1069181 h 2524125"/>
              <a:gd name="connsiteX183" fmla="*/ 578644 w 1018125"/>
              <a:gd name="connsiteY183" fmla="*/ 1057275 h 2524125"/>
              <a:gd name="connsiteX184" fmla="*/ 569119 w 1018125"/>
              <a:gd name="connsiteY184" fmla="*/ 1047750 h 2524125"/>
              <a:gd name="connsiteX185" fmla="*/ 552451 w 1018125"/>
              <a:gd name="connsiteY185" fmla="*/ 1026319 h 2524125"/>
              <a:gd name="connsiteX186" fmla="*/ 542926 w 1018125"/>
              <a:gd name="connsiteY186" fmla="*/ 1016794 h 2524125"/>
              <a:gd name="connsiteX187" fmla="*/ 535782 w 1018125"/>
              <a:gd name="connsiteY187" fmla="*/ 1007269 h 2524125"/>
              <a:gd name="connsiteX188" fmla="*/ 531019 w 1018125"/>
              <a:gd name="connsiteY188" fmla="*/ 1000125 h 2524125"/>
              <a:gd name="connsiteX189" fmla="*/ 507207 w 1018125"/>
              <a:gd name="connsiteY189" fmla="*/ 976312 h 2524125"/>
              <a:gd name="connsiteX190" fmla="*/ 492919 w 1018125"/>
              <a:gd name="connsiteY190" fmla="*/ 962025 h 2524125"/>
              <a:gd name="connsiteX191" fmla="*/ 459582 w 1018125"/>
              <a:gd name="connsiteY191" fmla="*/ 926306 h 2524125"/>
              <a:gd name="connsiteX192" fmla="*/ 442913 w 1018125"/>
              <a:gd name="connsiteY192" fmla="*/ 916781 h 2524125"/>
              <a:gd name="connsiteX193" fmla="*/ 435769 w 1018125"/>
              <a:gd name="connsiteY193" fmla="*/ 907256 h 2524125"/>
              <a:gd name="connsiteX194" fmla="*/ 419101 w 1018125"/>
              <a:gd name="connsiteY194" fmla="*/ 895350 h 2524125"/>
              <a:gd name="connsiteX195" fmla="*/ 400051 w 1018125"/>
              <a:gd name="connsiteY195" fmla="*/ 878681 h 2524125"/>
              <a:gd name="connsiteX196" fmla="*/ 369094 w 1018125"/>
              <a:gd name="connsiteY196" fmla="*/ 883444 h 2524125"/>
              <a:gd name="connsiteX197" fmla="*/ 361951 w 1018125"/>
              <a:gd name="connsiteY197" fmla="*/ 885825 h 2524125"/>
              <a:gd name="connsiteX198" fmla="*/ 354807 w 1018125"/>
              <a:gd name="connsiteY198" fmla="*/ 892969 h 2524125"/>
              <a:gd name="connsiteX199" fmla="*/ 350044 w 1018125"/>
              <a:gd name="connsiteY199" fmla="*/ 912019 h 2524125"/>
              <a:gd name="connsiteX200" fmla="*/ 347663 w 1018125"/>
              <a:gd name="connsiteY200" fmla="*/ 921544 h 2524125"/>
              <a:gd name="connsiteX201" fmla="*/ 338138 w 1018125"/>
              <a:gd name="connsiteY201" fmla="*/ 945356 h 2524125"/>
              <a:gd name="connsiteX202" fmla="*/ 333376 w 1018125"/>
              <a:gd name="connsiteY202" fmla="*/ 964406 h 2524125"/>
              <a:gd name="connsiteX203" fmla="*/ 335757 w 1018125"/>
              <a:gd name="connsiteY203" fmla="*/ 1016794 h 2524125"/>
              <a:gd name="connsiteX204" fmla="*/ 338138 w 1018125"/>
              <a:gd name="connsiteY204" fmla="*/ 1023937 h 2524125"/>
              <a:gd name="connsiteX205" fmla="*/ 340519 w 1018125"/>
              <a:gd name="connsiteY205" fmla="*/ 1040606 h 2524125"/>
              <a:gd name="connsiteX206" fmla="*/ 338138 w 1018125"/>
              <a:gd name="connsiteY206" fmla="*/ 1012031 h 2524125"/>
              <a:gd name="connsiteX207" fmla="*/ 340519 w 1018125"/>
              <a:gd name="connsiteY207" fmla="*/ 942975 h 2524125"/>
              <a:gd name="connsiteX208" fmla="*/ 357188 w 1018125"/>
              <a:gd name="connsiteY208" fmla="*/ 923925 h 2524125"/>
              <a:gd name="connsiteX209" fmla="*/ 376238 w 1018125"/>
              <a:gd name="connsiteY209" fmla="*/ 904875 h 2524125"/>
              <a:gd name="connsiteX210" fmla="*/ 383382 w 1018125"/>
              <a:gd name="connsiteY210" fmla="*/ 900112 h 2524125"/>
              <a:gd name="connsiteX211" fmla="*/ 404813 w 1018125"/>
              <a:gd name="connsiteY211" fmla="*/ 883444 h 2524125"/>
              <a:gd name="connsiteX212" fmla="*/ 445294 w 1018125"/>
              <a:gd name="connsiteY212" fmla="*/ 890587 h 2524125"/>
              <a:gd name="connsiteX213" fmla="*/ 485776 w 1018125"/>
              <a:gd name="connsiteY213" fmla="*/ 921544 h 2524125"/>
              <a:gd name="connsiteX214" fmla="*/ 492919 w 1018125"/>
              <a:gd name="connsiteY214" fmla="*/ 940594 h 2524125"/>
              <a:gd name="connsiteX215" fmla="*/ 528638 w 1018125"/>
              <a:gd name="connsiteY215" fmla="*/ 990600 h 2524125"/>
              <a:gd name="connsiteX216" fmla="*/ 533401 w 1018125"/>
              <a:gd name="connsiteY216" fmla="*/ 997744 h 2524125"/>
              <a:gd name="connsiteX217" fmla="*/ 545307 w 1018125"/>
              <a:gd name="connsiteY217" fmla="*/ 1019175 h 2524125"/>
              <a:gd name="connsiteX218" fmla="*/ 564357 w 1018125"/>
              <a:gd name="connsiteY218" fmla="*/ 1040606 h 2524125"/>
              <a:gd name="connsiteX219" fmla="*/ 573882 w 1018125"/>
              <a:gd name="connsiteY219" fmla="*/ 1052512 h 2524125"/>
              <a:gd name="connsiteX220" fmla="*/ 588169 w 1018125"/>
              <a:gd name="connsiteY220" fmla="*/ 1073944 h 2524125"/>
              <a:gd name="connsiteX221" fmla="*/ 600076 w 1018125"/>
              <a:gd name="connsiteY221" fmla="*/ 1083469 h 2524125"/>
              <a:gd name="connsiteX222" fmla="*/ 626269 w 1018125"/>
              <a:gd name="connsiteY222" fmla="*/ 1114425 h 2524125"/>
              <a:gd name="connsiteX223" fmla="*/ 631032 w 1018125"/>
              <a:gd name="connsiteY223" fmla="*/ 1121569 h 2524125"/>
              <a:gd name="connsiteX224" fmla="*/ 635794 w 1018125"/>
              <a:gd name="connsiteY224" fmla="*/ 1133475 h 2524125"/>
              <a:gd name="connsiteX225" fmla="*/ 638176 w 1018125"/>
              <a:gd name="connsiteY225" fmla="*/ 1140619 h 2524125"/>
              <a:gd name="connsiteX226" fmla="*/ 659607 w 1018125"/>
              <a:gd name="connsiteY226" fmla="*/ 1171575 h 2524125"/>
              <a:gd name="connsiteX227" fmla="*/ 666751 w 1018125"/>
              <a:gd name="connsiteY227" fmla="*/ 1181100 h 2524125"/>
              <a:gd name="connsiteX228" fmla="*/ 664369 w 1018125"/>
              <a:gd name="connsiteY228" fmla="*/ 1204912 h 2524125"/>
              <a:gd name="connsiteX229" fmla="*/ 659607 w 1018125"/>
              <a:gd name="connsiteY229" fmla="*/ 1226344 h 2524125"/>
              <a:gd name="connsiteX230" fmla="*/ 654844 w 1018125"/>
              <a:gd name="connsiteY230" fmla="*/ 1247775 h 2524125"/>
              <a:gd name="connsiteX231" fmla="*/ 652463 w 1018125"/>
              <a:gd name="connsiteY231" fmla="*/ 1257300 h 2524125"/>
              <a:gd name="connsiteX232" fmla="*/ 647701 w 1018125"/>
              <a:gd name="connsiteY232" fmla="*/ 1269206 h 2524125"/>
              <a:gd name="connsiteX233" fmla="*/ 638176 w 1018125"/>
              <a:gd name="connsiteY233" fmla="*/ 1302544 h 2524125"/>
              <a:gd name="connsiteX234" fmla="*/ 628651 w 1018125"/>
              <a:gd name="connsiteY234" fmla="*/ 1321594 h 2524125"/>
              <a:gd name="connsiteX235" fmla="*/ 621507 w 1018125"/>
              <a:gd name="connsiteY235" fmla="*/ 1338262 h 2524125"/>
              <a:gd name="connsiteX236" fmla="*/ 607219 w 1018125"/>
              <a:gd name="connsiteY236" fmla="*/ 1366837 h 2524125"/>
              <a:gd name="connsiteX237" fmla="*/ 604838 w 1018125"/>
              <a:gd name="connsiteY237" fmla="*/ 1376362 h 2524125"/>
              <a:gd name="connsiteX238" fmla="*/ 590551 w 1018125"/>
              <a:gd name="connsiteY238" fmla="*/ 1402556 h 2524125"/>
              <a:gd name="connsiteX239" fmla="*/ 583407 w 1018125"/>
              <a:gd name="connsiteY239" fmla="*/ 1409700 h 2524125"/>
              <a:gd name="connsiteX240" fmla="*/ 571501 w 1018125"/>
              <a:gd name="connsiteY240" fmla="*/ 1414462 h 2524125"/>
              <a:gd name="connsiteX241" fmla="*/ 557213 w 1018125"/>
              <a:gd name="connsiteY241" fmla="*/ 1421606 h 2524125"/>
              <a:gd name="connsiteX242" fmla="*/ 547688 w 1018125"/>
              <a:gd name="connsiteY242" fmla="*/ 1423987 h 2524125"/>
              <a:gd name="connsiteX243" fmla="*/ 540544 w 1018125"/>
              <a:gd name="connsiteY243" fmla="*/ 1426369 h 2524125"/>
              <a:gd name="connsiteX244" fmla="*/ 538163 w 1018125"/>
              <a:gd name="connsiteY244" fmla="*/ 1433512 h 2524125"/>
              <a:gd name="connsiteX245" fmla="*/ 533401 w 1018125"/>
              <a:gd name="connsiteY245" fmla="*/ 1443037 h 2524125"/>
              <a:gd name="connsiteX246" fmla="*/ 531019 w 1018125"/>
              <a:gd name="connsiteY246" fmla="*/ 1452562 h 2524125"/>
              <a:gd name="connsiteX247" fmla="*/ 528638 w 1018125"/>
              <a:gd name="connsiteY247" fmla="*/ 1459706 h 2524125"/>
              <a:gd name="connsiteX248" fmla="*/ 526257 w 1018125"/>
              <a:gd name="connsiteY248" fmla="*/ 1471612 h 2524125"/>
              <a:gd name="connsiteX249" fmla="*/ 519113 w 1018125"/>
              <a:gd name="connsiteY249" fmla="*/ 1485900 h 2524125"/>
              <a:gd name="connsiteX250" fmla="*/ 516732 w 1018125"/>
              <a:gd name="connsiteY250" fmla="*/ 1493044 h 2524125"/>
              <a:gd name="connsiteX251" fmla="*/ 514351 w 1018125"/>
              <a:gd name="connsiteY251" fmla="*/ 1502569 h 2524125"/>
              <a:gd name="connsiteX252" fmla="*/ 509588 w 1018125"/>
              <a:gd name="connsiteY252" fmla="*/ 1509712 h 2524125"/>
              <a:gd name="connsiteX253" fmla="*/ 0 w 1018125"/>
              <a:gd name="connsiteY253" fmla="*/ 2524125 h 2524125"/>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40545 w 1049082"/>
              <a:gd name="connsiteY252" fmla="*/ 1509712 h 2945607"/>
              <a:gd name="connsiteX253" fmla="*/ 0 w 1049082"/>
              <a:gd name="connsiteY253"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0 w 1049082"/>
              <a:gd name="connsiteY253"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0 w 1049082"/>
              <a:gd name="connsiteY254"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0 w 1049082"/>
              <a:gd name="connsiteY254"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0 w 1049082"/>
              <a:gd name="connsiteY254"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0 w 1049082"/>
              <a:gd name="connsiteY255"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0 w 1049082"/>
              <a:gd name="connsiteY255"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0 w 1049082"/>
              <a:gd name="connsiteY256"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0 w 1049082"/>
              <a:gd name="connsiteY256"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0 w 1049082"/>
              <a:gd name="connsiteY256"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0 w 1049082"/>
              <a:gd name="connsiteY257"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0 w 1049082"/>
              <a:gd name="connsiteY257"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0 w 1049082"/>
              <a:gd name="connsiteY258"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0 w 1049082"/>
              <a:gd name="connsiteY258"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0 w 1049082"/>
              <a:gd name="connsiteY258"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0 w 1049082"/>
              <a:gd name="connsiteY258"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0 w 1049082"/>
              <a:gd name="connsiteY258"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0 w 1049082"/>
              <a:gd name="connsiteY259"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0 w 1049082"/>
              <a:gd name="connsiteY259"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0 w 1049082"/>
              <a:gd name="connsiteY260"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0 w 1049082"/>
              <a:gd name="connsiteY260"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0 w 1049082"/>
              <a:gd name="connsiteY261"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0 w 1049082"/>
              <a:gd name="connsiteY261"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0 w 1049082"/>
              <a:gd name="connsiteY261"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0 w 1049082"/>
              <a:gd name="connsiteY262"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0 w 1049082"/>
              <a:gd name="connsiteY262"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254795 w 1049082"/>
              <a:gd name="connsiteY262" fmla="*/ 1828800 h 2945607"/>
              <a:gd name="connsiteX263" fmla="*/ 0 w 1049082"/>
              <a:gd name="connsiteY263"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0 w 1049082"/>
              <a:gd name="connsiteY264"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0 w 1049082"/>
              <a:gd name="connsiteY264"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0 w 1049082"/>
              <a:gd name="connsiteY265"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0 w 1049082"/>
              <a:gd name="connsiteY265"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0 w 1049082"/>
              <a:gd name="connsiteY265"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0 w 1049082"/>
              <a:gd name="connsiteY266"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0 w 1049082"/>
              <a:gd name="connsiteY267"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0 w 1049082"/>
              <a:gd name="connsiteY267"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0 w 1049082"/>
              <a:gd name="connsiteY267"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0 w 1049082"/>
              <a:gd name="connsiteY267"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0 w 1049082"/>
              <a:gd name="connsiteY267"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0 w 1049082"/>
              <a:gd name="connsiteY267"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0 w 1049082"/>
              <a:gd name="connsiteY268"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0 w 1049082"/>
              <a:gd name="connsiteY268"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361951 w 1049082"/>
              <a:gd name="connsiteY268" fmla="*/ 2050256 h 2945607"/>
              <a:gd name="connsiteX269" fmla="*/ 0 w 1049082"/>
              <a:gd name="connsiteY269"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361951 w 1049082"/>
              <a:gd name="connsiteY268" fmla="*/ 2050256 h 2945607"/>
              <a:gd name="connsiteX269" fmla="*/ 266701 w 1049082"/>
              <a:gd name="connsiteY269" fmla="*/ 2009775 h 2945607"/>
              <a:gd name="connsiteX270" fmla="*/ 0 w 1049082"/>
              <a:gd name="connsiteY270"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361951 w 1049082"/>
              <a:gd name="connsiteY268" fmla="*/ 2050256 h 2945607"/>
              <a:gd name="connsiteX269" fmla="*/ 266701 w 1049082"/>
              <a:gd name="connsiteY269" fmla="*/ 2009775 h 2945607"/>
              <a:gd name="connsiteX270" fmla="*/ 0 w 1049082"/>
              <a:gd name="connsiteY270"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361951 w 1049082"/>
              <a:gd name="connsiteY268" fmla="*/ 2050256 h 2945607"/>
              <a:gd name="connsiteX269" fmla="*/ 266701 w 1049082"/>
              <a:gd name="connsiteY269" fmla="*/ 2009775 h 2945607"/>
              <a:gd name="connsiteX270" fmla="*/ 0 w 1049082"/>
              <a:gd name="connsiteY270"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361951 w 1049082"/>
              <a:gd name="connsiteY268" fmla="*/ 2050256 h 2945607"/>
              <a:gd name="connsiteX269" fmla="*/ 266701 w 1049082"/>
              <a:gd name="connsiteY269" fmla="*/ 2009775 h 2945607"/>
              <a:gd name="connsiteX270" fmla="*/ 0 w 1049082"/>
              <a:gd name="connsiteY270"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361951 w 1049082"/>
              <a:gd name="connsiteY268" fmla="*/ 2050256 h 2945607"/>
              <a:gd name="connsiteX269" fmla="*/ 266701 w 1049082"/>
              <a:gd name="connsiteY269" fmla="*/ 2009775 h 2945607"/>
              <a:gd name="connsiteX270" fmla="*/ 0 w 1049082"/>
              <a:gd name="connsiteY270"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361951 w 1049082"/>
              <a:gd name="connsiteY268" fmla="*/ 2050256 h 2945607"/>
              <a:gd name="connsiteX269" fmla="*/ 266701 w 1049082"/>
              <a:gd name="connsiteY269" fmla="*/ 2009775 h 2945607"/>
              <a:gd name="connsiteX270" fmla="*/ 185739 w 1049082"/>
              <a:gd name="connsiteY270" fmla="*/ 1969294 h 2945607"/>
              <a:gd name="connsiteX271" fmla="*/ 0 w 1049082"/>
              <a:gd name="connsiteY271"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361951 w 1049082"/>
              <a:gd name="connsiteY268" fmla="*/ 2050256 h 2945607"/>
              <a:gd name="connsiteX269" fmla="*/ 266701 w 1049082"/>
              <a:gd name="connsiteY269" fmla="*/ 2009775 h 2945607"/>
              <a:gd name="connsiteX270" fmla="*/ 185739 w 1049082"/>
              <a:gd name="connsiteY270" fmla="*/ 1969294 h 2945607"/>
              <a:gd name="connsiteX271" fmla="*/ 0 w 1049082"/>
              <a:gd name="connsiteY271"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361951 w 1049082"/>
              <a:gd name="connsiteY268" fmla="*/ 2050256 h 2945607"/>
              <a:gd name="connsiteX269" fmla="*/ 266701 w 1049082"/>
              <a:gd name="connsiteY269" fmla="*/ 2009775 h 2945607"/>
              <a:gd name="connsiteX270" fmla="*/ 185739 w 1049082"/>
              <a:gd name="connsiteY270" fmla="*/ 1969294 h 2945607"/>
              <a:gd name="connsiteX271" fmla="*/ 145258 w 1049082"/>
              <a:gd name="connsiteY271" fmla="*/ 2028825 h 2945607"/>
              <a:gd name="connsiteX272" fmla="*/ 0 w 1049082"/>
              <a:gd name="connsiteY272" fmla="*/ 2945607 h 2945607"/>
              <a:gd name="connsiteX0" fmla="*/ 535783 w 1049082"/>
              <a:gd name="connsiteY0" fmla="*/ 0 h 2945607"/>
              <a:gd name="connsiteX1" fmla="*/ 554833 w 1049082"/>
              <a:gd name="connsiteY1" fmla="*/ 11906 h 2945607"/>
              <a:gd name="connsiteX2" fmla="*/ 569120 w 1049082"/>
              <a:gd name="connsiteY2" fmla="*/ 23812 h 2945607"/>
              <a:gd name="connsiteX3" fmla="*/ 576264 w 1049082"/>
              <a:gd name="connsiteY3" fmla="*/ 35719 h 2945607"/>
              <a:gd name="connsiteX4" fmla="*/ 585789 w 1049082"/>
              <a:gd name="connsiteY4" fmla="*/ 50006 h 2945607"/>
              <a:gd name="connsiteX5" fmla="*/ 602458 w 1049082"/>
              <a:gd name="connsiteY5" fmla="*/ 71437 h 2945607"/>
              <a:gd name="connsiteX6" fmla="*/ 604839 w 1049082"/>
              <a:gd name="connsiteY6" fmla="*/ 78581 h 2945607"/>
              <a:gd name="connsiteX7" fmla="*/ 609601 w 1049082"/>
              <a:gd name="connsiteY7" fmla="*/ 88106 h 2945607"/>
              <a:gd name="connsiteX8" fmla="*/ 611983 w 1049082"/>
              <a:gd name="connsiteY8" fmla="*/ 102394 h 2945607"/>
              <a:gd name="connsiteX9" fmla="*/ 616745 w 1049082"/>
              <a:gd name="connsiteY9" fmla="*/ 109537 h 2945607"/>
              <a:gd name="connsiteX10" fmla="*/ 621508 w 1049082"/>
              <a:gd name="connsiteY10" fmla="*/ 119062 h 2945607"/>
              <a:gd name="connsiteX11" fmla="*/ 633414 w 1049082"/>
              <a:gd name="connsiteY11" fmla="*/ 145256 h 2945607"/>
              <a:gd name="connsiteX12" fmla="*/ 638176 w 1049082"/>
              <a:gd name="connsiteY12" fmla="*/ 161925 h 2945607"/>
              <a:gd name="connsiteX13" fmla="*/ 645320 w 1049082"/>
              <a:gd name="connsiteY13" fmla="*/ 166687 h 2945607"/>
              <a:gd name="connsiteX14" fmla="*/ 650083 w 1049082"/>
              <a:gd name="connsiteY14" fmla="*/ 178594 h 2945607"/>
              <a:gd name="connsiteX15" fmla="*/ 654845 w 1049082"/>
              <a:gd name="connsiteY15" fmla="*/ 185737 h 2945607"/>
              <a:gd name="connsiteX16" fmla="*/ 661989 w 1049082"/>
              <a:gd name="connsiteY16" fmla="*/ 202406 h 2945607"/>
              <a:gd name="connsiteX17" fmla="*/ 669133 w 1049082"/>
              <a:gd name="connsiteY17" fmla="*/ 221456 h 2945607"/>
              <a:gd name="connsiteX18" fmla="*/ 671514 w 1049082"/>
              <a:gd name="connsiteY18" fmla="*/ 230981 h 2945607"/>
              <a:gd name="connsiteX19" fmla="*/ 676276 w 1049082"/>
              <a:gd name="connsiteY19" fmla="*/ 238125 h 2945607"/>
              <a:gd name="connsiteX20" fmla="*/ 681039 w 1049082"/>
              <a:gd name="connsiteY20" fmla="*/ 247650 h 2945607"/>
              <a:gd name="connsiteX21" fmla="*/ 685801 w 1049082"/>
              <a:gd name="connsiteY21" fmla="*/ 266700 h 2945607"/>
              <a:gd name="connsiteX22" fmla="*/ 690564 w 1049082"/>
              <a:gd name="connsiteY22" fmla="*/ 285750 h 2945607"/>
              <a:gd name="connsiteX23" fmla="*/ 692945 w 1049082"/>
              <a:gd name="connsiteY23" fmla="*/ 295275 h 2945607"/>
              <a:gd name="connsiteX24" fmla="*/ 704851 w 1049082"/>
              <a:gd name="connsiteY24" fmla="*/ 326231 h 2945607"/>
              <a:gd name="connsiteX25" fmla="*/ 709614 w 1049082"/>
              <a:gd name="connsiteY25" fmla="*/ 342900 h 2945607"/>
              <a:gd name="connsiteX26" fmla="*/ 711995 w 1049082"/>
              <a:gd name="connsiteY26" fmla="*/ 350044 h 2945607"/>
              <a:gd name="connsiteX27" fmla="*/ 714376 w 1049082"/>
              <a:gd name="connsiteY27" fmla="*/ 361950 h 2945607"/>
              <a:gd name="connsiteX28" fmla="*/ 721520 w 1049082"/>
              <a:gd name="connsiteY28" fmla="*/ 369094 h 2945607"/>
              <a:gd name="connsiteX29" fmla="*/ 733426 w 1049082"/>
              <a:gd name="connsiteY29" fmla="*/ 350044 h 2945607"/>
              <a:gd name="connsiteX30" fmla="*/ 742951 w 1049082"/>
              <a:gd name="connsiteY30" fmla="*/ 345281 h 2945607"/>
              <a:gd name="connsiteX31" fmla="*/ 750095 w 1049082"/>
              <a:gd name="connsiteY31" fmla="*/ 340519 h 2945607"/>
              <a:gd name="connsiteX32" fmla="*/ 766764 w 1049082"/>
              <a:gd name="connsiteY32" fmla="*/ 326231 h 2945607"/>
              <a:gd name="connsiteX33" fmla="*/ 785814 w 1049082"/>
              <a:gd name="connsiteY33" fmla="*/ 316706 h 2945607"/>
              <a:gd name="connsiteX34" fmla="*/ 816770 w 1049082"/>
              <a:gd name="connsiteY34" fmla="*/ 311944 h 2945607"/>
              <a:gd name="connsiteX35" fmla="*/ 878683 w 1049082"/>
              <a:gd name="connsiteY35" fmla="*/ 307181 h 2945607"/>
              <a:gd name="connsiteX36" fmla="*/ 892970 w 1049082"/>
              <a:gd name="connsiteY36" fmla="*/ 304800 h 2945607"/>
              <a:gd name="connsiteX37" fmla="*/ 897733 w 1049082"/>
              <a:gd name="connsiteY37" fmla="*/ 311944 h 2945607"/>
              <a:gd name="connsiteX38" fmla="*/ 900114 w 1049082"/>
              <a:gd name="connsiteY38" fmla="*/ 326231 h 2945607"/>
              <a:gd name="connsiteX39" fmla="*/ 909639 w 1049082"/>
              <a:gd name="connsiteY39" fmla="*/ 345281 h 2945607"/>
              <a:gd name="connsiteX40" fmla="*/ 912020 w 1049082"/>
              <a:gd name="connsiteY40" fmla="*/ 359569 h 2945607"/>
              <a:gd name="connsiteX41" fmla="*/ 914401 w 1049082"/>
              <a:gd name="connsiteY41" fmla="*/ 378619 h 2945607"/>
              <a:gd name="connsiteX42" fmla="*/ 928689 w 1049082"/>
              <a:gd name="connsiteY42" fmla="*/ 381000 h 2945607"/>
              <a:gd name="connsiteX43" fmla="*/ 954883 w 1049082"/>
              <a:gd name="connsiteY43" fmla="*/ 357187 h 2945607"/>
              <a:gd name="connsiteX44" fmla="*/ 973933 w 1049082"/>
              <a:gd name="connsiteY44" fmla="*/ 342900 h 2945607"/>
              <a:gd name="connsiteX45" fmla="*/ 997745 w 1049082"/>
              <a:gd name="connsiteY45" fmla="*/ 335756 h 2945607"/>
              <a:gd name="connsiteX46" fmla="*/ 966789 w 1049082"/>
              <a:gd name="connsiteY46" fmla="*/ 350044 h 2945607"/>
              <a:gd name="connsiteX47" fmla="*/ 957264 w 1049082"/>
              <a:gd name="connsiteY47" fmla="*/ 354806 h 2945607"/>
              <a:gd name="connsiteX48" fmla="*/ 942976 w 1049082"/>
              <a:gd name="connsiteY48" fmla="*/ 359569 h 2945607"/>
              <a:gd name="connsiteX49" fmla="*/ 923926 w 1049082"/>
              <a:gd name="connsiteY49" fmla="*/ 364331 h 2945607"/>
              <a:gd name="connsiteX50" fmla="*/ 907258 w 1049082"/>
              <a:gd name="connsiteY50" fmla="*/ 376237 h 2945607"/>
              <a:gd name="connsiteX51" fmla="*/ 902495 w 1049082"/>
              <a:gd name="connsiteY51" fmla="*/ 385762 h 2945607"/>
              <a:gd name="connsiteX52" fmla="*/ 897733 w 1049082"/>
              <a:gd name="connsiteY52" fmla="*/ 414337 h 2945607"/>
              <a:gd name="connsiteX53" fmla="*/ 895351 w 1049082"/>
              <a:gd name="connsiteY53" fmla="*/ 450056 h 2945607"/>
              <a:gd name="connsiteX54" fmla="*/ 845345 w 1049082"/>
              <a:gd name="connsiteY54" fmla="*/ 454819 h 2945607"/>
              <a:gd name="connsiteX55" fmla="*/ 847726 w 1049082"/>
              <a:gd name="connsiteY55" fmla="*/ 500062 h 2945607"/>
              <a:gd name="connsiteX56" fmla="*/ 850108 w 1049082"/>
              <a:gd name="connsiteY56" fmla="*/ 507206 h 2945607"/>
              <a:gd name="connsiteX57" fmla="*/ 859633 w 1049082"/>
              <a:gd name="connsiteY57" fmla="*/ 516731 h 2945607"/>
              <a:gd name="connsiteX58" fmla="*/ 871539 w 1049082"/>
              <a:gd name="connsiteY58" fmla="*/ 538162 h 2945607"/>
              <a:gd name="connsiteX59" fmla="*/ 866776 w 1049082"/>
              <a:gd name="connsiteY59" fmla="*/ 531019 h 2945607"/>
              <a:gd name="connsiteX60" fmla="*/ 854870 w 1049082"/>
              <a:gd name="connsiteY60" fmla="*/ 509587 h 2945607"/>
              <a:gd name="connsiteX61" fmla="*/ 852489 w 1049082"/>
              <a:gd name="connsiteY61" fmla="*/ 488156 h 2945607"/>
              <a:gd name="connsiteX62" fmla="*/ 847726 w 1049082"/>
              <a:gd name="connsiteY62" fmla="*/ 471487 h 2945607"/>
              <a:gd name="connsiteX63" fmla="*/ 850108 w 1049082"/>
              <a:gd name="connsiteY63" fmla="*/ 457200 h 2945607"/>
              <a:gd name="connsiteX64" fmla="*/ 890589 w 1049082"/>
              <a:gd name="connsiteY64" fmla="*/ 450056 h 2945607"/>
              <a:gd name="connsiteX65" fmla="*/ 897733 w 1049082"/>
              <a:gd name="connsiteY65" fmla="*/ 447675 h 2945607"/>
              <a:gd name="connsiteX66" fmla="*/ 912020 w 1049082"/>
              <a:gd name="connsiteY66" fmla="*/ 435769 h 2945607"/>
              <a:gd name="connsiteX67" fmla="*/ 909639 w 1049082"/>
              <a:gd name="connsiteY67" fmla="*/ 369094 h 2945607"/>
              <a:gd name="connsiteX68" fmla="*/ 907258 w 1049082"/>
              <a:gd name="connsiteY68" fmla="*/ 359569 h 2945607"/>
              <a:gd name="connsiteX69" fmla="*/ 904876 w 1049082"/>
              <a:gd name="connsiteY69" fmla="*/ 345281 h 2945607"/>
              <a:gd name="connsiteX70" fmla="*/ 902495 w 1049082"/>
              <a:gd name="connsiteY70" fmla="*/ 335756 h 2945607"/>
              <a:gd name="connsiteX71" fmla="*/ 897733 w 1049082"/>
              <a:gd name="connsiteY71" fmla="*/ 316706 h 2945607"/>
              <a:gd name="connsiteX72" fmla="*/ 892970 w 1049082"/>
              <a:gd name="connsiteY72" fmla="*/ 309562 h 2945607"/>
              <a:gd name="connsiteX73" fmla="*/ 885826 w 1049082"/>
              <a:gd name="connsiteY73" fmla="*/ 307181 h 2945607"/>
              <a:gd name="connsiteX74" fmla="*/ 809626 w 1049082"/>
              <a:gd name="connsiteY74" fmla="*/ 314325 h 2945607"/>
              <a:gd name="connsiteX75" fmla="*/ 769145 w 1049082"/>
              <a:gd name="connsiteY75" fmla="*/ 316706 h 2945607"/>
              <a:gd name="connsiteX76" fmla="*/ 750095 w 1049082"/>
              <a:gd name="connsiteY76" fmla="*/ 321469 h 2945607"/>
              <a:gd name="connsiteX77" fmla="*/ 740570 w 1049082"/>
              <a:gd name="connsiteY77" fmla="*/ 323850 h 2945607"/>
              <a:gd name="connsiteX78" fmla="*/ 728664 w 1049082"/>
              <a:gd name="connsiteY78" fmla="*/ 326231 h 2945607"/>
              <a:gd name="connsiteX79" fmla="*/ 721520 w 1049082"/>
              <a:gd name="connsiteY79" fmla="*/ 335756 h 2945607"/>
              <a:gd name="connsiteX80" fmla="*/ 719139 w 1049082"/>
              <a:gd name="connsiteY80" fmla="*/ 371475 h 2945607"/>
              <a:gd name="connsiteX81" fmla="*/ 709614 w 1049082"/>
              <a:gd name="connsiteY81" fmla="*/ 373856 h 2945607"/>
              <a:gd name="connsiteX82" fmla="*/ 661989 w 1049082"/>
              <a:gd name="connsiteY82" fmla="*/ 376237 h 2945607"/>
              <a:gd name="connsiteX83" fmla="*/ 650083 w 1049082"/>
              <a:gd name="connsiteY83" fmla="*/ 378619 h 2945607"/>
              <a:gd name="connsiteX84" fmla="*/ 640558 w 1049082"/>
              <a:gd name="connsiteY84" fmla="*/ 402431 h 2945607"/>
              <a:gd name="connsiteX85" fmla="*/ 645320 w 1049082"/>
              <a:gd name="connsiteY85" fmla="*/ 421481 h 2945607"/>
              <a:gd name="connsiteX86" fmla="*/ 657226 w 1049082"/>
              <a:gd name="connsiteY86" fmla="*/ 440531 h 2945607"/>
              <a:gd name="connsiteX87" fmla="*/ 652464 w 1049082"/>
              <a:gd name="connsiteY87" fmla="*/ 421481 h 2945607"/>
              <a:gd name="connsiteX88" fmla="*/ 647701 w 1049082"/>
              <a:gd name="connsiteY88" fmla="*/ 411956 h 2945607"/>
              <a:gd name="connsiteX89" fmla="*/ 635795 w 1049082"/>
              <a:gd name="connsiteY89" fmla="*/ 395287 h 2945607"/>
              <a:gd name="connsiteX90" fmla="*/ 633414 w 1049082"/>
              <a:gd name="connsiteY90" fmla="*/ 381000 h 2945607"/>
              <a:gd name="connsiteX91" fmla="*/ 621508 w 1049082"/>
              <a:gd name="connsiteY91" fmla="*/ 361950 h 2945607"/>
              <a:gd name="connsiteX92" fmla="*/ 616745 w 1049082"/>
              <a:gd name="connsiteY92" fmla="*/ 354806 h 2945607"/>
              <a:gd name="connsiteX93" fmla="*/ 602458 w 1049082"/>
              <a:gd name="connsiteY93" fmla="*/ 345281 h 2945607"/>
              <a:gd name="connsiteX94" fmla="*/ 585789 w 1049082"/>
              <a:gd name="connsiteY94" fmla="*/ 330994 h 2945607"/>
              <a:gd name="connsiteX95" fmla="*/ 561976 w 1049082"/>
              <a:gd name="connsiteY95" fmla="*/ 333375 h 2945607"/>
              <a:gd name="connsiteX96" fmla="*/ 554833 w 1049082"/>
              <a:gd name="connsiteY96" fmla="*/ 335756 h 2945607"/>
              <a:gd name="connsiteX97" fmla="*/ 552451 w 1049082"/>
              <a:gd name="connsiteY97" fmla="*/ 342900 h 2945607"/>
              <a:gd name="connsiteX98" fmla="*/ 600076 w 1049082"/>
              <a:gd name="connsiteY98" fmla="*/ 338137 h 2945607"/>
              <a:gd name="connsiteX99" fmla="*/ 614364 w 1049082"/>
              <a:gd name="connsiteY99" fmla="*/ 345281 h 2945607"/>
              <a:gd name="connsiteX100" fmla="*/ 623889 w 1049082"/>
              <a:gd name="connsiteY100" fmla="*/ 385762 h 2945607"/>
              <a:gd name="connsiteX101" fmla="*/ 628651 w 1049082"/>
              <a:gd name="connsiteY101" fmla="*/ 392906 h 2945607"/>
              <a:gd name="connsiteX102" fmla="*/ 642939 w 1049082"/>
              <a:gd name="connsiteY102" fmla="*/ 395287 h 2945607"/>
              <a:gd name="connsiteX103" fmla="*/ 659608 w 1049082"/>
              <a:gd name="connsiteY103" fmla="*/ 390525 h 2945607"/>
              <a:gd name="connsiteX104" fmla="*/ 678658 w 1049082"/>
              <a:gd name="connsiteY104" fmla="*/ 383381 h 2945607"/>
              <a:gd name="connsiteX105" fmla="*/ 707233 w 1049082"/>
              <a:gd name="connsiteY105" fmla="*/ 381000 h 2945607"/>
              <a:gd name="connsiteX106" fmla="*/ 726283 w 1049082"/>
              <a:gd name="connsiteY106" fmla="*/ 378619 h 2945607"/>
              <a:gd name="connsiteX107" fmla="*/ 735808 w 1049082"/>
              <a:gd name="connsiteY107" fmla="*/ 376237 h 2945607"/>
              <a:gd name="connsiteX108" fmla="*/ 738189 w 1049082"/>
              <a:gd name="connsiteY108" fmla="*/ 383381 h 2945607"/>
              <a:gd name="connsiteX109" fmla="*/ 750095 w 1049082"/>
              <a:gd name="connsiteY109" fmla="*/ 407194 h 2945607"/>
              <a:gd name="connsiteX110" fmla="*/ 752476 w 1049082"/>
              <a:gd name="connsiteY110" fmla="*/ 421481 h 2945607"/>
              <a:gd name="connsiteX111" fmla="*/ 754858 w 1049082"/>
              <a:gd name="connsiteY111" fmla="*/ 454819 h 2945607"/>
              <a:gd name="connsiteX112" fmla="*/ 759620 w 1049082"/>
              <a:gd name="connsiteY112" fmla="*/ 478631 h 2945607"/>
              <a:gd name="connsiteX113" fmla="*/ 762001 w 1049082"/>
              <a:gd name="connsiteY113" fmla="*/ 497681 h 2945607"/>
              <a:gd name="connsiteX114" fmla="*/ 764383 w 1049082"/>
              <a:gd name="connsiteY114" fmla="*/ 507206 h 2945607"/>
              <a:gd name="connsiteX115" fmla="*/ 766764 w 1049082"/>
              <a:gd name="connsiteY115" fmla="*/ 519112 h 2945607"/>
              <a:gd name="connsiteX116" fmla="*/ 771526 w 1049082"/>
              <a:gd name="connsiteY116" fmla="*/ 550069 h 2945607"/>
              <a:gd name="connsiteX117" fmla="*/ 773908 w 1049082"/>
              <a:gd name="connsiteY117" fmla="*/ 557212 h 2945607"/>
              <a:gd name="connsiteX118" fmla="*/ 781051 w 1049082"/>
              <a:gd name="connsiteY118" fmla="*/ 578644 h 2945607"/>
              <a:gd name="connsiteX119" fmla="*/ 785814 w 1049082"/>
              <a:gd name="connsiteY119" fmla="*/ 585787 h 2945607"/>
              <a:gd name="connsiteX120" fmla="*/ 790576 w 1049082"/>
              <a:gd name="connsiteY120" fmla="*/ 607219 h 2945607"/>
              <a:gd name="connsiteX121" fmla="*/ 795339 w 1049082"/>
              <a:gd name="connsiteY121" fmla="*/ 616744 h 2945607"/>
              <a:gd name="connsiteX122" fmla="*/ 800101 w 1049082"/>
              <a:gd name="connsiteY122" fmla="*/ 638175 h 2945607"/>
              <a:gd name="connsiteX123" fmla="*/ 802483 w 1049082"/>
              <a:gd name="connsiteY123" fmla="*/ 657225 h 2945607"/>
              <a:gd name="connsiteX124" fmla="*/ 807245 w 1049082"/>
              <a:gd name="connsiteY124" fmla="*/ 671512 h 2945607"/>
              <a:gd name="connsiteX125" fmla="*/ 809626 w 1049082"/>
              <a:gd name="connsiteY125" fmla="*/ 681037 h 2945607"/>
              <a:gd name="connsiteX126" fmla="*/ 814389 w 1049082"/>
              <a:gd name="connsiteY126" fmla="*/ 704850 h 2945607"/>
              <a:gd name="connsiteX127" fmla="*/ 816770 w 1049082"/>
              <a:gd name="connsiteY127" fmla="*/ 716756 h 2945607"/>
              <a:gd name="connsiteX128" fmla="*/ 826295 w 1049082"/>
              <a:gd name="connsiteY128" fmla="*/ 747712 h 2945607"/>
              <a:gd name="connsiteX129" fmla="*/ 840583 w 1049082"/>
              <a:gd name="connsiteY129" fmla="*/ 781050 h 2945607"/>
              <a:gd name="connsiteX130" fmla="*/ 845345 w 1049082"/>
              <a:gd name="connsiteY130" fmla="*/ 797719 h 2945607"/>
              <a:gd name="connsiteX131" fmla="*/ 857251 w 1049082"/>
              <a:gd name="connsiteY131" fmla="*/ 828675 h 2945607"/>
              <a:gd name="connsiteX132" fmla="*/ 862014 w 1049082"/>
              <a:gd name="connsiteY132" fmla="*/ 845344 h 2945607"/>
              <a:gd name="connsiteX133" fmla="*/ 871539 w 1049082"/>
              <a:gd name="connsiteY133" fmla="*/ 852487 h 2945607"/>
              <a:gd name="connsiteX134" fmla="*/ 895351 w 1049082"/>
              <a:gd name="connsiteY134" fmla="*/ 847725 h 2945607"/>
              <a:gd name="connsiteX135" fmla="*/ 921545 w 1049082"/>
              <a:gd name="connsiteY135" fmla="*/ 838200 h 2945607"/>
              <a:gd name="connsiteX136" fmla="*/ 935833 w 1049082"/>
              <a:gd name="connsiteY136" fmla="*/ 835819 h 2945607"/>
              <a:gd name="connsiteX137" fmla="*/ 964408 w 1049082"/>
              <a:gd name="connsiteY137" fmla="*/ 828675 h 2945607"/>
              <a:gd name="connsiteX138" fmla="*/ 985839 w 1049082"/>
              <a:gd name="connsiteY138" fmla="*/ 823912 h 2945607"/>
              <a:gd name="connsiteX139" fmla="*/ 1035845 w 1049082"/>
              <a:gd name="connsiteY139" fmla="*/ 828675 h 2945607"/>
              <a:gd name="connsiteX140" fmla="*/ 1040608 w 1049082"/>
              <a:gd name="connsiteY140" fmla="*/ 845344 h 2945607"/>
              <a:gd name="connsiteX141" fmla="*/ 1045370 w 1049082"/>
              <a:gd name="connsiteY141" fmla="*/ 871537 h 2945607"/>
              <a:gd name="connsiteX142" fmla="*/ 1042989 w 1049082"/>
              <a:gd name="connsiteY142" fmla="*/ 850106 h 2945607"/>
              <a:gd name="connsiteX143" fmla="*/ 1040608 w 1049082"/>
              <a:gd name="connsiteY143" fmla="*/ 838200 h 2945607"/>
              <a:gd name="connsiteX144" fmla="*/ 1028701 w 1049082"/>
              <a:gd name="connsiteY144" fmla="*/ 835819 h 2945607"/>
              <a:gd name="connsiteX145" fmla="*/ 952501 w 1049082"/>
              <a:gd name="connsiteY145" fmla="*/ 842962 h 2945607"/>
              <a:gd name="connsiteX146" fmla="*/ 938214 w 1049082"/>
              <a:gd name="connsiteY146" fmla="*/ 845344 h 2945607"/>
              <a:gd name="connsiteX147" fmla="*/ 931070 w 1049082"/>
              <a:gd name="connsiteY147" fmla="*/ 847725 h 2945607"/>
              <a:gd name="connsiteX148" fmla="*/ 881064 w 1049082"/>
              <a:gd name="connsiteY148" fmla="*/ 850106 h 2945607"/>
              <a:gd name="connsiteX149" fmla="*/ 888208 w 1049082"/>
              <a:gd name="connsiteY149" fmla="*/ 902494 h 2945607"/>
              <a:gd name="connsiteX150" fmla="*/ 902495 w 1049082"/>
              <a:gd name="connsiteY150" fmla="*/ 933450 h 2945607"/>
              <a:gd name="connsiteX151" fmla="*/ 912020 w 1049082"/>
              <a:gd name="connsiteY151" fmla="*/ 954881 h 2945607"/>
              <a:gd name="connsiteX152" fmla="*/ 914401 w 1049082"/>
              <a:gd name="connsiteY152" fmla="*/ 964406 h 2945607"/>
              <a:gd name="connsiteX153" fmla="*/ 919164 w 1049082"/>
              <a:gd name="connsiteY153" fmla="*/ 971550 h 2945607"/>
              <a:gd name="connsiteX154" fmla="*/ 933451 w 1049082"/>
              <a:gd name="connsiteY154" fmla="*/ 1004887 h 2945607"/>
              <a:gd name="connsiteX155" fmla="*/ 938214 w 1049082"/>
              <a:gd name="connsiteY155" fmla="*/ 1026319 h 2945607"/>
              <a:gd name="connsiteX156" fmla="*/ 950120 w 1049082"/>
              <a:gd name="connsiteY156" fmla="*/ 1050131 h 2945607"/>
              <a:gd name="connsiteX157" fmla="*/ 952501 w 1049082"/>
              <a:gd name="connsiteY157" fmla="*/ 1064419 h 2945607"/>
              <a:gd name="connsiteX158" fmla="*/ 962026 w 1049082"/>
              <a:gd name="connsiteY158" fmla="*/ 1083469 h 2945607"/>
              <a:gd name="connsiteX159" fmla="*/ 964408 w 1049082"/>
              <a:gd name="connsiteY159" fmla="*/ 1092994 h 2945607"/>
              <a:gd name="connsiteX160" fmla="*/ 942976 w 1049082"/>
              <a:gd name="connsiteY160" fmla="*/ 1116806 h 2945607"/>
              <a:gd name="connsiteX161" fmla="*/ 931070 w 1049082"/>
              <a:gd name="connsiteY161" fmla="*/ 1126331 h 2945607"/>
              <a:gd name="connsiteX162" fmla="*/ 923926 w 1049082"/>
              <a:gd name="connsiteY162" fmla="*/ 1133475 h 2945607"/>
              <a:gd name="connsiteX163" fmla="*/ 900114 w 1049082"/>
              <a:gd name="connsiteY163" fmla="*/ 1147762 h 2945607"/>
              <a:gd name="connsiteX164" fmla="*/ 892970 w 1049082"/>
              <a:gd name="connsiteY164" fmla="*/ 1157287 h 2945607"/>
              <a:gd name="connsiteX165" fmla="*/ 888208 w 1049082"/>
              <a:gd name="connsiteY165" fmla="*/ 1166812 h 2945607"/>
              <a:gd name="connsiteX166" fmla="*/ 876301 w 1049082"/>
              <a:gd name="connsiteY166" fmla="*/ 1173956 h 2945607"/>
              <a:gd name="connsiteX167" fmla="*/ 871539 w 1049082"/>
              <a:gd name="connsiteY167" fmla="*/ 1181100 h 2945607"/>
              <a:gd name="connsiteX168" fmla="*/ 850108 w 1049082"/>
              <a:gd name="connsiteY168" fmla="*/ 1207294 h 2945607"/>
              <a:gd name="connsiteX169" fmla="*/ 828676 w 1049082"/>
              <a:gd name="connsiteY169" fmla="*/ 1245394 h 2945607"/>
              <a:gd name="connsiteX170" fmla="*/ 812008 w 1049082"/>
              <a:gd name="connsiteY170" fmla="*/ 1262062 h 2945607"/>
              <a:gd name="connsiteX171" fmla="*/ 785814 w 1049082"/>
              <a:gd name="connsiteY171" fmla="*/ 1257300 h 2945607"/>
              <a:gd name="connsiteX172" fmla="*/ 773908 w 1049082"/>
              <a:gd name="connsiteY172" fmla="*/ 1243012 h 2945607"/>
              <a:gd name="connsiteX173" fmla="*/ 742951 w 1049082"/>
              <a:gd name="connsiteY173" fmla="*/ 1195387 h 2945607"/>
              <a:gd name="connsiteX174" fmla="*/ 735808 w 1049082"/>
              <a:gd name="connsiteY174" fmla="*/ 1190625 h 2945607"/>
              <a:gd name="connsiteX175" fmla="*/ 728664 w 1049082"/>
              <a:gd name="connsiteY175" fmla="*/ 1176337 h 2945607"/>
              <a:gd name="connsiteX176" fmla="*/ 721520 w 1049082"/>
              <a:gd name="connsiteY176" fmla="*/ 1171575 h 2945607"/>
              <a:gd name="connsiteX177" fmla="*/ 714376 w 1049082"/>
              <a:gd name="connsiteY177" fmla="*/ 1164431 h 2945607"/>
              <a:gd name="connsiteX178" fmla="*/ 697708 w 1049082"/>
              <a:gd name="connsiteY178" fmla="*/ 1150144 h 2945607"/>
              <a:gd name="connsiteX179" fmla="*/ 659608 w 1049082"/>
              <a:gd name="connsiteY179" fmla="*/ 1116806 h 2945607"/>
              <a:gd name="connsiteX180" fmla="*/ 638176 w 1049082"/>
              <a:gd name="connsiteY180" fmla="*/ 1090612 h 2945607"/>
              <a:gd name="connsiteX181" fmla="*/ 631033 w 1049082"/>
              <a:gd name="connsiteY181" fmla="*/ 1081087 h 2945607"/>
              <a:gd name="connsiteX182" fmla="*/ 619126 w 1049082"/>
              <a:gd name="connsiteY182" fmla="*/ 1069181 h 2945607"/>
              <a:gd name="connsiteX183" fmla="*/ 609601 w 1049082"/>
              <a:gd name="connsiteY183" fmla="*/ 1057275 h 2945607"/>
              <a:gd name="connsiteX184" fmla="*/ 600076 w 1049082"/>
              <a:gd name="connsiteY184" fmla="*/ 1047750 h 2945607"/>
              <a:gd name="connsiteX185" fmla="*/ 583408 w 1049082"/>
              <a:gd name="connsiteY185" fmla="*/ 1026319 h 2945607"/>
              <a:gd name="connsiteX186" fmla="*/ 573883 w 1049082"/>
              <a:gd name="connsiteY186" fmla="*/ 1016794 h 2945607"/>
              <a:gd name="connsiteX187" fmla="*/ 566739 w 1049082"/>
              <a:gd name="connsiteY187" fmla="*/ 1007269 h 2945607"/>
              <a:gd name="connsiteX188" fmla="*/ 561976 w 1049082"/>
              <a:gd name="connsiteY188" fmla="*/ 1000125 h 2945607"/>
              <a:gd name="connsiteX189" fmla="*/ 538164 w 1049082"/>
              <a:gd name="connsiteY189" fmla="*/ 976312 h 2945607"/>
              <a:gd name="connsiteX190" fmla="*/ 523876 w 1049082"/>
              <a:gd name="connsiteY190" fmla="*/ 962025 h 2945607"/>
              <a:gd name="connsiteX191" fmla="*/ 490539 w 1049082"/>
              <a:gd name="connsiteY191" fmla="*/ 926306 h 2945607"/>
              <a:gd name="connsiteX192" fmla="*/ 473870 w 1049082"/>
              <a:gd name="connsiteY192" fmla="*/ 916781 h 2945607"/>
              <a:gd name="connsiteX193" fmla="*/ 466726 w 1049082"/>
              <a:gd name="connsiteY193" fmla="*/ 907256 h 2945607"/>
              <a:gd name="connsiteX194" fmla="*/ 450058 w 1049082"/>
              <a:gd name="connsiteY194" fmla="*/ 895350 h 2945607"/>
              <a:gd name="connsiteX195" fmla="*/ 431008 w 1049082"/>
              <a:gd name="connsiteY195" fmla="*/ 878681 h 2945607"/>
              <a:gd name="connsiteX196" fmla="*/ 400051 w 1049082"/>
              <a:gd name="connsiteY196" fmla="*/ 883444 h 2945607"/>
              <a:gd name="connsiteX197" fmla="*/ 392908 w 1049082"/>
              <a:gd name="connsiteY197" fmla="*/ 885825 h 2945607"/>
              <a:gd name="connsiteX198" fmla="*/ 385764 w 1049082"/>
              <a:gd name="connsiteY198" fmla="*/ 892969 h 2945607"/>
              <a:gd name="connsiteX199" fmla="*/ 381001 w 1049082"/>
              <a:gd name="connsiteY199" fmla="*/ 912019 h 2945607"/>
              <a:gd name="connsiteX200" fmla="*/ 378620 w 1049082"/>
              <a:gd name="connsiteY200" fmla="*/ 921544 h 2945607"/>
              <a:gd name="connsiteX201" fmla="*/ 369095 w 1049082"/>
              <a:gd name="connsiteY201" fmla="*/ 945356 h 2945607"/>
              <a:gd name="connsiteX202" fmla="*/ 364333 w 1049082"/>
              <a:gd name="connsiteY202" fmla="*/ 964406 h 2945607"/>
              <a:gd name="connsiteX203" fmla="*/ 366714 w 1049082"/>
              <a:gd name="connsiteY203" fmla="*/ 1016794 h 2945607"/>
              <a:gd name="connsiteX204" fmla="*/ 369095 w 1049082"/>
              <a:gd name="connsiteY204" fmla="*/ 1023937 h 2945607"/>
              <a:gd name="connsiteX205" fmla="*/ 371476 w 1049082"/>
              <a:gd name="connsiteY205" fmla="*/ 1040606 h 2945607"/>
              <a:gd name="connsiteX206" fmla="*/ 369095 w 1049082"/>
              <a:gd name="connsiteY206" fmla="*/ 1012031 h 2945607"/>
              <a:gd name="connsiteX207" fmla="*/ 371476 w 1049082"/>
              <a:gd name="connsiteY207" fmla="*/ 942975 h 2945607"/>
              <a:gd name="connsiteX208" fmla="*/ 388145 w 1049082"/>
              <a:gd name="connsiteY208" fmla="*/ 923925 h 2945607"/>
              <a:gd name="connsiteX209" fmla="*/ 407195 w 1049082"/>
              <a:gd name="connsiteY209" fmla="*/ 904875 h 2945607"/>
              <a:gd name="connsiteX210" fmla="*/ 414339 w 1049082"/>
              <a:gd name="connsiteY210" fmla="*/ 900112 h 2945607"/>
              <a:gd name="connsiteX211" fmla="*/ 435770 w 1049082"/>
              <a:gd name="connsiteY211" fmla="*/ 883444 h 2945607"/>
              <a:gd name="connsiteX212" fmla="*/ 476251 w 1049082"/>
              <a:gd name="connsiteY212" fmla="*/ 890587 h 2945607"/>
              <a:gd name="connsiteX213" fmla="*/ 516733 w 1049082"/>
              <a:gd name="connsiteY213" fmla="*/ 921544 h 2945607"/>
              <a:gd name="connsiteX214" fmla="*/ 523876 w 1049082"/>
              <a:gd name="connsiteY214" fmla="*/ 940594 h 2945607"/>
              <a:gd name="connsiteX215" fmla="*/ 559595 w 1049082"/>
              <a:gd name="connsiteY215" fmla="*/ 990600 h 2945607"/>
              <a:gd name="connsiteX216" fmla="*/ 564358 w 1049082"/>
              <a:gd name="connsiteY216" fmla="*/ 997744 h 2945607"/>
              <a:gd name="connsiteX217" fmla="*/ 576264 w 1049082"/>
              <a:gd name="connsiteY217" fmla="*/ 1019175 h 2945607"/>
              <a:gd name="connsiteX218" fmla="*/ 595314 w 1049082"/>
              <a:gd name="connsiteY218" fmla="*/ 1040606 h 2945607"/>
              <a:gd name="connsiteX219" fmla="*/ 604839 w 1049082"/>
              <a:gd name="connsiteY219" fmla="*/ 1052512 h 2945607"/>
              <a:gd name="connsiteX220" fmla="*/ 619126 w 1049082"/>
              <a:gd name="connsiteY220" fmla="*/ 1073944 h 2945607"/>
              <a:gd name="connsiteX221" fmla="*/ 631033 w 1049082"/>
              <a:gd name="connsiteY221" fmla="*/ 1083469 h 2945607"/>
              <a:gd name="connsiteX222" fmla="*/ 657226 w 1049082"/>
              <a:gd name="connsiteY222" fmla="*/ 1114425 h 2945607"/>
              <a:gd name="connsiteX223" fmla="*/ 661989 w 1049082"/>
              <a:gd name="connsiteY223" fmla="*/ 1121569 h 2945607"/>
              <a:gd name="connsiteX224" fmla="*/ 666751 w 1049082"/>
              <a:gd name="connsiteY224" fmla="*/ 1133475 h 2945607"/>
              <a:gd name="connsiteX225" fmla="*/ 669133 w 1049082"/>
              <a:gd name="connsiteY225" fmla="*/ 1140619 h 2945607"/>
              <a:gd name="connsiteX226" fmla="*/ 690564 w 1049082"/>
              <a:gd name="connsiteY226" fmla="*/ 1171575 h 2945607"/>
              <a:gd name="connsiteX227" fmla="*/ 697708 w 1049082"/>
              <a:gd name="connsiteY227" fmla="*/ 1181100 h 2945607"/>
              <a:gd name="connsiteX228" fmla="*/ 695326 w 1049082"/>
              <a:gd name="connsiteY228" fmla="*/ 1204912 h 2945607"/>
              <a:gd name="connsiteX229" fmla="*/ 690564 w 1049082"/>
              <a:gd name="connsiteY229" fmla="*/ 1226344 h 2945607"/>
              <a:gd name="connsiteX230" fmla="*/ 685801 w 1049082"/>
              <a:gd name="connsiteY230" fmla="*/ 1247775 h 2945607"/>
              <a:gd name="connsiteX231" fmla="*/ 683420 w 1049082"/>
              <a:gd name="connsiteY231" fmla="*/ 1257300 h 2945607"/>
              <a:gd name="connsiteX232" fmla="*/ 678658 w 1049082"/>
              <a:gd name="connsiteY232" fmla="*/ 1269206 h 2945607"/>
              <a:gd name="connsiteX233" fmla="*/ 669133 w 1049082"/>
              <a:gd name="connsiteY233" fmla="*/ 1302544 h 2945607"/>
              <a:gd name="connsiteX234" fmla="*/ 659608 w 1049082"/>
              <a:gd name="connsiteY234" fmla="*/ 1321594 h 2945607"/>
              <a:gd name="connsiteX235" fmla="*/ 652464 w 1049082"/>
              <a:gd name="connsiteY235" fmla="*/ 1338262 h 2945607"/>
              <a:gd name="connsiteX236" fmla="*/ 638176 w 1049082"/>
              <a:gd name="connsiteY236" fmla="*/ 1366837 h 2945607"/>
              <a:gd name="connsiteX237" fmla="*/ 635795 w 1049082"/>
              <a:gd name="connsiteY237" fmla="*/ 1376362 h 2945607"/>
              <a:gd name="connsiteX238" fmla="*/ 621508 w 1049082"/>
              <a:gd name="connsiteY238" fmla="*/ 1402556 h 2945607"/>
              <a:gd name="connsiteX239" fmla="*/ 614364 w 1049082"/>
              <a:gd name="connsiteY239" fmla="*/ 1409700 h 2945607"/>
              <a:gd name="connsiteX240" fmla="*/ 602458 w 1049082"/>
              <a:gd name="connsiteY240" fmla="*/ 1414462 h 2945607"/>
              <a:gd name="connsiteX241" fmla="*/ 588170 w 1049082"/>
              <a:gd name="connsiteY241" fmla="*/ 1421606 h 2945607"/>
              <a:gd name="connsiteX242" fmla="*/ 578645 w 1049082"/>
              <a:gd name="connsiteY242" fmla="*/ 1423987 h 2945607"/>
              <a:gd name="connsiteX243" fmla="*/ 571501 w 1049082"/>
              <a:gd name="connsiteY243" fmla="*/ 1426369 h 2945607"/>
              <a:gd name="connsiteX244" fmla="*/ 569120 w 1049082"/>
              <a:gd name="connsiteY244" fmla="*/ 1433512 h 2945607"/>
              <a:gd name="connsiteX245" fmla="*/ 564358 w 1049082"/>
              <a:gd name="connsiteY245" fmla="*/ 1443037 h 2945607"/>
              <a:gd name="connsiteX246" fmla="*/ 561976 w 1049082"/>
              <a:gd name="connsiteY246" fmla="*/ 1452562 h 2945607"/>
              <a:gd name="connsiteX247" fmla="*/ 559595 w 1049082"/>
              <a:gd name="connsiteY247" fmla="*/ 1459706 h 2945607"/>
              <a:gd name="connsiteX248" fmla="*/ 557214 w 1049082"/>
              <a:gd name="connsiteY248" fmla="*/ 1471612 h 2945607"/>
              <a:gd name="connsiteX249" fmla="*/ 550070 w 1049082"/>
              <a:gd name="connsiteY249" fmla="*/ 1485900 h 2945607"/>
              <a:gd name="connsiteX250" fmla="*/ 547689 w 1049082"/>
              <a:gd name="connsiteY250" fmla="*/ 1493044 h 2945607"/>
              <a:gd name="connsiteX251" fmla="*/ 545308 w 1049082"/>
              <a:gd name="connsiteY251" fmla="*/ 1502569 h 2945607"/>
              <a:gd name="connsiteX252" fmla="*/ 533401 w 1049082"/>
              <a:gd name="connsiteY252" fmla="*/ 1600199 h 2945607"/>
              <a:gd name="connsiteX253" fmla="*/ 704851 w 1049082"/>
              <a:gd name="connsiteY253" fmla="*/ 1607344 h 2945607"/>
              <a:gd name="connsiteX254" fmla="*/ 531020 w 1049082"/>
              <a:gd name="connsiteY254" fmla="*/ 1612106 h 2945607"/>
              <a:gd name="connsiteX255" fmla="*/ 526258 w 1049082"/>
              <a:gd name="connsiteY255" fmla="*/ 1688306 h 2945607"/>
              <a:gd name="connsiteX256" fmla="*/ 297658 w 1049082"/>
              <a:gd name="connsiteY256" fmla="*/ 1743075 h 2945607"/>
              <a:gd name="connsiteX257" fmla="*/ 266701 w 1049082"/>
              <a:gd name="connsiteY257" fmla="*/ 1819275 h 2945607"/>
              <a:gd name="connsiteX258" fmla="*/ 407195 w 1049082"/>
              <a:gd name="connsiteY258" fmla="*/ 1845469 h 2945607"/>
              <a:gd name="connsiteX259" fmla="*/ 571501 w 1049082"/>
              <a:gd name="connsiteY259" fmla="*/ 1876425 h 2945607"/>
              <a:gd name="connsiteX260" fmla="*/ 561976 w 1049082"/>
              <a:gd name="connsiteY260" fmla="*/ 1947862 h 2945607"/>
              <a:gd name="connsiteX261" fmla="*/ 564358 w 1049082"/>
              <a:gd name="connsiteY261" fmla="*/ 1874044 h 2945607"/>
              <a:gd name="connsiteX262" fmla="*/ 409576 w 1049082"/>
              <a:gd name="connsiteY262" fmla="*/ 1847850 h 2945607"/>
              <a:gd name="connsiteX263" fmla="*/ 254795 w 1049082"/>
              <a:gd name="connsiteY263" fmla="*/ 1828800 h 2945607"/>
              <a:gd name="connsiteX264" fmla="*/ 195264 w 1049082"/>
              <a:gd name="connsiteY264" fmla="*/ 1959769 h 2945607"/>
              <a:gd name="connsiteX265" fmla="*/ 269083 w 1049082"/>
              <a:gd name="connsiteY265" fmla="*/ 2016919 h 2945607"/>
              <a:gd name="connsiteX266" fmla="*/ 371476 w 1049082"/>
              <a:gd name="connsiteY266" fmla="*/ 2040731 h 2945607"/>
              <a:gd name="connsiteX267" fmla="*/ 342901 w 1049082"/>
              <a:gd name="connsiteY267" fmla="*/ 2138362 h 2945607"/>
              <a:gd name="connsiteX268" fmla="*/ 361951 w 1049082"/>
              <a:gd name="connsiteY268" fmla="*/ 2050256 h 2945607"/>
              <a:gd name="connsiteX269" fmla="*/ 266701 w 1049082"/>
              <a:gd name="connsiteY269" fmla="*/ 2009775 h 2945607"/>
              <a:gd name="connsiteX270" fmla="*/ 185739 w 1049082"/>
              <a:gd name="connsiteY270" fmla="*/ 1969294 h 2945607"/>
              <a:gd name="connsiteX271" fmla="*/ 145258 w 1049082"/>
              <a:gd name="connsiteY271" fmla="*/ 2028825 h 2945607"/>
              <a:gd name="connsiteX272" fmla="*/ 0 w 1049082"/>
              <a:gd name="connsiteY272" fmla="*/ 2945607 h 2945607"/>
              <a:gd name="connsiteX0" fmla="*/ 624466 w 1137765"/>
              <a:gd name="connsiteY0" fmla="*/ 0 h 2945607"/>
              <a:gd name="connsiteX1" fmla="*/ 643516 w 1137765"/>
              <a:gd name="connsiteY1" fmla="*/ 11906 h 2945607"/>
              <a:gd name="connsiteX2" fmla="*/ 657803 w 1137765"/>
              <a:gd name="connsiteY2" fmla="*/ 23812 h 2945607"/>
              <a:gd name="connsiteX3" fmla="*/ 664947 w 1137765"/>
              <a:gd name="connsiteY3" fmla="*/ 35719 h 2945607"/>
              <a:gd name="connsiteX4" fmla="*/ 674472 w 1137765"/>
              <a:gd name="connsiteY4" fmla="*/ 50006 h 2945607"/>
              <a:gd name="connsiteX5" fmla="*/ 691141 w 1137765"/>
              <a:gd name="connsiteY5" fmla="*/ 71437 h 2945607"/>
              <a:gd name="connsiteX6" fmla="*/ 693522 w 1137765"/>
              <a:gd name="connsiteY6" fmla="*/ 78581 h 2945607"/>
              <a:gd name="connsiteX7" fmla="*/ 698284 w 1137765"/>
              <a:gd name="connsiteY7" fmla="*/ 88106 h 2945607"/>
              <a:gd name="connsiteX8" fmla="*/ 700666 w 1137765"/>
              <a:gd name="connsiteY8" fmla="*/ 102394 h 2945607"/>
              <a:gd name="connsiteX9" fmla="*/ 705428 w 1137765"/>
              <a:gd name="connsiteY9" fmla="*/ 109537 h 2945607"/>
              <a:gd name="connsiteX10" fmla="*/ 710191 w 1137765"/>
              <a:gd name="connsiteY10" fmla="*/ 119062 h 2945607"/>
              <a:gd name="connsiteX11" fmla="*/ 722097 w 1137765"/>
              <a:gd name="connsiteY11" fmla="*/ 145256 h 2945607"/>
              <a:gd name="connsiteX12" fmla="*/ 726859 w 1137765"/>
              <a:gd name="connsiteY12" fmla="*/ 161925 h 2945607"/>
              <a:gd name="connsiteX13" fmla="*/ 734003 w 1137765"/>
              <a:gd name="connsiteY13" fmla="*/ 166687 h 2945607"/>
              <a:gd name="connsiteX14" fmla="*/ 738766 w 1137765"/>
              <a:gd name="connsiteY14" fmla="*/ 178594 h 2945607"/>
              <a:gd name="connsiteX15" fmla="*/ 743528 w 1137765"/>
              <a:gd name="connsiteY15" fmla="*/ 185737 h 2945607"/>
              <a:gd name="connsiteX16" fmla="*/ 750672 w 1137765"/>
              <a:gd name="connsiteY16" fmla="*/ 202406 h 2945607"/>
              <a:gd name="connsiteX17" fmla="*/ 757816 w 1137765"/>
              <a:gd name="connsiteY17" fmla="*/ 221456 h 2945607"/>
              <a:gd name="connsiteX18" fmla="*/ 760197 w 1137765"/>
              <a:gd name="connsiteY18" fmla="*/ 230981 h 2945607"/>
              <a:gd name="connsiteX19" fmla="*/ 764959 w 1137765"/>
              <a:gd name="connsiteY19" fmla="*/ 238125 h 2945607"/>
              <a:gd name="connsiteX20" fmla="*/ 769722 w 1137765"/>
              <a:gd name="connsiteY20" fmla="*/ 247650 h 2945607"/>
              <a:gd name="connsiteX21" fmla="*/ 774484 w 1137765"/>
              <a:gd name="connsiteY21" fmla="*/ 266700 h 2945607"/>
              <a:gd name="connsiteX22" fmla="*/ 779247 w 1137765"/>
              <a:gd name="connsiteY22" fmla="*/ 285750 h 2945607"/>
              <a:gd name="connsiteX23" fmla="*/ 781628 w 1137765"/>
              <a:gd name="connsiteY23" fmla="*/ 295275 h 2945607"/>
              <a:gd name="connsiteX24" fmla="*/ 793534 w 1137765"/>
              <a:gd name="connsiteY24" fmla="*/ 326231 h 2945607"/>
              <a:gd name="connsiteX25" fmla="*/ 798297 w 1137765"/>
              <a:gd name="connsiteY25" fmla="*/ 342900 h 2945607"/>
              <a:gd name="connsiteX26" fmla="*/ 800678 w 1137765"/>
              <a:gd name="connsiteY26" fmla="*/ 350044 h 2945607"/>
              <a:gd name="connsiteX27" fmla="*/ 803059 w 1137765"/>
              <a:gd name="connsiteY27" fmla="*/ 361950 h 2945607"/>
              <a:gd name="connsiteX28" fmla="*/ 810203 w 1137765"/>
              <a:gd name="connsiteY28" fmla="*/ 369094 h 2945607"/>
              <a:gd name="connsiteX29" fmla="*/ 822109 w 1137765"/>
              <a:gd name="connsiteY29" fmla="*/ 350044 h 2945607"/>
              <a:gd name="connsiteX30" fmla="*/ 831634 w 1137765"/>
              <a:gd name="connsiteY30" fmla="*/ 345281 h 2945607"/>
              <a:gd name="connsiteX31" fmla="*/ 838778 w 1137765"/>
              <a:gd name="connsiteY31" fmla="*/ 340519 h 2945607"/>
              <a:gd name="connsiteX32" fmla="*/ 855447 w 1137765"/>
              <a:gd name="connsiteY32" fmla="*/ 326231 h 2945607"/>
              <a:gd name="connsiteX33" fmla="*/ 874497 w 1137765"/>
              <a:gd name="connsiteY33" fmla="*/ 316706 h 2945607"/>
              <a:gd name="connsiteX34" fmla="*/ 905453 w 1137765"/>
              <a:gd name="connsiteY34" fmla="*/ 311944 h 2945607"/>
              <a:gd name="connsiteX35" fmla="*/ 967366 w 1137765"/>
              <a:gd name="connsiteY35" fmla="*/ 307181 h 2945607"/>
              <a:gd name="connsiteX36" fmla="*/ 981653 w 1137765"/>
              <a:gd name="connsiteY36" fmla="*/ 304800 h 2945607"/>
              <a:gd name="connsiteX37" fmla="*/ 986416 w 1137765"/>
              <a:gd name="connsiteY37" fmla="*/ 311944 h 2945607"/>
              <a:gd name="connsiteX38" fmla="*/ 988797 w 1137765"/>
              <a:gd name="connsiteY38" fmla="*/ 326231 h 2945607"/>
              <a:gd name="connsiteX39" fmla="*/ 998322 w 1137765"/>
              <a:gd name="connsiteY39" fmla="*/ 345281 h 2945607"/>
              <a:gd name="connsiteX40" fmla="*/ 1000703 w 1137765"/>
              <a:gd name="connsiteY40" fmla="*/ 359569 h 2945607"/>
              <a:gd name="connsiteX41" fmla="*/ 1003084 w 1137765"/>
              <a:gd name="connsiteY41" fmla="*/ 378619 h 2945607"/>
              <a:gd name="connsiteX42" fmla="*/ 1017372 w 1137765"/>
              <a:gd name="connsiteY42" fmla="*/ 381000 h 2945607"/>
              <a:gd name="connsiteX43" fmla="*/ 1043566 w 1137765"/>
              <a:gd name="connsiteY43" fmla="*/ 357187 h 2945607"/>
              <a:gd name="connsiteX44" fmla="*/ 1062616 w 1137765"/>
              <a:gd name="connsiteY44" fmla="*/ 342900 h 2945607"/>
              <a:gd name="connsiteX45" fmla="*/ 1086428 w 1137765"/>
              <a:gd name="connsiteY45" fmla="*/ 335756 h 2945607"/>
              <a:gd name="connsiteX46" fmla="*/ 1055472 w 1137765"/>
              <a:gd name="connsiteY46" fmla="*/ 350044 h 2945607"/>
              <a:gd name="connsiteX47" fmla="*/ 1045947 w 1137765"/>
              <a:gd name="connsiteY47" fmla="*/ 354806 h 2945607"/>
              <a:gd name="connsiteX48" fmla="*/ 1031659 w 1137765"/>
              <a:gd name="connsiteY48" fmla="*/ 359569 h 2945607"/>
              <a:gd name="connsiteX49" fmla="*/ 1012609 w 1137765"/>
              <a:gd name="connsiteY49" fmla="*/ 364331 h 2945607"/>
              <a:gd name="connsiteX50" fmla="*/ 995941 w 1137765"/>
              <a:gd name="connsiteY50" fmla="*/ 376237 h 2945607"/>
              <a:gd name="connsiteX51" fmla="*/ 991178 w 1137765"/>
              <a:gd name="connsiteY51" fmla="*/ 385762 h 2945607"/>
              <a:gd name="connsiteX52" fmla="*/ 986416 w 1137765"/>
              <a:gd name="connsiteY52" fmla="*/ 414337 h 2945607"/>
              <a:gd name="connsiteX53" fmla="*/ 984034 w 1137765"/>
              <a:gd name="connsiteY53" fmla="*/ 450056 h 2945607"/>
              <a:gd name="connsiteX54" fmla="*/ 934028 w 1137765"/>
              <a:gd name="connsiteY54" fmla="*/ 454819 h 2945607"/>
              <a:gd name="connsiteX55" fmla="*/ 936409 w 1137765"/>
              <a:gd name="connsiteY55" fmla="*/ 500062 h 2945607"/>
              <a:gd name="connsiteX56" fmla="*/ 938791 w 1137765"/>
              <a:gd name="connsiteY56" fmla="*/ 507206 h 2945607"/>
              <a:gd name="connsiteX57" fmla="*/ 948316 w 1137765"/>
              <a:gd name="connsiteY57" fmla="*/ 516731 h 2945607"/>
              <a:gd name="connsiteX58" fmla="*/ 960222 w 1137765"/>
              <a:gd name="connsiteY58" fmla="*/ 538162 h 2945607"/>
              <a:gd name="connsiteX59" fmla="*/ 955459 w 1137765"/>
              <a:gd name="connsiteY59" fmla="*/ 531019 h 2945607"/>
              <a:gd name="connsiteX60" fmla="*/ 943553 w 1137765"/>
              <a:gd name="connsiteY60" fmla="*/ 509587 h 2945607"/>
              <a:gd name="connsiteX61" fmla="*/ 941172 w 1137765"/>
              <a:gd name="connsiteY61" fmla="*/ 488156 h 2945607"/>
              <a:gd name="connsiteX62" fmla="*/ 936409 w 1137765"/>
              <a:gd name="connsiteY62" fmla="*/ 471487 h 2945607"/>
              <a:gd name="connsiteX63" fmla="*/ 938791 w 1137765"/>
              <a:gd name="connsiteY63" fmla="*/ 457200 h 2945607"/>
              <a:gd name="connsiteX64" fmla="*/ 979272 w 1137765"/>
              <a:gd name="connsiteY64" fmla="*/ 450056 h 2945607"/>
              <a:gd name="connsiteX65" fmla="*/ 986416 w 1137765"/>
              <a:gd name="connsiteY65" fmla="*/ 447675 h 2945607"/>
              <a:gd name="connsiteX66" fmla="*/ 1000703 w 1137765"/>
              <a:gd name="connsiteY66" fmla="*/ 435769 h 2945607"/>
              <a:gd name="connsiteX67" fmla="*/ 998322 w 1137765"/>
              <a:gd name="connsiteY67" fmla="*/ 369094 h 2945607"/>
              <a:gd name="connsiteX68" fmla="*/ 995941 w 1137765"/>
              <a:gd name="connsiteY68" fmla="*/ 359569 h 2945607"/>
              <a:gd name="connsiteX69" fmla="*/ 993559 w 1137765"/>
              <a:gd name="connsiteY69" fmla="*/ 345281 h 2945607"/>
              <a:gd name="connsiteX70" fmla="*/ 991178 w 1137765"/>
              <a:gd name="connsiteY70" fmla="*/ 335756 h 2945607"/>
              <a:gd name="connsiteX71" fmla="*/ 986416 w 1137765"/>
              <a:gd name="connsiteY71" fmla="*/ 316706 h 2945607"/>
              <a:gd name="connsiteX72" fmla="*/ 981653 w 1137765"/>
              <a:gd name="connsiteY72" fmla="*/ 309562 h 2945607"/>
              <a:gd name="connsiteX73" fmla="*/ 974509 w 1137765"/>
              <a:gd name="connsiteY73" fmla="*/ 307181 h 2945607"/>
              <a:gd name="connsiteX74" fmla="*/ 898309 w 1137765"/>
              <a:gd name="connsiteY74" fmla="*/ 314325 h 2945607"/>
              <a:gd name="connsiteX75" fmla="*/ 857828 w 1137765"/>
              <a:gd name="connsiteY75" fmla="*/ 316706 h 2945607"/>
              <a:gd name="connsiteX76" fmla="*/ 838778 w 1137765"/>
              <a:gd name="connsiteY76" fmla="*/ 321469 h 2945607"/>
              <a:gd name="connsiteX77" fmla="*/ 829253 w 1137765"/>
              <a:gd name="connsiteY77" fmla="*/ 323850 h 2945607"/>
              <a:gd name="connsiteX78" fmla="*/ 817347 w 1137765"/>
              <a:gd name="connsiteY78" fmla="*/ 326231 h 2945607"/>
              <a:gd name="connsiteX79" fmla="*/ 810203 w 1137765"/>
              <a:gd name="connsiteY79" fmla="*/ 335756 h 2945607"/>
              <a:gd name="connsiteX80" fmla="*/ 807822 w 1137765"/>
              <a:gd name="connsiteY80" fmla="*/ 371475 h 2945607"/>
              <a:gd name="connsiteX81" fmla="*/ 798297 w 1137765"/>
              <a:gd name="connsiteY81" fmla="*/ 373856 h 2945607"/>
              <a:gd name="connsiteX82" fmla="*/ 750672 w 1137765"/>
              <a:gd name="connsiteY82" fmla="*/ 376237 h 2945607"/>
              <a:gd name="connsiteX83" fmla="*/ 738766 w 1137765"/>
              <a:gd name="connsiteY83" fmla="*/ 378619 h 2945607"/>
              <a:gd name="connsiteX84" fmla="*/ 729241 w 1137765"/>
              <a:gd name="connsiteY84" fmla="*/ 402431 h 2945607"/>
              <a:gd name="connsiteX85" fmla="*/ 734003 w 1137765"/>
              <a:gd name="connsiteY85" fmla="*/ 421481 h 2945607"/>
              <a:gd name="connsiteX86" fmla="*/ 745909 w 1137765"/>
              <a:gd name="connsiteY86" fmla="*/ 440531 h 2945607"/>
              <a:gd name="connsiteX87" fmla="*/ 741147 w 1137765"/>
              <a:gd name="connsiteY87" fmla="*/ 421481 h 2945607"/>
              <a:gd name="connsiteX88" fmla="*/ 736384 w 1137765"/>
              <a:gd name="connsiteY88" fmla="*/ 411956 h 2945607"/>
              <a:gd name="connsiteX89" fmla="*/ 724478 w 1137765"/>
              <a:gd name="connsiteY89" fmla="*/ 395287 h 2945607"/>
              <a:gd name="connsiteX90" fmla="*/ 722097 w 1137765"/>
              <a:gd name="connsiteY90" fmla="*/ 381000 h 2945607"/>
              <a:gd name="connsiteX91" fmla="*/ 710191 w 1137765"/>
              <a:gd name="connsiteY91" fmla="*/ 361950 h 2945607"/>
              <a:gd name="connsiteX92" fmla="*/ 705428 w 1137765"/>
              <a:gd name="connsiteY92" fmla="*/ 354806 h 2945607"/>
              <a:gd name="connsiteX93" fmla="*/ 691141 w 1137765"/>
              <a:gd name="connsiteY93" fmla="*/ 345281 h 2945607"/>
              <a:gd name="connsiteX94" fmla="*/ 674472 w 1137765"/>
              <a:gd name="connsiteY94" fmla="*/ 330994 h 2945607"/>
              <a:gd name="connsiteX95" fmla="*/ 650659 w 1137765"/>
              <a:gd name="connsiteY95" fmla="*/ 333375 h 2945607"/>
              <a:gd name="connsiteX96" fmla="*/ 643516 w 1137765"/>
              <a:gd name="connsiteY96" fmla="*/ 335756 h 2945607"/>
              <a:gd name="connsiteX97" fmla="*/ 641134 w 1137765"/>
              <a:gd name="connsiteY97" fmla="*/ 342900 h 2945607"/>
              <a:gd name="connsiteX98" fmla="*/ 688759 w 1137765"/>
              <a:gd name="connsiteY98" fmla="*/ 338137 h 2945607"/>
              <a:gd name="connsiteX99" fmla="*/ 703047 w 1137765"/>
              <a:gd name="connsiteY99" fmla="*/ 345281 h 2945607"/>
              <a:gd name="connsiteX100" fmla="*/ 712572 w 1137765"/>
              <a:gd name="connsiteY100" fmla="*/ 385762 h 2945607"/>
              <a:gd name="connsiteX101" fmla="*/ 717334 w 1137765"/>
              <a:gd name="connsiteY101" fmla="*/ 392906 h 2945607"/>
              <a:gd name="connsiteX102" fmla="*/ 731622 w 1137765"/>
              <a:gd name="connsiteY102" fmla="*/ 395287 h 2945607"/>
              <a:gd name="connsiteX103" fmla="*/ 748291 w 1137765"/>
              <a:gd name="connsiteY103" fmla="*/ 390525 h 2945607"/>
              <a:gd name="connsiteX104" fmla="*/ 767341 w 1137765"/>
              <a:gd name="connsiteY104" fmla="*/ 383381 h 2945607"/>
              <a:gd name="connsiteX105" fmla="*/ 795916 w 1137765"/>
              <a:gd name="connsiteY105" fmla="*/ 381000 h 2945607"/>
              <a:gd name="connsiteX106" fmla="*/ 814966 w 1137765"/>
              <a:gd name="connsiteY106" fmla="*/ 378619 h 2945607"/>
              <a:gd name="connsiteX107" fmla="*/ 824491 w 1137765"/>
              <a:gd name="connsiteY107" fmla="*/ 376237 h 2945607"/>
              <a:gd name="connsiteX108" fmla="*/ 826872 w 1137765"/>
              <a:gd name="connsiteY108" fmla="*/ 383381 h 2945607"/>
              <a:gd name="connsiteX109" fmla="*/ 838778 w 1137765"/>
              <a:gd name="connsiteY109" fmla="*/ 407194 h 2945607"/>
              <a:gd name="connsiteX110" fmla="*/ 841159 w 1137765"/>
              <a:gd name="connsiteY110" fmla="*/ 421481 h 2945607"/>
              <a:gd name="connsiteX111" fmla="*/ 843541 w 1137765"/>
              <a:gd name="connsiteY111" fmla="*/ 454819 h 2945607"/>
              <a:gd name="connsiteX112" fmla="*/ 848303 w 1137765"/>
              <a:gd name="connsiteY112" fmla="*/ 478631 h 2945607"/>
              <a:gd name="connsiteX113" fmla="*/ 850684 w 1137765"/>
              <a:gd name="connsiteY113" fmla="*/ 497681 h 2945607"/>
              <a:gd name="connsiteX114" fmla="*/ 853066 w 1137765"/>
              <a:gd name="connsiteY114" fmla="*/ 507206 h 2945607"/>
              <a:gd name="connsiteX115" fmla="*/ 855447 w 1137765"/>
              <a:gd name="connsiteY115" fmla="*/ 519112 h 2945607"/>
              <a:gd name="connsiteX116" fmla="*/ 860209 w 1137765"/>
              <a:gd name="connsiteY116" fmla="*/ 550069 h 2945607"/>
              <a:gd name="connsiteX117" fmla="*/ 862591 w 1137765"/>
              <a:gd name="connsiteY117" fmla="*/ 557212 h 2945607"/>
              <a:gd name="connsiteX118" fmla="*/ 869734 w 1137765"/>
              <a:gd name="connsiteY118" fmla="*/ 578644 h 2945607"/>
              <a:gd name="connsiteX119" fmla="*/ 874497 w 1137765"/>
              <a:gd name="connsiteY119" fmla="*/ 585787 h 2945607"/>
              <a:gd name="connsiteX120" fmla="*/ 879259 w 1137765"/>
              <a:gd name="connsiteY120" fmla="*/ 607219 h 2945607"/>
              <a:gd name="connsiteX121" fmla="*/ 884022 w 1137765"/>
              <a:gd name="connsiteY121" fmla="*/ 616744 h 2945607"/>
              <a:gd name="connsiteX122" fmla="*/ 888784 w 1137765"/>
              <a:gd name="connsiteY122" fmla="*/ 638175 h 2945607"/>
              <a:gd name="connsiteX123" fmla="*/ 891166 w 1137765"/>
              <a:gd name="connsiteY123" fmla="*/ 657225 h 2945607"/>
              <a:gd name="connsiteX124" fmla="*/ 895928 w 1137765"/>
              <a:gd name="connsiteY124" fmla="*/ 671512 h 2945607"/>
              <a:gd name="connsiteX125" fmla="*/ 898309 w 1137765"/>
              <a:gd name="connsiteY125" fmla="*/ 681037 h 2945607"/>
              <a:gd name="connsiteX126" fmla="*/ 903072 w 1137765"/>
              <a:gd name="connsiteY126" fmla="*/ 704850 h 2945607"/>
              <a:gd name="connsiteX127" fmla="*/ 905453 w 1137765"/>
              <a:gd name="connsiteY127" fmla="*/ 716756 h 2945607"/>
              <a:gd name="connsiteX128" fmla="*/ 914978 w 1137765"/>
              <a:gd name="connsiteY128" fmla="*/ 747712 h 2945607"/>
              <a:gd name="connsiteX129" fmla="*/ 929266 w 1137765"/>
              <a:gd name="connsiteY129" fmla="*/ 781050 h 2945607"/>
              <a:gd name="connsiteX130" fmla="*/ 934028 w 1137765"/>
              <a:gd name="connsiteY130" fmla="*/ 797719 h 2945607"/>
              <a:gd name="connsiteX131" fmla="*/ 945934 w 1137765"/>
              <a:gd name="connsiteY131" fmla="*/ 828675 h 2945607"/>
              <a:gd name="connsiteX132" fmla="*/ 950697 w 1137765"/>
              <a:gd name="connsiteY132" fmla="*/ 845344 h 2945607"/>
              <a:gd name="connsiteX133" fmla="*/ 960222 w 1137765"/>
              <a:gd name="connsiteY133" fmla="*/ 852487 h 2945607"/>
              <a:gd name="connsiteX134" fmla="*/ 984034 w 1137765"/>
              <a:gd name="connsiteY134" fmla="*/ 847725 h 2945607"/>
              <a:gd name="connsiteX135" fmla="*/ 1010228 w 1137765"/>
              <a:gd name="connsiteY135" fmla="*/ 838200 h 2945607"/>
              <a:gd name="connsiteX136" fmla="*/ 1024516 w 1137765"/>
              <a:gd name="connsiteY136" fmla="*/ 835819 h 2945607"/>
              <a:gd name="connsiteX137" fmla="*/ 1053091 w 1137765"/>
              <a:gd name="connsiteY137" fmla="*/ 828675 h 2945607"/>
              <a:gd name="connsiteX138" fmla="*/ 1074522 w 1137765"/>
              <a:gd name="connsiteY138" fmla="*/ 823912 h 2945607"/>
              <a:gd name="connsiteX139" fmla="*/ 1124528 w 1137765"/>
              <a:gd name="connsiteY139" fmla="*/ 828675 h 2945607"/>
              <a:gd name="connsiteX140" fmla="*/ 1129291 w 1137765"/>
              <a:gd name="connsiteY140" fmla="*/ 845344 h 2945607"/>
              <a:gd name="connsiteX141" fmla="*/ 1134053 w 1137765"/>
              <a:gd name="connsiteY141" fmla="*/ 871537 h 2945607"/>
              <a:gd name="connsiteX142" fmla="*/ 1131672 w 1137765"/>
              <a:gd name="connsiteY142" fmla="*/ 850106 h 2945607"/>
              <a:gd name="connsiteX143" fmla="*/ 1129291 w 1137765"/>
              <a:gd name="connsiteY143" fmla="*/ 838200 h 2945607"/>
              <a:gd name="connsiteX144" fmla="*/ 1117384 w 1137765"/>
              <a:gd name="connsiteY144" fmla="*/ 835819 h 2945607"/>
              <a:gd name="connsiteX145" fmla="*/ 1041184 w 1137765"/>
              <a:gd name="connsiteY145" fmla="*/ 842962 h 2945607"/>
              <a:gd name="connsiteX146" fmla="*/ 1026897 w 1137765"/>
              <a:gd name="connsiteY146" fmla="*/ 845344 h 2945607"/>
              <a:gd name="connsiteX147" fmla="*/ 1019753 w 1137765"/>
              <a:gd name="connsiteY147" fmla="*/ 847725 h 2945607"/>
              <a:gd name="connsiteX148" fmla="*/ 969747 w 1137765"/>
              <a:gd name="connsiteY148" fmla="*/ 850106 h 2945607"/>
              <a:gd name="connsiteX149" fmla="*/ 976891 w 1137765"/>
              <a:gd name="connsiteY149" fmla="*/ 902494 h 2945607"/>
              <a:gd name="connsiteX150" fmla="*/ 991178 w 1137765"/>
              <a:gd name="connsiteY150" fmla="*/ 933450 h 2945607"/>
              <a:gd name="connsiteX151" fmla="*/ 1000703 w 1137765"/>
              <a:gd name="connsiteY151" fmla="*/ 954881 h 2945607"/>
              <a:gd name="connsiteX152" fmla="*/ 1003084 w 1137765"/>
              <a:gd name="connsiteY152" fmla="*/ 964406 h 2945607"/>
              <a:gd name="connsiteX153" fmla="*/ 1007847 w 1137765"/>
              <a:gd name="connsiteY153" fmla="*/ 971550 h 2945607"/>
              <a:gd name="connsiteX154" fmla="*/ 1022134 w 1137765"/>
              <a:gd name="connsiteY154" fmla="*/ 1004887 h 2945607"/>
              <a:gd name="connsiteX155" fmla="*/ 1026897 w 1137765"/>
              <a:gd name="connsiteY155" fmla="*/ 1026319 h 2945607"/>
              <a:gd name="connsiteX156" fmla="*/ 1038803 w 1137765"/>
              <a:gd name="connsiteY156" fmla="*/ 1050131 h 2945607"/>
              <a:gd name="connsiteX157" fmla="*/ 1041184 w 1137765"/>
              <a:gd name="connsiteY157" fmla="*/ 1064419 h 2945607"/>
              <a:gd name="connsiteX158" fmla="*/ 1050709 w 1137765"/>
              <a:gd name="connsiteY158" fmla="*/ 1083469 h 2945607"/>
              <a:gd name="connsiteX159" fmla="*/ 1053091 w 1137765"/>
              <a:gd name="connsiteY159" fmla="*/ 1092994 h 2945607"/>
              <a:gd name="connsiteX160" fmla="*/ 1031659 w 1137765"/>
              <a:gd name="connsiteY160" fmla="*/ 1116806 h 2945607"/>
              <a:gd name="connsiteX161" fmla="*/ 1019753 w 1137765"/>
              <a:gd name="connsiteY161" fmla="*/ 1126331 h 2945607"/>
              <a:gd name="connsiteX162" fmla="*/ 1012609 w 1137765"/>
              <a:gd name="connsiteY162" fmla="*/ 1133475 h 2945607"/>
              <a:gd name="connsiteX163" fmla="*/ 988797 w 1137765"/>
              <a:gd name="connsiteY163" fmla="*/ 1147762 h 2945607"/>
              <a:gd name="connsiteX164" fmla="*/ 981653 w 1137765"/>
              <a:gd name="connsiteY164" fmla="*/ 1157287 h 2945607"/>
              <a:gd name="connsiteX165" fmla="*/ 976891 w 1137765"/>
              <a:gd name="connsiteY165" fmla="*/ 1166812 h 2945607"/>
              <a:gd name="connsiteX166" fmla="*/ 964984 w 1137765"/>
              <a:gd name="connsiteY166" fmla="*/ 1173956 h 2945607"/>
              <a:gd name="connsiteX167" fmla="*/ 960222 w 1137765"/>
              <a:gd name="connsiteY167" fmla="*/ 1181100 h 2945607"/>
              <a:gd name="connsiteX168" fmla="*/ 938791 w 1137765"/>
              <a:gd name="connsiteY168" fmla="*/ 1207294 h 2945607"/>
              <a:gd name="connsiteX169" fmla="*/ 917359 w 1137765"/>
              <a:gd name="connsiteY169" fmla="*/ 1245394 h 2945607"/>
              <a:gd name="connsiteX170" fmla="*/ 900691 w 1137765"/>
              <a:gd name="connsiteY170" fmla="*/ 1262062 h 2945607"/>
              <a:gd name="connsiteX171" fmla="*/ 874497 w 1137765"/>
              <a:gd name="connsiteY171" fmla="*/ 1257300 h 2945607"/>
              <a:gd name="connsiteX172" fmla="*/ 862591 w 1137765"/>
              <a:gd name="connsiteY172" fmla="*/ 1243012 h 2945607"/>
              <a:gd name="connsiteX173" fmla="*/ 831634 w 1137765"/>
              <a:gd name="connsiteY173" fmla="*/ 1195387 h 2945607"/>
              <a:gd name="connsiteX174" fmla="*/ 824491 w 1137765"/>
              <a:gd name="connsiteY174" fmla="*/ 1190625 h 2945607"/>
              <a:gd name="connsiteX175" fmla="*/ 817347 w 1137765"/>
              <a:gd name="connsiteY175" fmla="*/ 1176337 h 2945607"/>
              <a:gd name="connsiteX176" fmla="*/ 810203 w 1137765"/>
              <a:gd name="connsiteY176" fmla="*/ 1171575 h 2945607"/>
              <a:gd name="connsiteX177" fmla="*/ 803059 w 1137765"/>
              <a:gd name="connsiteY177" fmla="*/ 1164431 h 2945607"/>
              <a:gd name="connsiteX178" fmla="*/ 786391 w 1137765"/>
              <a:gd name="connsiteY178" fmla="*/ 1150144 h 2945607"/>
              <a:gd name="connsiteX179" fmla="*/ 748291 w 1137765"/>
              <a:gd name="connsiteY179" fmla="*/ 1116806 h 2945607"/>
              <a:gd name="connsiteX180" fmla="*/ 726859 w 1137765"/>
              <a:gd name="connsiteY180" fmla="*/ 1090612 h 2945607"/>
              <a:gd name="connsiteX181" fmla="*/ 719716 w 1137765"/>
              <a:gd name="connsiteY181" fmla="*/ 1081087 h 2945607"/>
              <a:gd name="connsiteX182" fmla="*/ 707809 w 1137765"/>
              <a:gd name="connsiteY182" fmla="*/ 1069181 h 2945607"/>
              <a:gd name="connsiteX183" fmla="*/ 698284 w 1137765"/>
              <a:gd name="connsiteY183" fmla="*/ 1057275 h 2945607"/>
              <a:gd name="connsiteX184" fmla="*/ 688759 w 1137765"/>
              <a:gd name="connsiteY184" fmla="*/ 1047750 h 2945607"/>
              <a:gd name="connsiteX185" fmla="*/ 672091 w 1137765"/>
              <a:gd name="connsiteY185" fmla="*/ 1026319 h 2945607"/>
              <a:gd name="connsiteX186" fmla="*/ 662566 w 1137765"/>
              <a:gd name="connsiteY186" fmla="*/ 1016794 h 2945607"/>
              <a:gd name="connsiteX187" fmla="*/ 655422 w 1137765"/>
              <a:gd name="connsiteY187" fmla="*/ 1007269 h 2945607"/>
              <a:gd name="connsiteX188" fmla="*/ 650659 w 1137765"/>
              <a:gd name="connsiteY188" fmla="*/ 1000125 h 2945607"/>
              <a:gd name="connsiteX189" fmla="*/ 626847 w 1137765"/>
              <a:gd name="connsiteY189" fmla="*/ 976312 h 2945607"/>
              <a:gd name="connsiteX190" fmla="*/ 612559 w 1137765"/>
              <a:gd name="connsiteY190" fmla="*/ 962025 h 2945607"/>
              <a:gd name="connsiteX191" fmla="*/ 579222 w 1137765"/>
              <a:gd name="connsiteY191" fmla="*/ 926306 h 2945607"/>
              <a:gd name="connsiteX192" fmla="*/ 562553 w 1137765"/>
              <a:gd name="connsiteY192" fmla="*/ 916781 h 2945607"/>
              <a:gd name="connsiteX193" fmla="*/ 555409 w 1137765"/>
              <a:gd name="connsiteY193" fmla="*/ 907256 h 2945607"/>
              <a:gd name="connsiteX194" fmla="*/ 538741 w 1137765"/>
              <a:gd name="connsiteY194" fmla="*/ 895350 h 2945607"/>
              <a:gd name="connsiteX195" fmla="*/ 519691 w 1137765"/>
              <a:gd name="connsiteY195" fmla="*/ 878681 h 2945607"/>
              <a:gd name="connsiteX196" fmla="*/ 488734 w 1137765"/>
              <a:gd name="connsiteY196" fmla="*/ 883444 h 2945607"/>
              <a:gd name="connsiteX197" fmla="*/ 481591 w 1137765"/>
              <a:gd name="connsiteY197" fmla="*/ 885825 h 2945607"/>
              <a:gd name="connsiteX198" fmla="*/ 474447 w 1137765"/>
              <a:gd name="connsiteY198" fmla="*/ 892969 h 2945607"/>
              <a:gd name="connsiteX199" fmla="*/ 469684 w 1137765"/>
              <a:gd name="connsiteY199" fmla="*/ 912019 h 2945607"/>
              <a:gd name="connsiteX200" fmla="*/ 467303 w 1137765"/>
              <a:gd name="connsiteY200" fmla="*/ 921544 h 2945607"/>
              <a:gd name="connsiteX201" fmla="*/ 457778 w 1137765"/>
              <a:gd name="connsiteY201" fmla="*/ 945356 h 2945607"/>
              <a:gd name="connsiteX202" fmla="*/ 453016 w 1137765"/>
              <a:gd name="connsiteY202" fmla="*/ 964406 h 2945607"/>
              <a:gd name="connsiteX203" fmla="*/ 455397 w 1137765"/>
              <a:gd name="connsiteY203" fmla="*/ 1016794 h 2945607"/>
              <a:gd name="connsiteX204" fmla="*/ 457778 w 1137765"/>
              <a:gd name="connsiteY204" fmla="*/ 1023937 h 2945607"/>
              <a:gd name="connsiteX205" fmla="*/ 460159 w 1137765"/>
              <a:gd name="connsiteY205" fmla="*/ 1040606 h 2945607"/>
              <a:gd name="connsiteX206" fmla="*/ 457778 w 1137765"/>
              <a:gd name="connsiteY206" fmla="*/ 1012031 h 2945607"/>
              <a:gd name="connsiteX207" fmla="*/ 460159 w 1137765"/>
              <a:gd name="connsiteY207" fmla="*/ 942975 h 2945607"/>
              <a:gd name="connsiteX208" fmla="*/ 476828 w 1137765"/>
              <a:gd name="connsiteY208" fmla="*/ 923925 h 2945607"/>
              <a:gd name="connsiteX209" fmla="*/ 495878 w 1137765"/>
              <a:gd name="connsiteY209" fmla="*/ 904875 h 2945607"/>
              <a:gd name="connsiteX210" fmla="*/ 503022 w 1137765"/>
              <a:gd name="connsiteY210" fmla="*/ 900112 h 2945607"/>
              <a:gd name="connsiteX211" fmla="*/ 524453 w 1137765"/>
              <a:gd name="connsiteY211" fmla="*/ 883444 h 2945607"/>
              <a:gd name="connsiteX212" fmla="*/ 564934 w 1137765"/>
              <a:gd name="connsiteY212" fmla="*/ 890587 h 2945607"/>
              <a:gd name="connsiteX213" fmla="*/ 605416 w 1137765"/>
              <a:gd name="connsiteY213" fmla="*/ 921544 h 2945607"/>
              <a:gd name="connsiteX214" fmla="*/ 612559 w 1137765"/>
              <a:gd name="connsiteY214" fmla="*/ 940594 h 2945607"/>
              <a:gd name="connsiteX215" fmla="*/ 648278 w 1137765"/>
              <a:gd name="connsiteY215" fmla="*/ 990600 h 2945607"/>
              <a:gd name="connsiteX216" fmla="*/ 653041 w 1137765"/>
              <a:gd name="connsiteY216" fmla="*/ 997744 h 2945607"/>
              <a:gd name="connsiteX217" fmla="*/ 664947 w 1137765"/>
              <a:gd name="connsiteY217" fmla="*/ 1019175 h 2945607"/>
              <a:gd name="connsiteX218" fmla="*/ 683997 w 1137765"/>
              <a:gd name="connsiteY218" fmla="*/ 1040606 h 2945607"/>
              <a:gd name="connsiteX219" fmla="*/ 693522 w 1137765"/>
              <a:gd name="connsiteY219" fmla="*/ 1052512 h 2945607"/>
              <a:gd name="connsiteX220" fmla="*/ 707809 w 1137765"/>
              <a:gd name="connsiteY220" fmla="*/ 1073944 h 2945607"/>
              <a:gd name="connsiteX221" fmla="*/ 719716 w 1137765"/>
              <a:gd name="connsiteY221" fmla="*/ 1083469 h 2945607"/>
              <a:gd name="connsiteX222" fmla="*/ 745909 w 1137765"/>
              <a:gd name="connsiteY222" fmla="*/ 1114425 h 2945607"/>
              <a:gd name="connsiteX223" fmla="*/ 750672 w 1137765"/>
              <a:gd name="connsiteY223" fmla="*/ 1121569 h 2945607"/>
              <a:gd name="connsiteX224" fmla="*/ 755434 w 1137765"/>
              <a:gd name="connsiteY224" fmla="*/ 1133475 h 2945607"/>
              <a:gd name="connsiteX225" fmla="*/ 757816 w 1137765"/>
              <a:gd name="connsiteY225" fmla="*/ 1140619 h 2945607"/>
              <a:gd name="connsiteX226" fmla="*/ 779247 w 1137765"/>
              <a:gd name="connsiteY226" fmla="*/ 1171575 h 2945607"/>
              <a:gd name="connsiteX227" fmla="*/ 786391 w 1137765"/>
              <a:gd name="connsiteY227" fmla="*/ 1181100 h 2945607"/>
              <a:gd name="connsiteX228" fmla="*/ 784009 w 1137765"/>
              <a:gd name="connsiteY228" fmla="*/ 1204912 h 2945607"/>
              <a:gd name="connsiteX229" fmla="*/ 779247 w 1137765"/>
              <a:gd name="connsiteY229" fmla="*/ 1226344 h 2945607"/>
              <a:gd name="connsiteX230" fmla="*/ 774484 w 1137765"/>
              <a:gd name="connsiteY230" fmla="*/ 1247775 h 2945607"/>
              <a:gd name="connsiteX231" fmla="*/ 772103 w 1137765"/>
              <a:gd name="connsiteY231" fmla="*/ 1257300 h 2945607"/>
              <a:gd name="connsiteX232" fmla="*/ 767341 w 1137765"/>
              <a:gd name="connsiteY232" fmla="*/ 1269206 h 2945607"/>
              <a:gd name="connsiteX233" fmla="*/ 757816 w 1137765"/>
              <a:gd name="connsiteY233" fmla="*/ 1302544 h 2945607"/>
              <a:gd name="connsiteX234" fmla="*/ 748291 w 1137765"/>
              <a:gd name="connsiteY234" fmla="*/ 1321594 h 2945607"/>
              <a:gd name="connsiteX235" fmla="*/ 741147 w 1137765"/>
              <a:gd name="connsiteY235" fmla="*/ 1338262 h 2945607"/>
              <a:gd name="connsiteX236" fmla="*/ 726859 w 1137765"/>
              <a:gd name="connsiteY236" fmla="*/ 1366837 h 2945607"/>
              <a:gd name="connsiteX237" fmla="*/ 724478 w 1137765"/>
              <a:gd name="connsiteY237" fmla="*/ 1376362 h 2945607"/>
              <a:gd name="connsiteX238" fmla="*/ 710191 w 1137765"/>
              <a:gd name="connsiteY238" fmla="*/ 1402556 h 2945607"/>
              <a:gd name="connsiteX239" fmla="*/ 703047 w 1137765"/>
              <a:gd name="connsiteY239" fmla="*/ 1409700 h 2945607"/>
              <a:gd name="connsiteX240" fmla="*/ 691141 w 1137765"/>
              <a:gd name="connsiteY240" fmla="*/ 1414462 h 2945607"/>
              <a:gd name="connsiteX241" fmla="*/ 676853 w 1137765"/>
              <a:gd name="connsiteY241" fmla="*/ 1421606 h 2945607"/>
              <a:gd name="connsiteX242" fmla="*/ 667328 w 1137765"/>
              <a:gd name="connsiteY242" fmla="*/ 1423987 h 2945607"/>
              <a:gd name="connsiteX243" fmla="*/ 660184 w 1137765"/>
              <a:gd name="connsiteY243" fmla="*/ 1426369 h 2945607"/>
              <a:gd name="connsiteX244" fmla="*/ 657803 w 1137765"/>
              <a:gd name="connsiteY244" fmla="*/ 1433512 h 2945607"/>
              <a:gd name="connsiteX245" fmla="*/ 653041 w 1137765"/>
              <a:gd name="connsiteY245" fmla="*/ 1443037 h 2945607"/>
              <a:gd name="connsiteX246" fmla="*/ 650659 w 1137765"/>
              <a:gd name="connsiteY246" fmla="*/ 1452562 h 2945607"/>
              <a:gd name="connsiteX247" fmla="*/ 648278 w 1137765"/>
              <a:gd name="connsiteY247" fmla="*/ 1459706 h 2945607"/>
              <a:gd name="connsiteX248" fmla="*/ 645897 w 1137765"/>
              <a:gd name="connsiteY248" fmla="*/ 1471612 h 2945607"/>
              <a:gd name="connsiteX249" fmla="*/ 638753 w 1137765"/>
              <a:gd name="connsiteY249" fmla="*/ 1485900 h 2945607"/>
              <a:gd name="connsiteX250" fmla="*/ 636372 w 1137765"/>
              <a:gd name="connsiteY250" fmla="*/ 1493044 h 2945607"/>
              <a:gd name="connsiteX251" fmla="*/ 633991 w 1137765"/>
              <a:gd name="connsiteY251" fmla="*/ 1502569 h 2945607"/>
              <a:gd name="connsiteX252" fmla="*/ 622084 w 1137765"/>
              <a:gd name="connsiteY252" fmla="*/ 1600199 h 2945607"/>
              <a:gd name="connsiteX253" fmla="*/ 793534 w 1137765"/>
              <a:gd name="connsiteY253" fmla="*/ 1607344 h 2945607"/>
              <a:gd name="connsiteX254" fmla="*/ 619703 w 1137765"/>
              <a:gd name="connsiteY254" fmla="*/ 1612106 h 2945607"/>
              <a:gd name="connsiteX255" fmla="*/ 614941 w 1137765"/>
              <a:gd name="connsiteY255" fmla="*/ 1688306 h 2945607"/>
              <a:gd name="connsiteX256" fmla="*/ 386341 w 1137765"/>
              <a:gd name="connsiteY256" fmla="*/ 1743075 h 2945607"/>
              <a:gd name="connsiteX257" fmla="*/ 355384 w 1137765"/>
              <a:gd name="connsiteY257" fmla="*/ 1819275 h 2945607"/>
              <a:gd name="connsiteX258" fmla="*/ 495878 w 1137765"/>
              <a:gd name="connsiteY258" fmla="*/ 1845469 h 2945607"/>
              <a:gd name="connsiteX259" fmla="*/ 660184 w 1137765"/>
              <a:gd name="connsiteY259" fmla="*/ 1876425 h 2945607"/>
              <a:gd name="connsiteX260" fmla="*/ 650659 w 1137765"/>
              <a:gd name="connsiteY260" fmla="*/ 1947862 h 2945607"/>
              <a:gd name="connsiteX261" fmla="*/ 653041 w 1137765"/>
              <a:gd name="connsiteY261" fmla="*/ 1874044 h 2945607"/>
              <a:gd name="connsiteX262" fmla="*/ 498259 w 1137765"/>
              <a:gd name="connsiteY262" fmla="*/ 1847850 h 2945607"/>
              <a:gd name="connsiteX263" fmla="*/ 343478 w 1137765"/>
              <a:gd name="connsiteY263" fmla="*/ 1828800 h 2945607"/>
              <a:gd name="connsiteX264" fmla="*/ 283947 w 1137765"/>
              <a:gd name="connsiteY264" fmla="*/ 1959769 h 2945607"/>
              <a:gd name="connsiteX265" fmla="*/ 357766 w 1137765"/>
              <a:gd name="connsiteY265" fmla="*/ 2016919 h 2945607"/>
              <a:gd name="connsiteX266" fmla="*/ 460159 w 1137765"/>
              <a:gd name="connsiteY266" fmla="*/ 2040731 h 2945607"/>
              <a:gd name="connsiteX267" fmla="*/ 431584 w 1137765"/>
              <a:gd name="connsiteY267" fmla="*/ 2138362 h 2945607"/>
              <a:gd name="connsiteX268" fmla="*/ 450634 w 1137765"/>
              <a:gd name="connsiteY268" fmla="*/ 2050256 h 2945607"/>
              <a:gd name="connsiteX269" fmla="*/ 355384 w 1137765"/>
              <a:gd name="connsiteY269" fmla="*/ 2009775 h 2945607"/>
              <a:gd name="connsiteX270" fmla="*/ 274422 w 1137765"/>
              <a:gd name="connsiteY270" fmla="*/ 1969294 h 2945607"/>
              <a:gd name="connsiteX271" fmla="*/ 233941 w 1137765"/>
              <a:gd name="connsiteY271" fmla="*/ 2028825 h 2945607"/>
              <a:gd name="connsiteX272" fmla="*/ 2959 w 1137765"/>
              <a:gd name="connsiteY272" fmla="*/ 1974056 h 2945607"/>
              <a:gd name="connsiteX273" fmla="*/ 88683 w 1137765"/>
              <a:gd name="connsiteY273" fmla="*/ 2945607 h 2945607"/>
              <a:gd name="connsiteX0" fmla="*/ 624466 w 1137765"/>
              <a:gd name="connsiteY0" fmla="*/ 0 h 2945607"/>
              <a:gd name="connsiteX1" fmla="*/ 643516 w 1137765"/>
              <a:gd name="connsiteY1" fmla="*/ 11906 h 2945607"/>
              <a:gd name="connsiteX2" fmla="*/ 657803 w 1137765"/>
              <a:gd name="connsiteY2" fmla="*/ 23812 h 2945607"/>
              <a:gd name="connsiteX3" fmla="*/ 664947 w 1137765"/>
              <a:gd name="connsiteY3" fmla="*/ 35719 h 2945607"/>
              <a:gd name="connsiteX4" fmla="*/ 674472 w 1137765"/>
              <a:gd name="connsiteY4" fmla="*/ 50006 h 2945607"/>
              <a:gd name="connsiteX5" fmla="*/ 691141 w 1137765"/>
              <a:gd name="connsiteY5" fmla="*/ 71437 h 2945607"/>
              <a:gd name="connsiteX6" fmla="*/ 693522 w 1137765"/>
              <a:gd name="connsiteY6" fmla="*/ 78581 h 2945607"/>
              <a:gd name="connsiteX7" fmla="*/ 698284 w 1137765"/>
              <a:gd name="connsiteY7" fmla="*/ 88106 h 2945607"/>
              <a:gd name="connsiteX8" fmla="*/ 700666 w 1137765"/>
              <a:gd name="connsiteY8" fmla="*/ 102394 h 2945607"/>
              <a:gd name="connsiteX9" fmla="*/ 705428 w 1137765"/>
              <a:gd name="connsiteY9" fmla="*/ 109537 h 2945607"/>
              <a:gd name="connsiteX10" fmla="*/ 710191 w 1137765"/>
              <a:gd name="connsiteY10" fmla="*/ 119062 h 2945607"/>
              <a:gd name="connsiteX11" fmla="*/ 722097 w 1137765"/>
              <a:gd name="connsiteY11" fmla="*/ 145256 h 2945607"/>
              <a:gd name="connsiteX12" fmla="*/ 726859 w 1137765"/>
              <a:gd name="connsiteY12" fmla="*/ 161925 h 2945607"/>
              <a:gd name="connsiteX13" fmla="*/ 734003 w 1137765"/>
              <a:gd name="connsiteY13" fmla="*/ 166687 h 2945607"/>
              <a:gd name="connsiteX14" fmla="*/ 738766 w 1137765"/>
              <a:gd name="connsiteY14" fmla="*/ 178594 h 2945607"/>
              <a:gd name="connsiteX15" fmla="*/ 743528 w 1137765"/>
              <a:gd name="connsiteY15" fmla="*/ 185737 h 2945607"/>
              <a:gd name="connsiteX16" fmla="*/ 750672 w 1137765"/>
              <a:gd name="connsiteY16" fmla="*/ 202406 h 2945607"/>
              <a:gd name="connsiteX17" fmla="*/ 757816 w 1137765"/>
              <a:gd name="connsiteY17" fmla="*/ 221456 h 2945607"/>
              <a:gd name="connsiteX18" fmla="*/ 760197 w 1137765"/>
              <a:gd name="connsiteY18" fmla="*/ 230981 h 2945607"/>
              <a:gd name="connsiteX19" fmla="*/ 764959 w 1137765"/>
              <a:gd name="connsiteY19" fmla="*/ 238125 h 2945607"/>
              <a:gd name="connsiteX20" fmla="*/ 769722 w 1137765"/>
              <a:gd name="connsiteY20" fmla="*/ 247650 h 2945607"/>
              <a:gd name="connsiteX21" fmla="*/ 774484 w 1137765"/>
              <a:gd name="connsiteY21" fmla="*/ 266700 h 2945607"/>
              <a:gd name="connsiteX22" fmla="*/ 779247 w 1137765"/>
              <a:gd name="connsiteY22" fmla="*/ 285750 h 2945607"/>
              <a:gd name="connsiteX23" fmla="*/ 781628 w 1137765"/>
              <a:gd name="connsiteY23" fmla="*/ 295275 h 2945607"/>
              <a:gd name="connsiteX24" fmla="*/ 793534 w 1137765"/>
              <a:gd name="connsiteY24" fmla="*/ 326231 h 2945607"/>
              <a:gd name="connsiteX25" fmla="*/ 798297 w 1137765"/>
              <a:gd name="connsiteY25" fmla="*/ 342900 h 2945607"/>
              <a:gd name="connsiteX26" fmla="*/ 800678 w 1137765"/>
              <a:gd name="connsiteY26" fmla="*/ 350044 h 2945607"/>
              <a:gd name="connsiteX27" fmla="*/ 803059 w 1137765"/>
              <a:gd name="connsiteY27" fmla="*/ 361950 h 2945607"/>
              <a:gd name="connsiteX28" fmla="*/ 810203 w 1137765"/>
              <a:gd name="connsiteY28" fmla="*/ 369094 h 2945607"/>
              <a:gd name="connsiteX29" fmla="*/ 822109 w 1137765"/>
              <a:gd name="connsiteY29" fmla="*/ 350044 h 2945607"/>
              <a:gd name="connsiteX30" fmla="*/ 831634 w 1137765"/>
              <a:gd name="connsiteY30" fmla="*/ 345281 h 2945607"/>
              <a:gd name="connsiteX31" fmla="*/ 838778 w 1137765"/>
              <a:gd name="connsiteY31" fmla="*/ 340519 h 2945607"/>
              <a:gd name="connsiteX32" fmla="*/ 855447 w 1137765"/>
              <a:gd name="connsiteY32" fmla="*/ 326231 h 2945607"/>
              <a:gd name="connsiteX33" fmla="*/ 874497 w 1137765"/>
              <a:gd name="connsiteY33" fmla="*/ 316706 h 2945607"/>
              <a:gd name="connsiteX34" fmla="*/ 905453 w 1137765"/>
              <a:gd name="connsiteY34" fmla="*/ 311944 h 2945607"/>
              <a:gd name="connsiteX35" fmla="*/ 967366 w 1137765"/>
              <a:gd name="connsiteY35" fmla="*/ 307181 h 2945607"/>
              <a:gd name="connsiteX36" fmla="*/ 981653 w 1137765"/>
              <a:gd name="connsiteY36" fmla="*/ 304800 h 2945607"/>
              <a:gd name="connsiteX37" fmla="*/ 986416 w 1137765"/>
              <a:gd name="connsiteY37" fmla="*/ 311944 h 2945607"/>
              <a:gd name="connsiteX38" fmla="*/ 988797 w 1137765"/>
              <a:gd name="connsiteY38" fmla="*/ 326231 h 2945607"/>
              <a:gd name="connsiteX39" fmla="*/ 998322 w 1137765"/>
              <a:gd name="connsiteY39" fmla="*/ 345281 h 2945607"/>
              <a:gd name="connsiteX40" fmla="*/ 1000703 w 1137765"/>
              <a:gd name="connsiteY40" fmla="*/ 359569 h 2945607"/>
              <a:gd name="connsiteX41" fmla="*/ 1003084 w 1137765"/>
              <a:gd name="connsiteY41" fmla="*/ 378619 h 2945607"/>
              <a:gd name="connsiteX42" fmla="*/ 1017372 w 1137765"/>
              <a:gd name="connsiteY42" fmla="*/ 381000 h 2945607"/>
              <a:gd name="connsiteX43" fmla="*/ 1043566 w 1137765"/>
              <a:gd name="connsiteY43" fmla="*/ 357187 h 2945607"/>
              <a:gd name="connsiteX44" fmla="*/ 1062616 w 1137765"/>
              <a:gd name="connsiteY44" fmla="*/ 342900 h 2945607"/>
              <a:gd name="connsiteX45" fmla="*/ 1086428 w 1137765"/>
              <a:gd name="connsiteY45" fmla="*/ 335756 h 2945607"/>
              <a:gd name="connsiteX46" fmla="*/ 1055472 w 1137765"/>
              <a:gd name="connsiteY46" fmla="*/ 350044 h 2945607"/>
              <a:gd name="connsiteX47" fmla="*/ 1045947 w 1137765"/>
              <a:gd name="connsiteY47" fmla="*/ 354806 h 2945607"/>
              <a:gd name="connsiteX48" fmla="*/ 1031659 w 1137765"/>
              <a:gd name="connsiteY48" fmla="*/ 359569 h 2945607"/>
              <a:gd name="connsiteX49" fmla="*/ 1012609 w 1137765"/>
              <a:gd name="connsiteY49" fmla="*/ 364331 h 2945607"/>
              <a:gd name="connsiteX50" fmla="*/ 995941 w 1137765"/>
              <a:gd name="connsiteY50" fmla="*/ 376237 h 2945607"/>
              <a:gd name="connsiteX51" fmla="*/ 991178 w 1137765"/>
              <a:gd name="connsiteY51" fmla="*/ 385762 h 2945607"/>
              <a:gd name="connsiteX52" fmla="*/ 986416 w 1137765"/>
              <a:gd name="connsiteY52" fmla="*/ 414337 h 2945607"/>
              <a:gd name="connsiteX53" fmla="*/ 984034 w 1137765"/>
              <a:gd name="connsiteY53" fmla="*/ 450056 h 2945607"/>
              <a:gd name="connsiteX54" fmla="*/ 934028 w 1137765"/>
              <a:gd name="connsiteY54" fmla="*/ 454819 h 2945607"/>
              <a:gd name="connsiteX55" fmla="*/ 936409 w 1137765"/>
              <a:gd name="connsiteY55" fmla="*/ 500062 h 2945607"/>
              <a:gd name="connsiteX56" fmla="*/ 938791 w 1137765"/>
              <a:gd name="connsiteY56" fmla="*/ 507206 h 2945607"/>
              <a:gd name="connsiteX57" fmla="*/ 948316 w 1137765"/>
              <a:gd name="connsiteY57" fmla="*/ 516731 h 2945607"/>
              <a:gd name="connsiteX58" fmla="*/ 960222 w 1137765"/>
              <a:gd name="connsiteY58" fmla="*/ 538162 h 2945607"/>
              <a:gd name="connsiteX59" fmla="*/ 955459 w 1137765"/>
              <a:gd name="connsiteY59" fmla="*/ 531019 h 2945607"/>
              <a:gd name="connsiteX60" fmla="*/ 943553 w 1137765"/>
              <a:gd name="connsiteY60" fmla="*/ 509587 h 2945607"/>
              <a:gd name="connsiteX61" fmla="*/ 941172 w 1137765"/>
              <a:gd name="connsiteY61" fmla="*/ 488156 h 2945607"/>
              <a:gd name="connsiteX62" fmla="*/ 936409 w 1137765"/>
              <a:gd name="connsiteY62" fmla="*/ 471487 h 2945607"/>
              <a:gd name="connsiteX63" fmla="*/ 938791 w 1137765"/>
              <a:gd name="connsiteY63" fmla="*/ 457200 h 2945607"/>
              <a:gd name="connsiteX64" fmla="*/ 979272 w 1137765"/>
              <a:gd name="connsiteY64" fmla="*/ 450056 h 2945607"/>
              <a:gd name="connsiteX65" fmla="*/ 986416 w 1137765"/>
              <a:gd name="connsiteY65" fmla="*/ 447675 h 2945607"/>
              <a:gd name="connsiteX66" fmla="*/ 1000703 w 1137765"/>
              <a:gd name="connsiteY66" fmla="*/ 435769 h 2945607"/>
              <a:gd name="connsiteX67" fmla="*/ 998322 w 1137765"/>
              <a:gd name="connsiteY67" fmla="*/ 369094 h 2945607"/>
              <a:gd name="connsiteX68" fmla="*/ 995941 w 1137765"/>
              <a:gd name="connsiteY68" fmla="*/ 359569 h 2945607"/>
              <a:gd name="connsiteX69" fmla="*/ 993559 w 1137765"/>
              <a:gd name="connsiteY69" fmla="*/ 345281 h 2945607"/>
              <a:gd name="connsiteX70" fmla="*/ 991178 w 1137765"/>
              <a:gd name="connsiteY70" fmla="*/ 335756 h 2945607"/>
              <a:gd name="connsiteX71" fmla="*/ 986416 w 1137765"/>
              <a:gd name="connsiteY71" fmla="*/ 316706 h 2945607"/>
              <a:gd name="connsiteX72" fmla="*/ 981653 w 1137765"/>
              <a:gd name="connsiteY72" fmla="*/ 309562 h 2945607"/>
              <a:gd name="connsiteX73" fmla="*/ 974509 w 1137765"/>
              <a:gd name="connsiteY73" fmla="*/ 307181 h 2945607"/>
              <a:gd name="connsiteX74" fmla="*/ 898309 w 1137765"/>
              <a:gd name="connsiteY74" fmla="*/ 314325 h 2945607"/>
              <a:gd name="connsiteX75" fmla="*/ 857828 w 1137765"/>
              <a:gd name="connsiteY75" fmla="*/ 316706 h 2945607"/>
              <a:gd name="connsiteX76" fmla="*/ 838778 w 1137765"/>
              <a:gd name="connsiteY76" fmla="*/ 321469 h 2945607"/>
              <a:gd name="connsiteX77" fmla="*/ 829253 w 1137765"/>
              <a:gd name="connsiteY77" fmla="*/ 323850 h 2945607"/>
              <a:gd name="connsiteX78" fmla="*/ 817347 w 1137765"/>
              <a:gd name="connsiteY78" fmla="*/ 326231 h 2945607"/>
              <a:gd name="connsiteX79" fmla="*/ 810203 w 1137765"/>
              <a:gd name="connsiteY79" fmla="*/ 335756 h 2945607"/>
              <a:gd name="connsiteX80" fmla="*/ 807822 w 1137765"/>
              <a:gd name="connsiteY80" fmla="*/ 371475 h 2945607"/>
              <a:gd name="connsiteX81" fmla="*/ 798297 w 1137765"/>
              <a:gd name="connsiteY81" fmla="*/ 373856 h 2945607"/>
              <a:gd name="connsiteX82" fmla="*/ 750672 w 1137765"/>
              <a:gd name="connsiteY82" fmla="*/ 376237 h 2945607"/>
              <a:gd name="connsiteX83" fmla="*/ 738766 w 1137765"/>
              <a:gd name="connsiteY83" fmla="*/ 378619 h 2945607"/>
              <a:gd name="connsiteX84" fmla="*/ 729241 w 1137765"/>
              <a:gd name="connsiteY84" fmla="*/ 402431 h 2945607"/>
              <a:gd name="connsiteX85" fmla="*/ 734003 w 1137765"/>
              <a:gd name="connsiteY85" fmla="*/ 421481 h 2945607"/>
              <a:gd name="connsiteX86" fmla="*/ 745909 w 1137765"/>
              <a:gd name="connsiteY86" fmla="*/ 440531 h 2945607"/>
              <a:gd name="connsiteX87" fmla="*/ 741147 w 1137765"/>
              <a:gd name="connsiteY87" fmla="*/ 421481 h 2945607"/>
              <a:gd name="connsiteX88" fmla="*/ 736384 w 1137765"/>
              <a:gd name="connsiteY88" fmla="*/ 411956 h 2945607"/>
              <a:gd name="connsiteX89" fmla="*/ 724478 w 1137765"/>
              <a:gd name="connsiteY89" fmla="*/ 395287 h 2945607"/>
              <a:gd name="connsiteX90" fmla="*/ 722097 w 1137765"/>
              <a:gd name="connsiteY90" fmla="*/ 381000 h 2945607"/>
              <a:gd name="connsiteX91" fmla="*/ 710191 w 1137765"/>
              <a:gd name="connsiteY91" fmla="*/ 361950 h 2945607"/>
              <a:gd name="connsiteX92" fmla="*/ 705428 w 1137765"/>
              <a:gd name="connsiteY92" fmla="*/ 354806 h 2945607"/>
              <a:gd name="connsiteX93" fmla="*/ 691141 w 1137765"/>
              <a:gd name="connsiteY93" fmla="*/ 345281 h 2945607"/>
              <a:gd name="connsiteX94" fmla="*/ 674472 w 1137765"/>
              <a:gd name="connsiteY94" fmla="*/ 330994 h 2945607"/>
              <a:gd name="connsiteX95" fmla="*/ 650659 w 1137765"/>
              <a:gd name="connsiteY95" fmla="*/ 333375 h 2945607"/>
              <a:gd name="connsiteX96" fmla="*/ 643516 w 1137765"/>
              <a:gd name="connsiteY96" fmla="*/ 335756 h 2945607"/>
              <a:gd name="connsiteX97" fmla="*/ 641134 w 1137765"/>
              <a:gd name="connsiteY97" fmla="*/ 342900 h 2945607"/>
              <a:gd name="connsiteX98" fmla="*/ 688759 w 1137765"/>
              <a:gd name="connsiteY98" fmla="*/ 338137 h 2945607"/>
              <a:gd name="connsiteX99" fmla="*/ 703047 w 1137765"/>
              <a:gd name="connsiteY99" fmla="*/ 345281 h 2945607"/>
              <a:gd name="connsiteX100" fmla="*/ 712572 w 1137765"/>
              <a:gd name="connsiteY100" fmla="*/ 385762 h 2945607"/>
              <a:gd name="connsiteX101" fmla="*/ 717334 w 1137765"/>
              <a:gd name="connsiteY101" fmla="*/ 392906 h 2945607"/>
              <a:gd name="connsiteX102" fmla="*/ 731622 w 1137765"/>
              <a:gd name="connsiteY102" fmla="*/ 395287 h 2945607"/>
              <a:gd name="connsiteX103" fmla="*/ 748291 w 1137765"/>
              <a:gd name="connsiteY103" fmla="*/ 390525 h 2945607"/>
              <a:gd name="connsiteX104" fmla="*/ 767341 w 1137765"/>
              <a:gd name="connsiteY104" fmla="*/ 383381 h 2945607"/>
              <a:gd name="connsiteX105" fmla="*/ 795916 w 1137765"/>
              <a:gd name="connsiteY105" fmla="*/ 381000 h 2945607"/>
              <a:gd name="connsiteX106" fmla="*/ 814966 w 1137765"/>
              <a:gd name="connsiteY106" fmla="*/ 378619 h 2945607"/>
              <a:gd name="connsiteX107" fmla="*/ 824491 w 1137765"/>
              <a:gd name="connsiteY107" fmla="*/ 376237 h 2945607"/>
              <a:gd name="connsiteX108" fmla="*/ 826872 w 1137765"/>
              <a:gd name="connsiteY108" fmla="*/ 383381 h 2945607"/>
              <a:gd name="connsiteX109" fmla="*/ 838778 w 1137765"/>
              <a:gd name="connsiteY109" fmla="*/ 407194 h 2945607"/>
              <a:gd name="connsiteX110" fmla="*/ 841159 w 1137765"/>
              <a:gd name="connsiteY110" fmla="*/ 421481 h 2945607"/>
              <a:gd name="connsiteX111" fmla="*/ 843541 w 1137765"/>
              <a:gd name="connsiteY111" fmla="*/ 454819 h 2945607"/>
              <a:gd name="connsiteX112" fmla="*/ 848303 w 1137765"/>
              <a:gd name="connsiteY112" fmla="*/ 478631 h 2945607"/>
              <a:gd name="connsiteX113" fmla="*/ 850684 w 1137765"/>
              <a:gd name="connsiteY113" fmla="*/ 497681 h 2945607"/>
              <a:gd name="connsiteX114" fmla="*/ 853066 w 1137765"/>
              <a:gd name="connsiteY114" fmla="*/ 507206 h 2945607"/>
              <a:gd name="connsiteX115" fmla="*/ 855447 w 1137765"/>
              <a:gd name="connsiteY115" fmla="*/ 519112 h 2945607"/>
              <a:gd name="connsiteX116" fmla="*/ 860209 w 1137765"/>
              <a:gd name="connsiteY116" fmla="*/ 550069 h 2945607"/>
              <a:gd name="connsiteX117" fmla="*/ 862591 w 1137765"/>
              <a:gd name="connsiteY117" fmla="*/ 557212 h 2945607"/>
              <a:gd name="connsiteX118" fmla="*/ 869734 w 1137765"/>
              <a:gd name="connsiteY118" fmla="*/ 578644 h 2945607"/>
              <a:gd name="connsiteX119" fmla="*/ 874497 w 1137765"/>
              <a:gd name="connsiteY119" fmla="*/ 585787 h 2945607"/>
              <a:gd name="connsiteX120" fmla="*/ 879259 w 1137765"/>
              <a:gd name="connsiteY120" fmla="*/ 607219 h 2945607"/>
              <a:gd name="connsiteX121" fmla="*/ 884022 w 1137765"/>
              <a:gd name="connsiteY121" fmla="*/ 616744 h 2945607"/>
              <a:gd name="connsiteX122" fmla="*/ 888784 w 1137765"/>
              <a:gd name="connsiteY122" fmla="*/ 638175 h 2945607"/>
              <a:gd name="connsiteX123" fmla="*/ 891166 w 1137765"/>
              <a:gd name="connsiteY123" fmla="*/ 657225 h 2945607"/>
              <a:gd name="connsiteX124" fmla="*/ 895928 w 1137765"/>
              <a:gd name="connsiteY124" fmla="*/ 671512 h 2945607"/>
              <a:gd name="connsiteX125" fmla="*/ 898309 w 1137765"/>
              <a:gd name="connsiteY125" fmla="*/ 681037 h 2945607"/>
              <a:gd name="connsiteX126" fmla="*/ 903072 w 1137765"/>
              <a:gd name="connsiteY126" fmla="*/ 704850 h 2945607"/>
              <a:gd name="connsiteX127" fmla="*/ 905453 w 1137765"/>
              <a:gd name="connsiteY127" fmla="*/ 716756 h 2945607"/>
              <a:gd name="connsiteX128" fmla="*/ 914978 w 1137765"/>
              <a:gd name="connsiteY128" fmla="*/ 747712 h 2945607"/>
              <a:gd name="connsiteX129" fmla="*/ 929266 w 1137765"/>
              <a:gd name="connsiteY129" fmla="*/ 781050 h 2945607"/>
              <a:gd name="connsiteX130" fmla="*/ 934028 w 1137765"/>
              <a:gd name="connsiteY130" fmla="*/ 797719 h 2945607"/>
              <a:gd name="connsiteX131" fmla="*/ 945934 w 1137765"/>
              <a:gd name="connsiteY131" fmla="*/ 828675 h 2945607"/>
              <a:gd name="connsiteX132" fmla="*/ 950697 w 1137765"/>
              <a:gd name="connsiteY132" fmla="*/ 845344 h 2945607"/>
              <a:gd name="connsiteX133" fmla="*/ 960222 w 1137765"/>
              <a:gd name="connsiteY133" fmla="*/ 852487 h 2945607"/>
              <a:gd name="connsiteX134" fmla="*/ 984034 w 1137765"/>
              <a:gd name="connsiteY134" fmla="*/ 847725 h 2945607"/>
              <a:gd name="connsiteX135" fmla="*/ 1010228 w 1137765"/>
              <a:gd name="connsiteY135" fmla="*/ 838200 h 2945607"/>
              <a:gd name="connsiteX136" fmla="*/ 1024516 w 1137765"/>
              <a:gd name="connsiteY136" fmla="*/ 835819 h 2945607"/>
              <a:gd name="connsiteX137" fmla="*/ 1053091 w 1137765"/>
              <a:gd name="connsiteY137" fmla="*/ 828675 h 2945607"/>
              <a:gd name="connsiteX138" fmla="*/ 1074522 w 1137765"/>
              <a:gd name="connsiteY138" fmla="*/ 823912 h 2945607"/>
              <a:gd name="connsiteX139" fmla="*/ 1124528 w 1137765"/>
              <a:gd name="connsiteY139" fmla="*/ 828675 h 2945607"/>
              <a:gd name="connsiteX140" fmla="*/ 1129291 w 1137765"/>
              <a:gd name="connsiteY140" fmla="*/ 845344 h 2945607"/>
              <a:gd name="connsiteX141" fmla="*/ 1134053 w 1137765"/>
              <a:gd name="connsiteY141" fmla="*/ 871537 h 2945607"/>
              <a:gd name="connsiteX142" fmla="*/ 1131672 w 1137765"/>
              <a:gd name="connsiteY142" fmla="*/ 850106 h 2945607"/>
              <a:gd name="connsiteX143" fmla="*/ 1129291 w 1137765"/>
              <a:gd name="connsiteY143" fmla="*/ 838200 h 2945607"/>
              <a:gd name="connsiteX144" fmla="*/ 1117384 w 1137765"/>
              <a:gd name="connsiteY144" fmla="*/ 835819 h 2945607"/>
              <a:gd name="connsiteX145" fmla="*/ 1041184 w 1137765"/>
              <a:gd name="connsiteY145" fmla="*/ 842962 h 2945607"/>
              <a:gd name="connsiteX146" fmla="*/ 1026897 w 1137765"/>
              <a:gd name="connsiteY146" fmla="*/ 845344 h 2945607"/>
              <a:gd name="connsiteX147" fmla="*/ 1019753 w 1137765"/>
              <a:gd name="connsiteY147" fmla="*/ 847725 h 2945607"/>
              <a:gd name="connsiteX148" fmla="*/ 969747 w 1137765"/>
              <a:gd name="connsiteY148" fmla="*/ 850106 h 2945607"/>
              <a:gd name="connsiteX149" fmla="*/ 976891 w 1137765"/>
              <a:gd name="connsiteY149" fmla="*/ 902494 h 2945607"/>
              <a:gd name="connsiteX150" fmla="*/ 991178 w 1137765"/>
              <a:gd name="connsiteY150" fmla="*/ 933450 h 2945607"/>
              <a:gd name="connsiteX151" fmla="*/ 1000703 w 1137765"/>
              <a:gd name="connsiteY151" fmla="*/ 954881 h 2945607"/>
              <a:gd name="connsiteX152" fmla="*/ 1003084 w 1137765"/>
              <a:gd name="connsiteY152" fmla="*/ 964406 h 2945607"/>
              <a:gd name="connsiteX153" fmla="*/ 1007847 w 1137765"/>
              <a:gd name="connsiteY153" fmla="*/ 971550 h 2945607"/>
              <a:gd name="connsiteX154" fmla="*/ 1022134 w 1137765"/>
              <a:gd name="connsiteY154" fmla="*/ 1004887 h 2945607"/>
              <a:gd name="connsiteX155" fmla="*/ 1026897 w 1137765"/>
              <a:gd name="connsiteY155" fmla="*/ 1026319 h 2945607"/>
              <a:gd name="connsiteX156" fmla="*/ 1038803 w 1137765"/>
              <a:gd name="connsiteY156" fmla="*/ 1050131 h 2945607"/>
              <a:gd name="connsiteX157" fmla="*/ 1041184 w 1137765"/>
              <a:gd name="connsiteY157" fmla="*/ 1064419 h 2945607"/>
              <a:gd name="connsiteX158" fmla="*/ 1050709 w 1137765"/>
              <a:gd name="connsiteY158" fmla="*/ 1083469 h 2945607"/>
              <a:gd name="connsiteX159" fmla="*/ 1053091 w 1137765"/>
              <a:gd name="connsiteY159" fmla="*/ 1092994 h 2945607"/>
              <a:gd name="connsiteX160" fmla="*/ 1031659 w 1137765"/>
              <a:gd name="connsiteY160" fmla="*/ 1116806 h 2945607"/>
              <a:gd name="connsiteX161" fmla="*/ 1019753 w 1137765"/>
              <a:gd name="connsiteY161" fmla="*/ 1126331 h 2945607"/>
              <a:gd name="connsiteX162" fmla="*/ 1012609 w 1137765"/>
              <a:gd name="connsiteY162" fmla="*/ 1133475 h 2945607"/>
              <a:gd name="connsiteX163" fmla="*/ 988797 w 1137765"/>
              <a:gd name="connsiteY163" fmla="*/ 1147762 h 2945607"/>
              <a:gd name="connsiteX164" fmla="*/ 981653 w 1137765"/>
              <a:gd name="connsiteY164" fmla="*/ 1157287 h 2945607"/>
              <a:gd name="connsiteX165" fmla="*/ 976891 w 1137765"/>
              <a:gd name="connsiteY165" fmla="*/ 1166812 h 2945607"/>
              <a:gd name="connsiteX166" fmla="*/ 964984 w 1137765"/>
              <a:gd name="connsiteY166" fmla="*/ 1173956 h 2945607"/>
              <a:gd name="connsiteX167" fmla="*/ 960222 w 1137765"/>
              <a:gd name="connsiteY167" fmla="*/ 1181100 h 2945607"/>
              <a:gd name="connsiteX168" fmla="*/ 938791 w 1137765"/>
              <a:gd name="connsiteY168" fmla="*/ 1207294 h 2945607"/>
              <a:gd name="connsiteX169" fmla="*/ 917359 w 1137765"/>
              <a:gd name="connsiteY169" fmla="*/ 1245394 h 2945607"/>
              <a:gd name="connsiteX170" fmla="*/ 900691 w 1137765"/>
              <a:gd name="connsiteY170" fmla="*/ 1262062 h 2945607"/>
              <a:gd name="connsiteX171" fmla="*/ 874497 w 1137765"/>
              <a:gd name="connsiteY171" fmla="*/ 1257300 h 2945607"/>
              <a:gd name="connsiteX172" fmla="*/ 862591 w 1137765"/>
              <a:gd name="connsiteY172" fmla="*/ 1243012 h 2945607"/>
              <a:gd name="connsiteX173" fmla="*/ 831634 w 1137765"/>
              <a:gd name="connsiteY173" fmla="*/ 1195387 h 2945607"/>
              <a:gd name="connsiteX174" fmla="*/ 824491 w 1137765"/>
              <a:gd name="connsiteY174" fmla="*/ 1190625 h 2945607"/>
              <a:gd name="connsiteX175" fmla="*/ 817347 w 1137765"/>
              <a:gd name="connsiteY175" fmla="*/ 1176337 h 2945607"/>
              <a:gd name="connsiteX176" fmla="*/ 810203 w 1137765"/>
              <a:gd name="connsiteY176" fmla="*/ 1171575 h 2945607"/>
              <a:gd name="connsiteX177" fmla="*/ 803059 w 1137765"/>
              <a:gd name="connsiteY177" fmla="*/ 1164431 h 2945607"/>
              <a:gd name="connsiteX178" fmla="*/ 786391 w 1137765"/>
              <a:gd name="connsiteY178" fmla="*/ 1150144 h 2945607"/>
              <a:gd name="connsiteX179" fmla="*/ 748291 w 1137765"/>
              <a:gd name="connsiteY179" fmla="*/ 1116806 h 2945607"/>
              <a:gd name="connsiteX180" fmla="*/ 726859 w 1137765"/>
              <a:gd name="connsiteY180" fmla="*/ 1090612 h 2945607"/>
              <a:gd name="connsiteX181" fmla="*/ 719716 w 1137765"/>
              <a:gd name="connsiteY181" fmla="*/ 1081087 h 2945607"/>
              <a:gd name="connsiteX182" fmla="*/ 707809 w 1137765"/>
              <a:gd name="connsiteY182" fmla="*/ 1069181 h 2945607"/>
              <a:gd name="connsiteX183" fmla="*/ 698284 w 1137765"/>
              <a:gd name="connsiteY183" fmla="*/ 1057275 h 2945607"/>
              <a:gd name="connsiteX184" fmla="*/ 688759 w 1137765"/>
              <a:gd name="connsiteY184" fmla="*/ 1047750 h 2945607"/>
              <a:gd name="connsiteX185" fmla="*/ 672091 w 1137765"/>
              <a:gd name="connsiteY185" fmla="*/ 1026319 h 2945607"/>
              <a:gd name="connsiteX186" fmla="*/ 662566 w 1137765"/>
              <a:gd name="connsiteY186" fmla="*/ 1016794 h 2945607"/>
              <a:gd name="connsiteX187" fmla="*/ 655422 w 1137765"/>
              <a:gd name="connsiteY187" fmla="*/ 1007269 h 2945607"/>
              <a:gd name="connsiteX188" fmla="*/ 650659 w 1137765"/>
              <a:gd name="connsiteY188" fmla="*/ 1000125 h 2945607"/>
              <a:gd name="connsiteX189" fmla="*/ 626847 w 1137765"/>
              <a:gd name="connsiteY189" fmla="*/ 976312 h 2945607"/>
              <a:gd name="connsiteX190" fmla="*/ 612559 w 1137765"/>
              <a:gd name="connsiteY190" fmla="*/ 962025 h 2945607"/>
              <a:gd name="connsiteX191" fmla="*/ 579222 w 1137765"/>
              <a:gd name="connsiteY191" fmla="*/ 926306 h 2945607"/>
              <a:gd name="connsiteX192" fmla="*/ 562553 w 1137765"/>
              <a:gd name="connsiteY192" fmla="*/ 916781 h 2945607"/>
              <a:gd name="connsiteX193" fmla="*/ 555409 w 1137765"/>
              <a:gd name="connsiteY193" fmla="*/ 907256 h 2945607"/>
              <a:gd name="connsiteX194" fmla="*/ 538741 w 1137765"/>
              <a:gd name="connsiteY194" fmla="*/ 895350 h 2945607"/>
              <a:gd name="connsiteX195" fmla="*/ 519691 w 1137765"/>
              <a:gd name="connsiteY195" fmla="*/ 878681 h 2945607"/>
              <a:gd name="connsiteX196" fmla="*/ 488734 w 1137765"/>
              <a:gd name="connsiteY196" fmla="*/ 883444 h 2945607"/>
              <a:gd name="connsiteX197" fmla="*/ 481591 w 1137765"/>
              <a:gd name="connsiteY197" fmla="*/ 885825 h 2945607"/>
              <a:gd name="connsiteX198" fmla="*/ 474447 w 1137765"/>
              <a:gd name="connsiteY198" fmla="*/ 892969 h 2945607"/>
              <a:gd name="connsiteX199" fmla="*/ 469684 w 1137765"/>
              <a:gd name="connsiteY199" fmla="*/ 912019 h 2945607"/>
              <a:gd name="connsiteX200" fmla="*/ 467303 w 1137765"/>
              <a:gd name="connsiteY200" fmla="*/ 921544 h 2945607"/>
              <a:gd name="connsiteX201" fmla="*/ 457778 w 1137765"/>
              <a:gd name="connsiteY201" fmla="*/ 945356 h 2945607"/>
              <a:gd name="connsiteX202" fmla="*/ 453016 w 1137765"/>
              <a:gd name="connsiteY202" fmla="*/ 964406 h 2945607"/>
              <a:gd name="connsiteX203" fmla="*/ 455397 w 1137765"/>
              <a:gd name="connsiteY203" fmla="*/ 1016794 h 2945607"/>
              <a:gd name="connsiteX204" fmla="*/ 457778 w 1137765"/>
              <a:gd name="connsiteY204" fmla="*/ 1023937 h 2945607"/>
              <a:gd name="connsiteX205" fmla="*/ 460159 w 1137765"/>
              <a:gd name="connsiteY205" fmla="*/ 1040606 h 2945607"/>
              <a:gd name="connsiteX206" fmla="*/ 457778 w 1137765"/>
              <a:gd name="connsiteY206" fmla="*/ 1012031 h 2945607"/>
              <a:gd name="connsiteX207" fmla="*/ 460159 w 1137765"/>
              <a:gd name="connsiteY207" fmla="*/ 942975 h 2945607"/>
              <a:gd name="connsiteX208" fmla="*/ 476828 w 1137765"/>
              <a:gd name="connsiteY208" fmla="*/ 923925 h 2945607"/>
              <a:gd name="connsiteX209" fmla="*/ 495878 w 1137765"/>
              <a:gd name="connsiteY209" fmla="*/ 904875 h 2945607"/>
              <a:gd name="connsiteX210" fmla="*/ 503022 w 1137765"/>
              <a:gd name="connsiteY210" fmla="*/ 900112 h 2945607"/>
              <a:gd name="connsiteX211" fmla="*/ 524453 w 1137765"/>
              <a:gd name="connsiteY211" fmla="*/ 883444 h 2945607"/>
              <a:gd name="connsiteX212" fmla="*/ 564934 w 1137765"/>
              <a:gd name="connsiteY212" fmla="*/ 890587 h 2945607"/>
              <a:gd name="connsiteX213" fmla="*/ 605416 w 1137765"/>
              <a:gd name="connsiteY213" fmla="*/ 921544 h 2945607"/>
              <a:gd name="connsiteX214" fmla="*/ 612559 w 1137765"/>
              <a:gd name="connsiteY214" fmla="*/ 940594 h 2945607"/>
              <a:gd name="connsiteX215" fmla="*/ 648278 w 1137765"/>
              <a:gd name="connsiteY215" fmla="*/ 990600 h 2945607"/>
              <a:gd name="connsiteX216" fmla="*/ 653041 w 1137765"/>
              <a:gd name="connsiteY216" fmla="*/ 997744 h 2945607"/>
              <a:gd name="connsiteX217" fmla="*/ 664947 w 1137765"/>
              <a:gd name="connsiteY217" fmla="*/ 1019175 h 2945607"/>
              <a:gd name="connsiteX218" fmla="*/ 683997 w 1137765"/>
              <a:gd name="connsiteY218" fmla="*/ 1040606 h 2945607"/>
              <a:gd name="connsiteX219" fmla="*/ 693522 w 1137765"/>
              <a:gd name="connsiteY219" fmla="*/ 1052512 h 2945607"/>
              <a:gd name="connsiteX220" fmla="*/ 707809 w 1137765"/>
              <a:gd name="connsiteY220" fmla="*/ 1073944 h 2945607"/>
              <a:gd name="connsiteX221" fmla="*/ 719716 w 1137765"/>
              <a:gd name="connsiteY221" fmla="*/ 1083469 h 2945607"/>
              <a:gd name="connsiteX222" fmla="*/ 745909 w 1137765"/>
              <a:gd name="connsiteY222" fmla="*/ 1114425 h 2945607"/>
              <a:gd name="connsiteX223" fmla="*/ 750672 w 1137765"/>
              <a:gd name="connsiteY223" fmla="*/ 1121569 h 2945607"/>
              <a:gd name="connsiteX224" fmla="*/ 755434 w 1137765"/>
              <a:gd name="connsiteY224" fmla="*/ 1133475 h 2945607"/>
              <a:gd name="connsiteX225" fmla="*/ 757816 w 1137765"/>
              <a:gd name="connsiteY225" fmla="*/ 1140619 h 2945607"/>
              <a:gd name="connsiteX226" fmla="*/ 779247 w 1137765"/>
              <a:gd name="connsiteY226" fmla="*/ 1171575 h 2945607"/>
              <a:gd name="connsiteX227" fmla="*/ 786391 w 1137765"/>
              <a:gd name="connsiteY227" fmla="*/ 1181100 h 2945607"/>
              <a:gd name="connsiteX228" fmla="*/ 784009 w 1137765"/>
              <a:gd name="connsiteY228" fmla="*/ 1204912 h 2945607"/>
              <a:gd name="connsiteX229" fmla="*/ 779247 w 1137765"/>
              <a:gd name="connsiteY229" fmla="*/ 1226344 h 2945607"/>
              <a:gd name="connsiteX230" fmla="*/ 774484 w 1137765"/>
              <a:gd name="connsiteY230" fmla="*/ 1247775 h 2945607"/>
              <a:gd name="connsiteX231" fmla="*/ 772103 w 1137765"/>
              <a:gd name="connsiteY231" fmla="*/ 1257300 h 2945607"/>
              <a:gd name="connsiteX232" fmla="*/ 767341 w 1137765"/>
              <a:gd name="connsiteY232" fmla="*/ 1269206 h 2945607"/>
              <a:gd name="connsiteX233" fmla="*/ 757816 w 1137765"/>
              <a:gd name="connsiteY233" fmla="*/ 1302544 h 2945607"/>
              <a:gd name="connsiteX234" fmla="*/ 748291 w 1137765"/>
              <a:gd name="connsiteY234" fmla="*/ 1321594 h 2945607"/>
              <a:gd name="connsiteX235" fmla="*/ 741147 w 1137765"/>
              <a:gd name="connsiteY235" fmla="*/ 1338262 h 2945607"/>
              <a:gd name="connsiteX236" fmla="*/ 726859 w 1137765"/>
              <a:gd name="connsiteY236" fmla="*/ 1366837 h 2945607"/>
              <a:gd name="connsiteX237" fmla="*/ 724478 w 1137765"/>
              <a:gd name="connsiteY237" fmla="*/ 1376362 h 2945607"/>
              <a:gd name="connsiteX238" fmla="*/ 710191 w 1137765"/>
              <a:gd name="connsiteY238" fmla="*/ 1402556 h 2945607"/>
              <a:gd name="connsiteX239" fmla="*/ 703047 w 1137765"/>
              <a:gd name="connsiteY239" fmla="*/ 1409700 h 2945607"/>
              <a:gd name="connsiteX240" fmla="*/ 691141 w 1137765"/>
              <a:gd name="connsiteY240" fmla="*/ 1414462 h 2945607"/>
              <a:gd name="connsiteX241" fmla="*/ 676853 w 1137765"/>
              <a:gd name="connsiteY241" fmla="*/ 1421606 h 2945607"/>
              <a:gd name="connsiteX242" fmla="*/ 667328 w 1137765"/>
              <a:gd name="connsiteY242" fmla="*/ 1423987 h 2945607"/>
              <a:gd name="connsiteX243" fmla="*/ 660184 w 1137765"/>
              <a:gd name="connsiteY243" fmla="*/ 1426369 h 2945607"/>
              <a:gd name="connsiteX244" fmla="*/ 657803 w 1137765"/>
              <a:gd name="connsiteY244" fmla="*/ 1433512 h 2945607"/>
              <a:gd name="connsiteX245" fmla="*/ 653041 w 1137765"/>
              <a:gd name="connsiteY245" fmla="*/ 1443037 h 2945607"/>
              <a:gd name="connsiteX246" fmla="*/ 650659 w 1137765"/>
              <a:gd name="connsiteY246" fmla="*/ 1452562 h 2945607"/>
              <a:gd name="connsiteX247" fmla="*/ 648278 w 1137765"/>
              <a:gd name="connsiteY247" fmla="*/ 1459706 h 2945607"/>
              <a:gd name="connsiteX248" fmla="*/ 645897 w 1137765"/>
              <a:gd name="connsiteY248" fmla="*/ 1471612 h 2945607"/>
              <a:gd name="connsiteX249" fmla="*/ 638753 w 1137765"/>
              <a:gd name="connsiteY249" fmla="*/ 1485900 h 2945607"/>
              <a:gd name="connsiteX250" fmla="*/ 636372 w 1137765"/>
              <a:gd name="connsiteY250" fmla="*/ 1493044 h 2945607"/>
              <a:gd name="connsiteX251" fmla="*/ 633991 w 1137765"/>
              <a:gd name="connsiteY251" fmla="*/ 1502569 h 2945607"/>
              <a:gd name="connsiteX252" fmla="*/ 622084 w 1137765"/>
              <a:gd name="connsiteY252" fmla="*/ 1600199 h 2945607"/>
              <a:gd name="connsiteX253" fmla="*/ 793534 w 1137765"/>
              <a:gd name="connsiteY253" fmla="*/ 1607344 h 2945607"/>
              <a:gd name="connsiteX254" fmla="*/ 619703 w 1137765"/>
              <a:gd name="connsiteY254" fmla="*/ 1612106 h 2945607"/>
              <a:gd name="connsiteX255" fmla="*/ 614941 w 1137765"/>
              <a:gd name="connsiteY255" fmla="*/ 1688306 h 2945607"/>
              <a:gd name="connsiteX256" fmla="*/ 386341 w 1137765"/>
              <a:gd name="connsiteY256" fmla="*/ 1743075 h 2945607"/>
              <a:gd name="connsiteX257" fmla="*/ 355384 w 1137765"/>
              <a:gd name="connsiteY257" fmla="*/ 1819275 h 2945607"/>
              <a:gd name="connsiteX258" fmla="*/ 495878 w 1137765"/>
              <a:gd name="connsiteY258" fmla="*/ 1845469 h 2945607"/>
              <a:gd name="connsiteX259" fmla="*/ 660184 w 1137765"/>
              <a:gd name="connsiteY259" fmla="*/ 1876425 h 2945607"/>
              <a:gd name="connsiteX260" fmla="*/ 650659 w 1137765"/>
              <a:gd name="connsiteY260" fmla="*/ 1947862 h 2945607"/>
              <a:gd name="connsiteX261" fmla="*/ 653041 w 1137765"/>
              <a:gd name="connsiteY261" fmla="*/ 1874044 h 2945607"/>
              <a:gd name="connsiteX262" fmla="*/ 498259 w 1137765"/>
              <a:gd name="connsiteY262" fmla="*/ 1847850 h 2945607"/>
              <a:gd name="connsiteX263" fmla="*/ 343478 w 1137765"/>
              <a:gd name="connsiteY263" fmla="*/ 1828800 h 2945607"/>
              <a:gd name="connsiteX264" fmla="*/ 283947 w 1137765"/>
              <a:gd name="connsiteY264" fmla="*/ 1959769 h 2945607"/>
              <a:gd name="connsiteX265" fmla="*/ 357766 w 1137765"/>
              <a:gd name="connsiteY265" fmla="*/ 2016919 h 2945607"/>
              <a:gd name="connsiteX266" fmla="*/ 460159 w 1137765"/>
              <a:gd name="connsiteY266" fmla="*/ 2040731 h 2945607"/>
              <a:gd name="connsiteX267" fmla="*/ 431584 w 1137765"/>
              <a:gd name="connsiteY267" fmla="*/ 2138362 h 2945607"/>
              <a:gd name="connsiteX268" fmla="*/ 450634 w 1137765"/>
              <a:gd name="connsiteY268" fmla="*/ 2050256 h 2945607"/>
              <a:gd name="connsiteX269" fmla="*/ 355384 w 1137765"/>
              <a:gd name="connsiteY269" fmla="*/ 2009775 h 2945607"/>
              <a:gd name="connsiteX270" fmla="*/ 274422 w 1137765"/>
              <a:gd name="connsiteY270" fmla="*/ 1969294 h 2945607"/>
              <a:gd name="connsiteX271" fmla="*/ 233941 w 1137765"/>
              <a:gd name="connsiteY271" fmla="*/ 2028825 h 2945607"/>
              <a:gd name="connsiteX272" fmla="*/ 2959 w 1137765"/>
              <a:gd name="connsiteY272" fmla="*/ 1974056 h 2945607"/>
              <a:gd name="connsiteX273" fmla="*/ 88683 w 1137765"/>
              <a:gd name="connsiteY273" fmla="*/ 2945607 h 2945607"/>
              <a:gd name="connsiteX0" fmla="*/ 630705 w 1144004"/>
              <a:gd name="connsiteY0" fmla="*/ 0 h 2945607"/>
              <a:gd name="connsiteX1" fmla="*/ 649755 w 1144004"/>
              <a:gd name="connsiteY1" fmla="*/ 11906 h 2945607"/>
              <a:gd name="connsiteX2" fmla="*/ 664042 w 1144004"/>
              <a:gd name="connsiteY2" fmla="*/ 23812 h 2945607"/>
              <a:gd name="connsiteX3" fmla="*/ 671186 w 1144004"/>
              <a:gd name="connsiteY3" fmla="*/ 35719 h 2945607"/>
              <a:gd name="connsiteX4" fmla="*/ 680711 w 1144004"/>
              <a:gd name="connsiteY4" fmla="*/ 50006 h 2945607"/>
              <a:gd name="connsiteX5" fmla="*/ 697380 w 1144004"/>
              <a:gd name="connsiteY5" fmla="*/ 71437 h 2945607"/>
              <a:gd name="connsiteX6" fmla="*/ 699761 w 1144004"/>
              <a:gd name="connsiteY6" fmla="*/ 78581 h 2945607"/>
              <a:gd name="connsiteX7" fmla="*/ 704523 w 1144004"/>
              <a:gd name="connsiteY7" fmla="*/ 88106 h 2945607"/>
              <a:gd name="connsiteX8" fmla="*/ 706905 w 1144004"/>
              <a:gd name="connsiteY8" fmla="*/ 102394 h 2945607"/>
              <a:gd name="connsiteX9" fmla="*/ 711667 w 1144004"/>
              <a:gd name="connsiteY9" fmla="*/ 109537 h 2945607"/>
              <a:gd name="connsiteX10" fmla="*/ 716430 w 1144004"/>
              <a:gd name="connsiteY10" fmla="*/ 119062 h 2945607"/>
              <a:gd name="connsiteX11" fmla="*/ 728336 w 1144004"/>
              <a:gd name="connsiteY11" fmla="*/ 145256 h 2945607"/>
              <a:gd name="connsiteX12" fmla="*/ 733098 w 1144004"/>
              <a:gd name="connsiteY12" fmla="*/ 161925 h 2945607"/>
              <a:gd name="connsiteX13" fmla="*/ 740242 w 1144004"/>
              <a:gd name="connsiteY13" fmla="*/ 166687 h 2945607"/>
              <a:gd name="connsiteX14" fmla="*/ 745005 w 1144004"/>
              <a:gd name="connsiteY14" fmla="*/ 178594 h 2945607"/>
              <a:gd name="connsiteX15" fmla="*/ 749767 w 1144004"/>
              <a:gd name="connsiteY15" fmla="*/ 185737 h 2945607"/>
              <a:gd name="connsiteX16" fmla="*/ 756911 w 1144004"/>
              <a:gd name="connsiteY16" fmla="*/ 202406 h 2945607"/>
              <a:gd name="connsiteX17" fmla="*/ 764055 w 1144004"/>
              <a:gd name="connsiteY17" fmla="*/ 221456 h 2945607"/>
              <a:gd name="connsiteX18" fmla="*/ 766436 w 1144004"/>
              <a:gd name="connsiteY18" fmla="*/ 230981 h 2945607"/>
              <a:gd name="connsiteX19" fmla="*/ 771198 w 1144004"/>
              <a:gd name="connsiteY19" fmla="*/ 238125 h 2945607"/>
              <a:gd name="connsiteX20" fmla="*/ 775961 w 1144004"/>
              <a:gd name="connsiteY20" fmla="*/ 247650 h 2945607"/>
              <a:gd name="connsiteX21" fmla="*/ 780723 w 1144004"/>
              <a:gd name="connsiteY21" fmla="*/ 266700 h 2945607"/>
              <a:gd name="connsiteX22" fmla="*/ 785486 w 1144004"/>
              <a:gd name="connsiteY22" fmla="*/ 285750 h 2945607"/>
              <a:gd name="connsiteX23" fmla="*/ 787867 w 1144004"/>
              <a:gd name="connsiteY23" fmla="*/ 295275 h 2945607"/>
              <a:gd name="connsiteX24" fmla="*/ 799773 w 1144004"/>
              <a:gd name="connsiteY24" fmla="*/ 326231 h 2945607"/>
              <a:gd name="connsiteX25" fmla="*/ 804536 w 1144004"/>
              <a:gd name="connsiteY25" fmla="*/ 342900 h 2945607"/>
              <a:gd name="connsiteX26" fmla="*/ 806917 w 1144004"/>
              <a:gd name="connsiteY26" fmla="*/ 350044 h 2945607"/>
              <a:gd name="connsiteX27" fmla="*/ 809298 w 1144004"/>
              <a:gd name="connsiteY27" fmla="*/ 361950 h 2945607"/>
              <a:gd name="connsiteX28" fmla="*/ 816442 w 1144004"/>
              <a:gd name="connsiteY28" fmla="*/ 369094 h 2945607"/>
              <a:gd name="connsiteX29" fmla="*/ 828348 w 1144004"/>
              <a:gd name="connsiteY29" fmla="*/ 350044 h 2945607"/>
              <a:gd name="connsiteX30" fmla="*/ 837873 w 1144004"/>
              <a:gd name="connsiteY30" fmla="*/ 345281 h 2945607"/>
              <a:gd name="connsiteX31" fmla="*/ 845017 w 1144004"/>
              <a:gd name="connsiteY31" fmla="*/ 340519 h 2945607"/>
              <a:gd name="connsiteX32" fmla="*/ 861686 w 1144004"/>
              <a:gd name="connsiteY32" fmla="*/ 326231 h 2945607"/>
              <a:gd name="connsiteX33" fmla="*/ 880736 w 1144004"/>
              <a:gd name="connsiteY33" fmla="*/ 316706 h 2945607"/>
              <a:gd name="connsiteX34" fmla="*/ 911692 w 1144004"/>
              <a:gd name="connsiteY34" fmla="*/ 311944 h 2945607"/>
              <a:gd name="connsiteX35" fmla="*/ 973605 w 1144004"/>
              <a:gd name="connsiteY35" fmla="*/ 307181 h 2945607"/>
              <a:gd name="connsiteX36" fmla="*/ 987892 w 1144004"/>
              <a:gd name="connsiteY36" fmla="*/ 304800 h 2945607"/>
              <a:gd name="connsiteX37" fmla="*/ 992655 w 1144004"/>
              <a:gd name="connsiteY37" fmla="*/ 311944 h 2945607"/>
              <a:gd name="connsiteX38" fmla="*/ 995036 w 1144004"/>
              <a:gd name="connsiteY38" fmla="*/ 326231 h 2945607"/>
              <a:gd name="connsiteX39" fmla="*/ 1004561 w 1144004"/>
              <a:gd name="connsiteY39" fmla="*/ 345281 h 2945607"/>
              <a:gd name="connsiteX40" fmla="*/ 1006942 w 1144004"/>
              <a:gd name="connsiteY40" fmla="*/ 359569 h 2945607"/>
              <a:gd name="connsiteX41" fmla="*/ 1009323 w 1144004"/>
              <a:gd name="connsiteY41" fmla="*/ 378619 h 2945607"/>
              <a:gd name="connsiteX42" fmla="*/ 1023611 w 1144004"/>
              <a:gd name="connsiteY42" fmla="*/ 381000 h 2945607"/>
              <a:gd name="connsiteX43" fmla="*/ 1049805 w 1144004"/>
              <a:gd name="connsiteY43" fmla="*/ 357187 h 2945607"/>
              <a:gd name="connsiteX44" fmla="*/ 1068855 w 1144004"/>
              <a:gd name="connsiteY44" fmla="*/ 342900 h 2945607"/>
              <a:gd name="connsiteX45" fmla="*/ 1092667 w 1144004"/>
              <a:gd name="connsiteY45" fmla="*/ 335756 h 2945607"/>
              <a:gd name="connsiteX46" fmla="*/ 1061711 w 1144004"/>
              <a:gd name="connsiteY46" fmla="*/ 350044 h 2945607"/>
              <a:gd name="connsiteX47" fmla="*/ 1052186 w 1144004"/>
              <a:gd name="connsiteY47" fmla="*/ 354806 h 2945607"/>
              <a:gd name="connsiteX48" fmla="*/ 1037898 w 1144004"/>
              <a:gd name="connsiteY48" fmla="*/ 359569 h 2945607"/>
              <a:gd name="connsiteX49" fmla="*/ 1018848 w 1144004"/>
              <a:gd name="connsiteY49" fmla="*/ 364331 h 2945607"/>
              <a:gd name="connsiteX50" fmla="*/ 1002180 w 1144004"/>
              <a:gd name="connsiteY50" fmla="*/ 376237 h 2945607"/>
              <a:gd name="connsiteX51" fmla="*/ 997417 w 1144004"/>
              <a:gd name="connsiteY51" fmla="*/ 385762 h 2945607"/>
              <a:gd name="connsiteX52" fmla="*/ 992655 w 1144004"/>
              <a:gd name="connsiteY52" fmla="*/ 414337 h 2945607"/>
              <a:gd name="connsiteX53" fmla="*/ 990273 w 1144004"/>
              <a:gd name="connsiteY53" fmla="*/ 450056 h 2945607"/>
              <a:gd name="connsiteX54" fmla="*/ 940267 w 1144004"/>
              <a:gd name="connsiteY54" fmla="*/ 454819 h 2945607"/>
              <a:gd name="connsiteX55" fmla="*/ 942648 w 1144004"/>
              <a:gd name="connsiteY55" fmla="*/ 500062 h 2945607"/>
              <a:gd name="connsiteX56" fmla="*/ 945030 w 1144004"/>
              <a:gd name="connsiteY56" fmla="*/ 507206 h 2945607"/>
              <a:gd name="connsiteX57" fmla="*/ 954555 w 1144004"/>
              <a:gd name="connsiteY57" fmla="*/ 516731 h 2945607"/>
              <a:gd name="connsiteX58" fmla="*/ 966461 w 1144004"/>
              <a:gd name="connsiteY58" fmla="*/ 538162 h 2945607"/>
              <a:gd name="connsiteX59" fmla="*/ 961698 w 1144004"/>
              <a:gd name="connsiteY59" fmla="*/ 531019 h 2945607"/>
              <a:gd name="connsiteX60" fmla="*/ 949792 w 1144004"/>
              <a:gd name="connsiteY60" fmla="*/ 509587 h 2945607"/>
              <a:gd name="connsiteX61" fmla="*/ 947411 w 1144004"/>
              <a:gd name="connsiteY61" fmla="*/ 488156 h 2945607"/>
              <a:gd name="connsiteX62" fmla="*/ 942648 w 1144004"/>
              <a:gd name="connsiteY62" fmla="*/ 471487 h 2945607"/>
              <a:gd name="connsiteX63" fmla="*/ 945030 w 1144004"/>
              <a:gd name="connsiteY63" fmla="*/ 457200 h 2945607"/>
              <a:gd name="connsiteX64" fmla="*/ 985511 w 1144004"/>
              <a:gd name="connsiteY64" fmla="*/ 450056 h 2945607"/>
              <a:gd name="connsiteX65" fmla="*/ 992655 w 1144004"/>
              <a:gd name="connsiteY65" fmla="*/ 447675 h 2945607"/>
              <a:gd name="connsiteX66" fmla="*/ 1006942 w 1144004"/>
              <a:gd name="connsiteY66" fmla="*/ 435769 h 2945607"/>
              <a:gd name="connsiteX67" fmla="*/ 1004561 w 1144004"/>
              <a:gd name="connsiteY67" fmla="*/ 369094 h 2945607"/>
              <a:gd name="connsiteX68" fmla="*/ 1002180 w 1144004"/>
              <a:gd name="connsiteY68" fmla="*/ 359569 h 2945607"/>
              <a:gd name="connsiteX69" fmla="*/ 999798 w 1144004"/>
              <a:gd name="connsiteY69" fmla="*/ 345281 h 2945607"/>
              <a:gd name="connsiteX70" fmla="*/ 997417 w 1144004"/>
              <a:gd name="connsiteY70" fmla="*/ 335756 h 2945607"/>
              <a:gd name="connsiteX71" fmla="*/ 992655 w 1144004"/>
              <a:gd name="connsiteY71" fmla="*/ 316706 h 2945607"/>
              <a:gd name="connsiteX72" fmla="*/ 987892 w 1144004"/>
              <a:gd name="connsiteY72" fmla="*/ 309562 h 2945607"/>
              <a:gd name="connsiteX73" fmla="*/ 980748 w 1144004"/>
              <a:gd name="connsiteY73" fmla="*/ 307181 h 2945607"/>
              <a:gd name="connsiteX74" fmla="*/ 904548 w 1144004"/>
              <a:gd name="connsiteY74" fmla="*/ 314325 h 2945607"/>
              <a:gd name="connsiteX75" fmla="*/ 864067 w 1144004"/>
              <a:gd name="connsiteY75" fmla="*/ 316706 h 2945607"/>
              <a:gd name="connsiteX76" fmla="*/ 845017 w 1144004"/>
              <a:gd name="connsiteY76" fmla="*/ 321469 h 2945607"/>
              <a:gd name="connsiteX77" fmla="*/ 835492 w 1144004"/>
              <a:gd name="connsiteY77" fmla="*/ 323850 h 2945607"/>
              <a:gd name="connsiteX78" fmla="*/ 823586 w 1144004"/>
              <a:gd name="connsiteY78" fmla="*/ 326231 h 2945607"/>
              <a:gd name="connsiteX79" fmla="*/ 816442 w 1144004"/>
              <a:gd name="connsiteY79" fmla="*/ 335756 h 2945607"/>
              <a:gd name="connsiteX80" fmla="*/ 814061 w 1144004"/>
              <a:gd name="connsiteY80" fmla="*/ 371475 h 2945607"/>
              <a:gd name="connsiteX81" fmla="*/ 804536 w 1144004"/>
              <a:gd name="connsiteY81" fmla="*/ 373856 h 2945607"/>
              <a:gd name="connsiteX82" fmla="*/ 756911 w 1144004"/>
              <a:gd name="connsiteY82" fmla="*/ 376237 h 2945607"/>
              <a:gd name="connsiteX83" fmla="*/ 745005 w 1144004"/>
              <a:gd name="connsiteY83" fmla="*/ 378619 h 2945607"/>
              <a:gd name="connsiteX84" fmla="*/ 735480 w 1144004"/>
              <a:gd name="connsiteY84" fmla="*/ 402431 h 2945607"/>
              <a:gd name="connsiteX85" fmla="*/ 740242 w 1144004"/>
              <a:gd name="connsiteY85" fmla="*/ 421481 h 2945607"/>
              <a:gd name="connsiteX86" fmla="*/ 752148 w 1144004"/>
              <a:gd name="connsiteY86" fmla="*/ 440531 h 2945607"/>
              <a:gd name="connsiteX87" fmla="*/ 747386 w 1144004"/>
              <a:gd name="connsiteY87" fmla="*/ 421481 h 2945607"/>
              <a:gd name="connsiteX88" fmla="*/ 742623 w 1144004"/>
              <a:gd name="connsiteY88" fmla="*/ 411956 h 2945607"/>
              <a:gd name="connsiteX89" fmla="*/ 730717 w 1144004"/>
              <a:gd name="connsiteY89" fmla="*/ 395287 h 2945607"/>
              <a:gd name="connsiteX90" fmla="*/ 728336 w 1144004"/>
              <a:gd name="connsiteY90" fmla="*/ 381000 h 2945607"/>
              <a:gd name="connsiteX91" fmla="*/ 716430 w 1144004"/>
              <a:gd name="connsiteY91" fmla="*/ 361950 h 2945607"/>
              <a:gd name="connsiteX92" fmla="*/ 711667 w 1144004"/>
              <a:gd name="connsiteY92" fmla="*/ 354806 h 2945607"/>
              <a:gd name="connsiteX93" fmla="*/ 697380 w 1144004"/>
              <a:gd name="connsiteY93" fmla="*/ 345281 h 2945607"/>
              <a:gd name="connsiteX94" fmla="*/ 680711 w 1144004"/>
              <a:gd name="connsiteY94" fmla="*/ 330994 h 2945607"/>
              <a:gd name="connsiteX95" fmla="*/ 656898 w 1144004"/>
              <a:gd name="connsiteY95" fmla="*/ 333375 h 2945607"/>
              <a:gd name="connsiteX96" fmla="*/ 649755 w 1144004"/>
              <a:gd name="connsiteY96" fmla="*/ 335756 h 2945607"/>
              <a:gd name="connsiteX97" fmla="*/ 647373 w 1144004"/>
              <a:gd name="connsiteY97" fmla="*/ 342900 h 2945607"/>
              <a:gd name="connsiteX98" fmla="*/ 694998 w 1144004"/>
              <a:gd name="connsiteY98" fmla="*/ 338137 h 2945607"/>
              <a:gd name="connsiteX99" fmla="*/ 709286 w 1144004"/>
              <a:gd name="connsiteY99" fmla="*/ 345281 h 2945607"/>
              <a:gd name="connsiteX100" fmla="*/ 718811 w 1144004"/>
              <a:gd name="connsiteY100" fmla="*/ 385762 h 2945607"/>
              <a:gd name="connsiteX101" fmla="*/ 723573 w 1144004"/>
              <a:gd name="connsiteY101" fmla="*/ 392906 h 2945607"/>
              <a:gd name="connsiteX102" fmla="*/ 737861 w 1144004"/>
              <a:gd name="connsiteY102" fmla="*/ 395287 h 2945607"/>
              <a:gd name="connsiteX103" fmla="*/ 754530 w 1144004"/>
              <a:gd name="connsiteY103" fmla="*/ 390525 h 2945607"/>
              <a:gd name="connsiteX104" fmla="*/ 773580 w 1144004"/>
              <a:gd name="connsiteY104" fmla="*/ 383381 h 2945607"/>
              <a:gd name="connsiteX105" fmla="*/ 802155 w 1144004"/>
              <a:gd name="connsiteY105" fmla="*/ 381000 h 2945607"/>
              <a:gd name="connsiteX106" fmla="*/ 821205 w 1144004"/>
              <a:gd name="connsiteY106" fmla="*/ 378619 h 2945607"/>
              <a:gd name="connsiteX107" fmla="*/ 830730 w 1144004"/>
              <a:gd name="connsiteY107" fmla="*/ 376237 h 2945607"/>
              <a:gd name="connsiteX108" fmla="*/ 833111 w 1144004"/>
              <a:gd name="connsiteY108" fmla="*/ 383381 h 2945607"/>
              <a:gd name="connsiteX109" fmla="*/ 845017 w 1144004"/>
              <a:gd name="connsiteY109" fmla="*/ 407194 h 2945607"/>
              <a:gd name="connsiteX110" fmla="*/ 847398 w 1144004"/>
              <a:gd name="connsiteY110" fmla="*/ 421481 h 2945607"/>
              <a:gd name="connsiteX111" fmla="*/ 849780 w 1144004"/>
              <a:gd name="connsiteY111" fmla="*/ 454819 h 2945607"/>
              <a:gd name="connsiteX112" fmla="*/ 854542 w 1144004"/>
              <a:gd name="connsiteY112" fmla="*/ 478631 h 2945607"/>
              <a:gd name="connsiteX113" fmla="*/ 856923 w 1144004"/>
              <a:gd name="connsiteY113" fmla="*/ 497681 h 2945607"/>
              <a:gd name="connsiteX114" fmla="*/ 859305 w 1144004"/>
              <a:gd name="connsiteY114" fmla="*/ 507206 h 2945607"/>
              <a:gd name="connsiteX115" fmla="*/ 861686 w 1144004"/>
              <a:gd name="connsiteY115" fmla="*/ 519112 h 2945607"/>
              <a:gd name="connsiteX116" fmla="*/ 866448 w 1144004"/>
              <a:gd name="connsiteY116" fmla="*/ 550069 h 2945607"/>
              <a:gd name="connsiteX117" fmla="*/ 868830 w 1144004"/>
              <a:gd name="connsiteY117" fmla="*/ 557212 h 2945607"/>
              <a:gd name="connsiteX118" fmla="*/ 875973 w 1144004"/>
              <a:gd name="connsiteY118" fmla="*/ 578644 h 2945607"/>
              <a:gd name="connsiteX119" fmla="*/ 880736 w 1144004"/>
              <a:gd name="connsiteY119" fmla="*/ 585787 h 2945607"/>
              <a:gd name="connsiteX120" fmla="*/ 885498 w 1144004"/>
              <a:gd name="connsiteY120" fmla="*/ 607219 h 2945607"/>
              <a:gd name="connsiteX121" fmla="*/ 890261 w 1144004"/>
              <a:gd name="connsiteY121" fmla="*/ 616744 h 2945607"/>
              <a:gd name="connsiteX122" fmla="*/ 895023 w 1144004"/>
              <a:gd name="connsiteY122" fmla="*/ 638175 h 2945607"/>
              <a:gd name="connsiteX123" fmla="*/ 897405 w 1144004"/>
              <a:gd name="connsiteY123" fmla="*/ 657225 h 2945607"/>
              <a:gd name="connsiteX124" fmla="*/ 902167 w 1144004"/>
              <a:gd name="connsiteY124" fmla="*/ 671512 h 2945607"/>
              <a:gd name="connsiteX125" fmla="*/ 904548 w 1144004"/>
              <a:gd name="connsiteY125" fmla="*/ 681037 h 2945607"/>
              <a:gd name="connsiteX126" fmla="*/ 909311 w 1144004"/>
              <a:gd name="connsiteY126" fmla="*/ 704850 h 2945607"/>
              <a:gd name="connsiteX127" fmla="*/ 911692 w 1144004"/>
              <a:gd name="connsiteY127" fmla="*/ 716756 h 2945607"/>
              <a:gd name="connsiteX128" fmla="*/ 921217 w 1144004"/>
              <a:gd name="connsiteY128" fmla="*/ 747712 h 2945607"/>
              <a:gd name="connsiteX129" fmla="*/ 935505 w 1144004"/>
              <a:gd name="connsiteY129" fmla="*/ 781050 h 2945607"/>
              <a:gd name="connsiteX130" fmla="*/ 940267 w 1144004"/>
              <a:gd name="connsiteY130" fmla="*/ 797719 h 2945607"/>
              <a:gd name="connsiteX131" fmla="*/ 952173 w 1144004"/>
              <a:gd name="connsiteY131" fmla="*/ 828675 h 2945607"/>
              <a:gd name="connsiteX132" fmla="*/ 956936 w 1144004"/>
              <a:gd name="connsiteY132" fmla="*/ 845344 h 2945607"/>
              <a:gd name="connsiteX133" fmla="*/ 966461 w 1144004"/>
              <a:gd name="connsiteY133" fmla="*/ 852487 h 2945607"/>
              <a:gd name="connsiteX134" fmla="*/ 990273 w 1144004"/>
              <a:gd name="connsiteY134" fmla="*/ 847725 h 2945607"/>
              <a:gd name="connsiteX135" fmla="*/ 1016467 w 1144004"/>
              <a:gd name="connsiteY135" fmla="*/ 838200 h 2945607"/>
              <a:gd name="connsiteX136" fmla="*/ 1030755 w 1144004"/>
              <a:gd name="connsiteY136" fmla="*/ 835819 h 2945607"/>
              <a:gd name="connsiteX137" fmla="*/ 1059330 w 1144004"/>
              <a:gd name="connsiteY137" fmla="*/ 828675 h 2945607"/>
              <a:gd name="connsiteX138" fmla="*/ 1080761 w 1144004"/>
              <a:gd name="connsiteY138" fmla="*/ 823912 h 2945607"/>
              <a:gd name="connsiteX139" fmla="*/ 1130767 w 1144004"/>
              <a:gd name="connsiteY139" fmla="*/ 828675 h 2945607"/>
              <a:gd name="connsiteX140" fmla="*/ 1135530 w 1144004"/>
              <a:gd name="connsiteY140" fmla="*/ 845344 h 2945607"/>
              <a:gd name="connsiteX141" fmla="*/ 1140292 w 1144004"/>
              <a:gd name="connsiteY141" fmla="*/ 871537 h 2945607"/>
              <a:gd name="connsiteX142" fmla="*/ 1137911 w 1144004"/>
              <a:gd name="connsiteY142" fmla="*/ 850106 h 2945607"/>
              <a:gd name="connsiteX143" fmla="*/ 1135530 w 1144004"/>
              <a:gd name="connsiteY143" fmla="*/ 838200 h 2945607"/>
              <a:gd name="connsiteX144" fmla="*/ 1123623 w 1144004"/>
              <a:gd name="connsiteY144" fmla="*/ 835819 h 2945607"/>
              <a:gd name="connsiteX145" fmla="*/ 1047423 w 1144004"/>
              <a:gd name="connsiteY145" fmla="*/ 842962 h 2945607"/>
              <a:gd name="connsiteX146" fmla="*/ 1033136 w 1144004"/>
              <a:gd name="connsiteY146" fmla="*/ 845344 h 2945607"/>
              <a:gd name="connsiteX147" fmla="*/ 1025992 w 1144004"/>
              <a:gd name="connsiteY147" fmla="*/ 847725 h 2945607"/>
              <a:gd name="connsiteX148" fmla="*/ 975986 w 1144004"/>
              <a:gd name="connsiteY148" fmla="*/ 850106 h 2945607"/>
              <a:gd name="connsiteX149" fmla="*/ 983130 w 1144004"/>
              <a:gd name="connsiteY149" fmla="*/ 902494 h 2945607"/>
              <a:gd name="connsiteX150" fmla="*/ 997417 w 1144004"/>
              <a:gd name="connsiteY150" fmla="*/ 933450 h 2945607"/>
              <a:gd name="connsiteX151" fmla="*/ 1006942 w 1144004"/>
              <a:gd name="connsiteY151" fmla="*/ 954881 h 2945607"/>
              <a:gd name="connsiteX152" fmla="*/ 1009323 w 1144004"/>
              <a:gd name="connsiteY152" fmla="*/ 964406 h 2945607"/>
              <a:gd name="connsiteX153" fmla="*/ 1014086 w 1144004"/>
              <a:gd name="connsiteY153" fmla="*/ 971550 h 2945607"/>
              <a:gd name="connsiteX154" fmla="*/ 1028373 w 1144004"/>
              <a:gd name="connsiteY154" fmla="*/ 1004887 h 2945607"/>
              <a:gd name="connsiteX155" fmla="*/ 1033136 w 1144004"/>
              <a:gd name="connsiteY155" fmla="*/ 1026319 h 2945607"/>
              <a:gd name="connsiteX156" fmla="*/ 1045042 w 1144004"/>
              <a:gd name="connsiteY156" fmla="*/ 1050131 h 2945607"/>
              <a:gd name="connsiteX157" fmla="*/ 1047423 w 1144004"/>
              <a:gd name="connsiteY157" fmla="*/ 1064419 h 2945607"/>
              <a:gd name="connsiteX158" fmla="*/ 1056948 w 1144004"/>
              <a:gd name="connsiteY158" fmla="*/ 1083469 h 2945607"/>
              <a:gd name="connsiteX159" fmla="*/ 1059330 w 1144004"/>
              <a:gd name="connsiteY159" fmla="*/ 1092994 h 2945607"/>
              <a:gd name="connsiteX160" fmla="*/ 1037898 w 1144004"/>
              <a:gd name="connsiteY160" fmla="*/ 1116806 h 2945607"/>
              <a:gd name="connsiteX161" fmla="*/ 1025992 w 1144004"/>
              <a:gd name="connsiteY161" fmla="*/ 1126331 h 2945607"/>
              <a:gd name="connsiteX162" fmla="*/ 1018848 w 1144004"/>
              <a:gd name="connsiteY162" fmla="*/ 1133475 h 2945607"/>
              <a:gd name="connsiteX163" fmla="*/ 995036 w 1144004"/>
              <a:gd name="connsiteY163" fmla="*/ 1147762 h 2945607"/>
              <a:gd name="connsiteX164" fmla="*/ 987892 w 1144004"/>
              <a:gd name="connsiteY164" fmla="*/ 1157287 h 2945607"/>
              <a:gd name="connsiteX165" fmla="*/ 983130 w 1144004"/>
              <a:gd name="connsiteY165" fmla="*/ 1166812 h 2945607"/>
              <a:gd name="connsiteX166" fmla="*/ 971223 w 1144004"/>
              <a:gd name="connsiteY166" fmla="*/ 1173956 h 2945607"/>
              <a:gd name="connsiteX167" fmla="*/ 966461 w 1144004"/>
              <a:gd name="connsiteY167" fmla="*/ 1181100 h 2945607"/>
              <a:gd name="connsiteX168" fmla="*/ 945030 w 1144004"/>
              <a:gd name="connsiteY168" fmla="*/ 1207294 h 2945607"/>
              <a:gd name="connsiteX169" fmla="*/ 923598 w 1144004"/>
              <a:gd name="connsiteY169" fmla="*/ 1245394 h 2945607"/>
              <a:gd name="connsiteX170" fmla="*/ 906930 w 1144004"/>
              <a:gd name="connsiteY170" fmla="*/ 1262062 h 2945607"/>
              <a:gd name="connsiteX171" fmla="*/ 880736 w 1144004"/>
              <a:gd name="connsiteY171" fmla="*/ 1257300 h 2945607"/>
              <a:gd name="connsiteX172" fmla="*/ 868830 w 1144004"/>
              <a:gd name="connsiteY172" fmla="*/ 1243012 h 2945607"/>
              <a:gd name="connsiteX173" fmla="*/ 837873 w 1144004"/>
              <a:gd name="connsiteY173" fmla="*/ 1195387 h 2945607"/>
              <a:gd name="connsiteX174" fmla="*/ 830730 w 1144004"/>
              <a:gd name="connsiteY174" fmla="*/ 1190625 h 2945607"/>
              <a:gd name="connsiteX175" fmla="*/ 823586 w 1144004"/>
              <a:gd name="connsiteY175" fmla="*/ 1176337 h 2945607"/>
              <a:gd name="connsiteX176" fmla="*/ 816442 w 1144004"/>
              <a:gd name="connsiteY176" fmla="*/ 1171575 h 2945607"/>
              <a:gd name="connsiteX177" fmla="*/ 809298 w 1144004"/>
              <a:gd name="connsiteY177" fmla="*/ 1164431 h 2945607"/>
              <a:gd name="connsiteX178" fmla="*/ 792630 w 1144004"/>
              <a:gd name="connsiteY178" fmla="*/ 1150144 h 2945607"/>
              <a:gd name="connsiteX179" fmla="*/ 754530 w 1144004"/>
              <a:gd name="connsiteY179" fmla="*/ 1116806 h 2945607"/>
              <a:gd name="connsiteX180" fmla="*/ 733098 w 1144004"/>
              <a:gd name="connsiteY180" fmla="*/ 1090612 h 2945607"/>
              <a:gd name="connsiteX181" fmla="*/ 725955 w 1144004"/>
              <a:gd name="connsiteY181" fmla="*/ 1081087 h 2945607"/>
              <a:gd name="connsiteX182" fmla="*/ 714048 w 1144004"/>
              <a:gd name="connsiteY182" fmla="*/ 1069181 h 2945607"/>
              <a:gd name="connsiteX183" fmla="*/ 704523 w 1144004"/>
              <a:gd name="connsiteY183" fmla="*/ 1057275 h 2945607"/>
              <a:gd name="connsiteX184" fmla="*/ 694998 w 1144004"/>
              <a:gd name="connsiteY184" fmla="*/ 1047750 h 2945607"/>
              <a:gd name="connsiteX185" fmla="*/ 678330 w 1144004"/>
              <a:gd name="connsiteY185" fmla="*/ 1026319 h 2945607"/>
              <a:gd name="connsiteX186" fmla="*/ 668805 w 1144004"/>
              <a:gd name="connsiteY186" fmla="*/ 1016794 h 2945607"/>
              <a:gd name="connsiteX187" fmla="*/ 661661 w 1144004"/>
              <a:gd name="connsiteY187" fmla="*/ 1007269 h 2945607"/>
              <a:gd name="connsiteX188" fmla="*/ 656898 w 1144004"/>
              <a:gd name="connsiteY188" fmla="*/ 1000125 h 2945607"/>
              <a:gd name="connsiteX189" fmla="*/ 633086 w 1144004"/>
              <a:gd name="connsiteY189" fmla="*/ 976312 h 2945607"/>
              <a:gd name="connsiteX190" fmla="*/ 618798 w 1144004"/>
              <a:gd name="connsiteY190" fmla="*/ 962025 h 2945607"/>
              <a:gd name="connsiteX191" fmla="*/ 585461 w 1144004"/>
              <a:gd name="connsiteY191" fmla="*/ 926306 h 2945607"/>
              <a:gd name="connsiteX192" fmla="*/ 568792 w 1144004"/>
              <a:gd name="connsiteY192" fmla="*/ 916781 h 2945607"/>
              <a:gd name="connsiteX193" fmla="*/ 561648 w 1144004"/>
              <a:gd name="connsiteY193" fmla="*/ 907256 h 2945607"/>
              <a:gd name="connsiteX194" fmla="*/ 544980 w 1144004"/>
              <a:gd name="connsiteY194" fmla="*/ 895350 h 2945607"/>
              <a:gd name="connsiteX195" fmla="*/ 525930 w 1144004"/>
              <a:gd name="connsiteY195" fmla="*/ 878681 h 2945607"/>
              <a:gd name="connsiteX196" fmla="*/ 494973 w 1144004"/>
              <a:gd name="connsiteY196" fmla="*/ 883444 h 2945607"/>
              <a:gd name="connsiteX197" fmla="*/ 487830 w 1144004"/>
              <a:gd name="connsiteY197" fmla="*/ 885825 h 2945607"/>
              <a:gd name="connsiteX198" fmla="*/ 480686 w 1144004"/>
              <a:gd name="connsiteY198" fmla="*/ 892969 h 2945607"/>
              <a:gd name="connsiteX199" fmla="*/ 475923 w 1144004"/>
              <a:gd name="connsiteY199" fmla="*/ 912019 h 2945607"/>
              <a:gd name="connsiteX200" fmla="*/ 473542 w 1144004"/>
              <a:gd name="connsiteY200" fmla="*/ 921544 h 2945607"/>
              <a:gd name="connsiteX201" fmla="*/ 464017 w 1144004"/>
              <a:gd name="connsiteY201" fmla="*/ 945356 h 2945607"/>
              <a:gd name="connsiteX202" fmla="*/ 459255 w 1144004"/>
              <a:gd name="connsiteY202" fmla="*/ 964406 h 2945607"/>
              <a:gd name="connsiteX203" fmla="*/ 461636 w 1144004"/>
              <a:gd name="connsiteY203" fmla="*/ 1016794 h 2945607"/>
              <a:gd name="connsiteX204" fmla="*/ 464017 w 1144004"/>
              <a:gd name="connsiteY204" fmla="*/ 1023937 h 2945607"/>
              <a:gd name="connsiteX205" fmla="*/ 466398 w 1144004"/>
              <a:gd name="connsiteY205" fmla="*/ 1040606 h 2945607"/>
              <a:gd name="connsiteX206" fmla="*/ 464017 w 1144004"/>
              <a:gd name="connsiteY206" fmla="*/ 1012031 h 2945607"/>
              <a:gd name="connsiteX207" fmla="*/ 466398 w 1144004"/>
              <a:gd name="connsiteY207" fmla="*/ 942975 h 2945607"/>
              <a:gd name="connsiteX208" fmla="*/ 483067 w 1144004"/>
              <a:gd name="connsiteY208" fmla="*/ 923925 h 2945607"/>
              <a:gd name="connsiteX209" fmla="*/ 502117 w 1144004"/>
              <a:gd name="connsiteY209" fmla="*/ 904875 h 2945607"/>
              <a:gd name="connsiteX210" fmla="*/ 509261 w 1144004"/>
              <a:gd name="connsiteY210" fmla="*/ 900112 h 2945607"/>
              <a:gd name="connsiteX211" fmla="*/ 530692 w 1144004"/>
              <a:gd name="connsiteY211" fmla="*/ 883444 h 2945607"/>
              <a:gd name="connsiteX212" fmla="*/ 571173 w 1144004"/>
              <a:gd name="connsiteY212" fmla="*/ 890587 h 2945607"/>
              <a:gd name="connsiteX213" fmla="*/ 611655 w 1144004"/>
              <a:gd name="connsiteY213" fmla="*/ 921544 h 2945607"/>
              <a:gd name="connsiteX214" fmla="*/ 618798 w 1144004"/>
              <a:gd name="connsiteY214" fmla="*/ 940594 h 2945607"/>
              <a:gd name="connsiteX215" fmla="*/ 654517 w 1144004"/>
              <a:gd name="connsiteY215" fmla="*/ 990600 h 2945607"/>
              <a:gd name="connsiteX216" fmla="*/ 659280 w 1144004"/>
              <a:gd name="connsiteY216" fmla="*/ 997744 h 2945607"/>
              <a:gd name="connsiteX217" fmla="*/ 671186 w 1144004"/>
              <a:gd name="connsiteY217" fmla="*/ 1019175 h 2945607"/>
              <a:gd name="connsiteX218" fmla="*/ 690236 w 1144004"/>
              <a:gd name="connsiteY218" fmla="*/ 1040606 h 2945607"/>
              <a:gd name="connsiteX219" fmla="*/ 699761 w 1144004"/>
              <a:gd name="connsiteY219" fmla="*/ 1052512 h 2945607"/>
              <a:gd name="connsiteX220" fmla="*/ 714048 w 1144004"/>
              <a:gd name="connsiteY220" fmla="*/ 1073944 h 2945607"/>
              <a:gd name="connsiteX221" fmla="*/ 725955 w 1144004"/>
              <a:gd name="connsiteY221" fmla="*/ 1083469 h 2945607"/>
              <a:gd name="connsiteX222" fmla="*/ 752148 w 1144004"/>
              <a:gd name="connsiteY222" fmla="*/ 1114425 h 2945607"/>
              <a:gd name="connsiteX223" fmla="*/ 756911 w 1144004"/>
              <a:gd name="connsiteY223" fmla="*/ 1121569 h 2945607"/>
              <a:gd name="connsiteX224" fmla="*/ 761673 w 1144004"/>
              <a:gd name="connsiteY224" fmla="*/ 1133475 h 2945607"/>
              <a:gd name="connsiteX225" fmla="*/ 764055 w 1144004"/>
              <a:gd name="connsiteY225" fmla="*/ 1140619 h 2945607"/>
              <a:gd name="connsiteX226" fmla="*/ 785486 w 1144004"/>
              <a:gd name="connsiteY226" fmla="*/ 1171575 h 2945607"/>
              <a:gd name="connsiteX227" fmla="*/ 792630 w 1144004"/>
              <a:gd name="connsiteY227" fmla="*/ 1181100 h 2945607"/>
              <a:gd name="connsiteX228" fmla="*/ 790248 w 1144004"/>
              <a:gd name="connsiteY228" fmla="*/ 1204912 h 2945607"/>
              <a:gd name="connsiteX229" fmla="*/ 785486 w 1144004"/>
              <a:gd name="connsiteY229" fmla="*/ 1226344 h 2945607"/>
              <a:gd name="connsiteX230" fmla="*/ 780723 w 1144004"/>
              <a:gd name="connsiteY230" fmla="*/ 1247775 h 2945607"/>
              <a:gd name="connsiteX231" fmla="*/ 778342 w 1144004"/>
              <a:gd name="connsiteY231" fmla="*/ 1257300 h 2945607"/>
              <a:gd name="connsiteX232" fmla="*/ 773580 w 1144004"/>
              <a:gd name="connsiteY232" fmla="*/ 1269206 h 2945607"/>
              <a:gd name="connsiteX233" fmla="*/ 764055 w 1144004"/>
              <a:gd name="connsiteY233" fmla="*/ 1302544 h 2945607"/>
              <a:gd name="connsiteX234" fmla="*/ 754530 w 1144004"/>
              <a:gd name="connsiteY234" fmla="*/ 1321594 h 2945607"/>
              <a:gd name="connsiteX235" fmla="*/ 747386 w 1144004"/>
              <a:gd name="connsiteY235" fmla="*/ 1338262 h 2945607"/>
              <a:gd name="connsiteX236" fmla="*/ 733098 w 1144004"/>
              <a:gd name="connsiteY236" fmla="*/ 1366837 h 2945607"/>
              <a:gd name="connsiteX237" fmla="*/ 730717 w 1144004"/>
              <a:gd name="connsiteY237" fmla="*/ 1376362 h 2945607"/>
              <a:gd name="connsiteX238" fmla="*/ 716430 w 1144004"/>
              <a:gd name="connsiteY238" fmla="*/ 1402556 h 2945607"/>
              <a:gd name="connsiteX239" fmla="*/ 709286 w 1144004"/>
              <a:gd name="connsiteY239" fmla="*/ 1409700 h 2945607"/>
              <a:gd name="connsiteX240" fmla="*/ 697380 w 1144004"/>
              <a:gd name="connsiteY240" fmla="*/ 1414462 h 2945607"/>
              <a:gd name="connsiteX241" fmla="*/ 683092 w 1144004"/>
              <a:gd name="connsiteY241" fmla="*/ 1421606 h 2945607"/>
              <a:gd name="connsiteX242" fmla="*/ 673567 w 1144004"/>
              <a:gd name="connsiteY242" fmla="*/ 1423987 h 2945607"/>
              <a:gd name="connsiteX243" fmla="*/ 666423 w 1144004"/>
              <a:gd name="connsiteY243" fmla="*/ 1426369 h 2945607"/>
              <a:gd name="connsiteX244" fmla="*/ 664042 w 1144004"/>
              <a:gd name="connsiteY244" fmla="*/ 1433512 h 2945607"/>
              <a:gd name="connsiteX245" fmla="*/ 659280 w 1144004"/>
              <a:gd name="connsiteY245" fmla="*/ 1443037 h 2945607"/>
              <a:gd name="connsiteX246" fmla="*/ 656898 w 1144004"/>
              <a:gd name="connsiteY246" fmla="*/ 1452562 h 2945607"/>
              <a:gd name="connsiteX247" fmla="*/ 654517 w 1144004"/>
              <a:gd name="connsiteY247" fmla="*/ 1459706 h 2945607"/>
              <a:gd name="connsiteX248" fmla="*/ 652136 w 1144004"/>
              <a:gd name="connsiteY248" fmla="*/ 1471612 h 2945607"/>
              <a:gd name="connsiteX249" fmla="*/ 644992 w 1144004"/>
              <a:gd name="connsiteY249" fmla="*/ 1485900 h 2945607"/>
              <a:gd name="connsiteX250" fmla="*/ 642611 w 1144004"/>
              <a:gd name="connsiteY250" fmla="*/ 1493044 h 2945607"/>
              <a:gd name="connsiteX251" fmla="*/ 640230 w 1144004"/>
              <a:gd name="connsiteY251" fmla="*/ 1502569 h 2945607"/>
              <a:gd name="connsiteX252" fmla="*/ 628323 w 1144004"/>
              <a:gd name="connsiteY252" fmla="*/ 1600199 h 2945607"/>
              <a:gd name="connsiteX253" fmla="*/ 799773 w 1144004"/>
              <a:gd name="connsiteY253" fmla="*/ 1607344 h 2945607"/>
              <a:gd name="connsiteX254" fmla="*/ 625942 w 1144004"/>
              <a:gd name="connsiteY254" fmla="*/ 1612106 h 2945607"/>
              <a:gd name="connsiteX255" fmla="*/ 621180 w 1144004"/>
              <a:gd name="connsiteY255" fmla="*/ 1688306 h 2945607"/>
              <a:gd name="connsiteX256" fmla="*/ 392580 w 1144004"/>
              <a:gd name="connsiteY256" fmla="*/ 1743075 h 2945607"/>
              <a:gd name="connsiteX257" fmla="*/ 361623 w 1144004"/>
              <a:gd name="connsiteY257" fmla="*/ 1819275 h 2945607"/>
              <a:gd name="connsiteX258" fmla="*/ 502117 w 1144004"/>
              <a:gd name="connsiteY258" fmla="*/ 1845469 h 2945607"/>
              <a:gd name="connsiteX259" fmla="*/ 666423 w 1144004"/>
              <a:gd name="connsiteY259" fmla="*/ 1876425 h 2945607"/>
              <a:gd name="connsiteX260" fmla="*/ 656898 w 1144004"/>
              <a:gd name="connsiteY260" fmla="*/ 1947862 h 2945607"/>
              <a:gd name="connsiteX261" fmla="*/ 659280 w 1144004"/>
              <a:gd name="connsiteY261" fmla="*/ 1874044 h 2945607"/>
              <a:gd name="connsiteX262" fmla="*/ 504498 w 1144004"/>
              <a:gd name="connsiteY262" fmla="*/ 1847850 h 2945607"/>
              <a:gd name="connsiteX263" fmla="*/ 349717 w 1144004"/>
              <a:gd name="connsiteY263" fmla="*/ 1828800 h 2945607"/>
              <a:gd name="connsiteX264" fmla="*/ 290186 w 1144004"/>
              <a:gd name="connsiteY264" fmla="*/ 1959769 h 2945607"/>
              <a:gd name="connsiteX265" fmla="*/ 364005 w 1144004"/>
              <a:gd name="connsiteY265" fmla="*/ 2016919 h 2945607"/>
              <a:gd name="connsiteX266" fmla="*/ 466398 w 1144004"/>
              <a:gd name="connsiteY266" fmla="*/ 2040731 h 2945607"/>
              <a:gd name="connsiteX267" fmla="*/ 437823 w 1144004"/>
              <a:gd name="connsiteY267" fmla="*/ 2138362 h 2945607"/>
              <a:gd name="connsiteX268" fmla="*/ 456873 w 1144004"/>
              <a:gd name="connsiteY268" fmla="*/ 2050256 h 2945607"/>
              <a:gd name="connsiteX269" fmla="*/ 361623 w 1144004"/>
              <a:gd name="connsiteY269" fmla="*/ 2009775 h 2945607"/>
              <a:gd name="connsiteX270" fmla="*/ 280661 w 1144004"/>
              <a:gd name="connsiteY270" fmla="*/ 1969294 h 2945607"/>
              <a:gd name="connsiteX271" fmla="*/ 240180 w 1144004"/>
              <a:gd name="connsiteY271" fmla="*/ 2028825 h 2945607"/>
              <a:gd name="connsiteX272" fmla="*/ 9198 w 1144004"/>
              <a:gd name="connsiteY272" fmla="*/ 1974056 h 2945607"/>
              <a:gd name="connsiteX273" fmla="*/ 94922 w 1144004"/>
              <a:gd name="connsiteY273" fmla="*/ 2945607 h 2945607"/>
              <a:gd name="connsiteX0" fmla="*/ 805770 w 1319069"/>
              <a:gd name="connsiteY0" fmla="*/ 0 h 2945607"/>
              <a:gd name="connsiteX1" fmla="*/ 824820 w 1319069"/>
              <a:gd name="connsiteY1" fmla="*/ 11906 h 2945607"/>
              <a:gd name="connsiteX2" fmla="*/ 839107 w 1319069"/>
              <a:gd name="connsiteY2" fmla="*/ 23812 h 2945607"/>
              <a:gd name="connsiteX3" fmla="*/ 846251 w 1319069"/>
              <a:gd name="connsiteY3" fmla="*/ 35719 h 2945607"/>
              <a:gd name="connsiteX4" fmla="*/ 855776 w 1319069"/>
              <a:gd name="connsiteY4" fmla="*/ 50006 h 2945607"/>
              <a:gd name="connsiteX5" fmla="*/ 872445 w 1319069"/>
              <a:gd name="connsiteY5" fmla="*/ 71437 h 2945607"/>
              <a:gd name="connsiteX6" fmla="*/ 874826 w 1319069"/>
              <a:gd name="connsiteY6" fmla="*/ 78581 h 2945607"/>
              <a:gd name="connsiteX7" fmla="*/ 879588 w 1319069"/>
              <a:gd name="connsiteY7" fmla="*/ 88106 h 2945607"/>
              <a:gd name="connsiteX8" fmla="*/ 881970 w 1319069"/>
              <a:gd name="connsiteY8" fmla="*/ 102394 h 2945607"/>
              <a:gd name="connsiteX9" fmla="*/ 886732 w 1319069"/>
              <a:gd name="connsiteY9" fmla="*/ 109537 h 2945607"/>
              <a:gd name="connsiteX10" fmla="*/ 891495 w 1319069"/>
              <a:gd name="connsiteY10" fmla="*/ 119062 h 2945607"/>
              <a:gd name="connsiteX11" fmla="*/ 903401 w 1319069"/>
              <a:gd name="connsiteY11" fmla="*/ 145256 h 2945607"/>
              <a:gd name="connsiteX12" fmla="*/ 908163 w 1319069"/>
              <a:gd name="connsiteY12" fmla="*/ 161925 h 2945607"/>
              <a:gd name="connsiteX13" fmla="*/ 915307 w 1319069"/>
              <a:gd name="connsiteY13" fmla="*/ 166687 h 2945607"/>
              <a:gd name="connsiteX14" fmla="*/ 920070 w 1319069"/>
              <a:gd name="connsiteY14" fmla="*/ 178594 h 2945607"/>
              <a:gd name="connsiteX15" fmla="*/ 924832 w 1319069"/>
              <a:gd name="connsiteY15" fmla="*/ 185737 h 2945607"/>
              <a:gd name="connsiteX16" fmla="*/ 931976 w 1319069"/>
              <a:gd name="connsiteY16" fmla="*/ 202406 h 2945607"/>
              <a:gd name="connsiteX17" fmla="*/ 939120 w 1319069"/>
              <a:gd name="connsiteY17" fmla="*/ 221456 h 2945607"/>
              <a:gd name="connsiteX18" fmla="*/ 941501 w 1319069"/>
              <a:gd name="connsiteY18" fmla="*/ 230981 h 2945607"/>
              <a:gd name="connsiteX19" fmla="*/ 946263 w 1319069"/>
              <a:gd name="connsiteY19" fmla="*/ 238125 h 2945607"/>
              <a:gd name="connsiteX20" fmla="*/ 951026 w 1319069"/>
              <a:gd name="connsiteY20" fmla="*/ 247650 h 2945607"/>
              <a:gd name="connsiteX21" fmla="*/ 955788 w 1319069"/>
              <a:gd name="connsiteY21" fmla="*/ 266700 h 2945607"/>
              <a:gd name="connsiteX22" fmla="*/ 960551 w 1319069"/>
              <a:gd name="connsiteY22" fmla="*/ 285750 h 2945607"/>
              <a:gd name="connsiteX23" fmla="*/ 962932 w 1319069"/>
              <a:gd name="connsiteY23" fmla="*/ 295275 h 2945607"/>
              <a:gd name="connsiteX24" fmla="*/ 974838 w 1319069"/>
              <a:gd name="connsiteY24" fmla="*/ 326231 h 2945607"/>
              <a:gd name="connsiteX25" fmla="*/ 979601 w 1319069"/>
              <a:gd name="connsiteY25" fmla="*/ 342900 h 2945607"/>
              <a:gd name="connsiteX26" fmla="*/ 981982 w 1319069"/>
              <a:gd name="connsiteY26" fmla="*/ 350044 h 2945607"/>
              <a:gd name="connsiteX27" fmla="*/ 984363 w 1319069"/>
              <a:gd name="connsiteY27" fmla="*/ 361950 h 2945607"/>
              <a:gd name="connsiteX28" fmla="*/ 991507 w 1319069"/>
              <a:gd name="connsiteY28" fmla="*/ 369094 h 2945607"/>
              <a:gd name="connsiteX29" fmla="*/ 1003413 w 1319069"/>
              <a:gd name="connsiteY29" fmla="*/ 350044 h 2945607"/>
              <a:gd name="connsiteX30" fmla="*/ 1012938 w 1319069"/>
              <a:gd name="connsiteY30" fmla="*/ 345281 h 2945607"/>
              <a:gd name="connsiteX31" fmla="*/ 1020082 w 1319069"/>
              <a:gd name="connsiteY31" fmla="*/ 340519 h 2945607"/>
              <a:gd name="connsiteX32" fmla="*/ 1036751 w 1319069"/>
              <a:gd name="connsiteY32" fmla="*/ 326231 h 2945607"/>
              <a:gd name="connsiteX33" fmla="*/ 1055801 w 1319069"/>
              <a:gd name="connsiteY33" fmla="*/ 316706 h 2945607"/>
              <a:gd name="connsiteX34" fmla="*/ 1086757 w 1319069"/>
              <a:gd name="connsiteY34" fmla="*/ 311944 h 2945607"/>
              <a:gd name="connsiteX35" fmla="*/ 1148670 w 1319069"/>
              <a:gd name="connsiteY35" fmla="*/ 307181 h 2945607"/>
              <a:gd name="connsiteX36" fmla="*/ 1162957 w 1319069"/>
              <a:gd name="connsiteY36" fmla="*/ 304800 h 2945607"/>
              <a:gd name="connsiteX37" fmla="*/ 1167720 w 1319069"/>
              <a:gd name="connsiteY37" fmla="*/ 311944 h 2945607"/>
              <a:gd name="connsiteX38" fmla="*/ 1170101 w 1319069"/>
              <a:gd name="connsiteY38" fmla="*/ 326231 h 2945607"/>
              <a:gd name="connsiteX39" fmla="*/ 1179626 w 1319069"/>
              <a:gd name="connsiteY39" fmla="*/ 345281 h 2945607"/>
              <a:gd name="connsiteX40" fmla="*/ 1182007 w 1319069"/>
              <a:gd name="connsiteY40" fmla="*/ 359569 h 2945607"/>
              <a:gd name="connsiteX41" fmla="*/ 1184388 w 1319069"/>
              <a:gd name="connsiteY41" fmla="*/ 378619 h 2945607"/>
              <a:gd name="connsiteX42" fmla="*/ 1198676 w 1319069"/>
              <a:gd name="connsiteY42" fmla="*/ 381000 h 2945607"/>
              <a:gd name="connsiteX43" fmla="*/ 1224870 w 1319069"/>
              <a:gd name="connsiteY43" fmla="*/ 357187 h 2945607"/>
              <a:gd name="connsiteX44" fmla="*/ 1243920 w 1319069"/>
              <a:gd name="connsiteY44" fmla="*/ 342900 h 2945607"/>
              <a:gd name="connsiteX45" fmla="*/ 1267732 w 1319069"/>
              <a:gd name="connsiteY45" fmla="*/ 335756 h 2945607"/>
              <a:gd name="connsiteX46" fmla="*/ 1236776 w 1319069"/>
              <a:gd name="connsiteY46" fmla="*/ 350044 h 2945607"/>
              <a:gd name="connsiteX47" fmla="*/ 1227251 w 1319069"/>
              <a:gd name="connsiteY47" fmla="*/ 354806 h 2945607"/>
              <a:gd name="connsiteX48" fmla="*/ 1212963 w 1319069"/>
              <a:gd name="connsiteY48" fmla="*/ 359569 h 2945607"/>
              <a:gd name="connsiteX49" fmla="*/ 1193913 w 1319069"/>
              <a:gd name="connsiteY49" fmla="*/ 364331 h 2945607"/>
              <a:gd name="connsiteX50" fmla="*/ 1177245 w 1319069"/>
              <a:gd name="connsiteY50" fmla="*/ 376237 h 2945607"/>
              <a:gd name="connsiteX51" fmla="*/ 1172482 w 1319069"/>
              <a:gd name="connsiteY51" fmla="*/ 385762 h 2945607"/>
              <a:gd name="connsiteX52" fmla="*/ 1167720 w 1319069"/>
              <a:gd name="connsiteY52" fmla="*/ 414337 h 2945607"/>
              <a:gd name="connsiteX53" fmla="*/ 1165338 w 1319069"/>
              <a:gd name="connsiteY53" fmla="*/ 450056 h 2945607"/>
              <a:gd name="connsiteX54" fmla="*/ 1115332 w 1319069"/>
              <a:gd name="connsiteY54" fmla="*/ 454819 h 2945607"/>
              <a:gd name="connsiteX55" fmla="*/ 1117713 w 1319069"/>
              <a:gd name="connsiteY55" fmla="*/ 500062 h 2945607"/>
              <a:gd name="connsiteX56" fmla="*/ 1120095 w 1319069"/>
              <a:gd name="connsiteY56" fmla="*/ 507206 h 2945607"/>
              <a:gd name="connsiteX57" fmla="*/ 1129620 w 1319069"/>
              <a:gd name="connsiteY57" fmla="*/ 516731 h 2945607"/>
              <a:gd name="connsiteX58" fmla="*/ 1141526 w 1319069"/>
              <a:gd name="connsiteY58" fmla="*/ 538162 h 2945607"/>
              <a:gd name="connsiteX59" fmla="*/ 1136763 w 1319069"/>
              <a:gd name="connsiteY59" fmla="*/ 531019 h 2945607"/>
              <a:gd name="connsiteX60" fmla="*/ 1124857 w 1319069"/>
              <a:gd name="connsiteY60" fmla="*/ 509587 h 2945607"/>
              <a:gd name="connsiteX61" fmla="*/ 1122476 w 1319069"/>
              <a:gd name="connsiteY61" fmla="*/ 488156 h 2945607"/>
              <a:gd name="connsiteX62" fmla="*/ 1117713 w 1319069"/>
              <a:gd name="connsiteY62" fmla="*/ 471487 h 2945607"/>
              <a:gd name="connsiteX63" fmla="*/ 1120095 w 1319069"/>
              <a:gd name="connsiteY63" fmla="*/ 457200 h 2945607"/>
              <a:gd name="connsiteX64" fmla="*/ 1160576 w 1319069"/>
              <a:gd name="connsiteY64" fmla="*/ 450056 h 2945607"/>
              <a:gd name="connsiteX65" fmla="*/ 1167720 w 1319069"/>
              <a:gd name="connsiteY65" fmla="*/ 447675 h 2945607"/>
              <a:gd name="connsiteX66" fmla="*/ 1182007 w 1319069"/>
              <a:gd name="connsiteY66" fmla="*/ 435769 h 2945607"/>
              <a:gd name="connsiteX67" fmla="*/ 1179626 w 1319069"/>
              <a:gd name="connsiteY67" fmla="*/ 369094 h 2945607"/>
              <a:gd name="connsiteX68" fmla="*/ 1177245 w 1319069"/>
              <a:gd name="connsiteY68" fmla="*/ 359569 h 2945607"/>
              <a:gd name="connsiteX69" fmla="*/ 1174863 w 1319069"/>
              <a:gd name="connsiteY69" fmla="*/ 345281 h 2945607"/>
              <a:gd name="connsiteX70" fmla="*/ 1172482 w 1319069"/>
              <a:gd name="connsiteY70" fmla="*/ 335756 h 2945607"/>
              <a:gd name="connsiteX71" fmla="*/ 1167720 w 1319069"/>
              <a:gd name="connsiteY71" fmla="*/ 316706 h 2945607"/>
              <a:gd name="connsiteX72" fmla="*/ 1162957 w 1319069"/>
              <a:gd name="connsiteY72" fmla="*/ 309562 h 2945607"/>
              <a:gd name="connsiteX73" fmla="*/ 1155813 w 1319069"/>
              <a:gd name="connsiteY73" fmla="*/ 307181 h 2945607"/>
              <a:gd name="connsiteX74" fmla="*/ 1079613 w 1319069"/>
              <a:gd name="connsiteY74" fmla="*/ 314325 h 2945607"/>
              <a:gd name="connsiteX75" fmla="*/ 1039132 w 1319069"/>
              <a:gd name="connsiteY75" fmla="*/ 316706 h 2945607"/>
              <a:gd name="connsiteX76" fmla="*/ 1020082 w 1319069"/>
              <a:gd name="connsiteY76" fmla="*/ 321469 h 2945607"/>
              <a:gd name="connsiteX77" fmla="*/ 1010557 w 1319069"/>
              <a:gd name="connsiteY77" fmla="*/ 323850 h 2945607"/>
              <a:gd name="connsiteX78" fmla="*/ 998651 w 1319069"/>
              <a:gd name="connsiteY78" fmla="*/ 326231 h 2945607"/>
              <a:gd name="connsiteX79" fmla="*/ 991507 w 1319069"/>
              <a:gd name="connsiteY79" fmla="*/ 335756 h 2945607"/>
              <a:gd name="connsiteX80" fmla="*/ 989126 w 1319069"/>
              <a:gd name="connsiteY80" fmla="*/ 371475 h 2945607"/>
              <a:gd name="connsiteX81" fmla="*/ 979601 w 1319069"/>
              <a:gd name="connsiteY81" fmla="*/ 373856 h 2945607"/>
              <a:gd name="connsiteX82" fmla="*/ 931976 w 1319069"/>
              <a:gd name="connsiteY82" fmla="*/ 376237 h 2945607"/>
              <a:gd name="connsiteX83" fmla="*/ 920070 w 1319069"/>
              <a:gd name="connsiteY83" fmla="*/ 378619 h 2945607"/>
              <a:gd name="connsiteX84" fmla="*/ 910545 w 1319069"/>
              <a:gd name="connsiteY84" fmla="*/ 402431 h 2945607"/>
              <a:gd name="connsiteX85" fmla="*/ 915307 w 1319069"/>
              <a:gd name="connsiteY85" fmla="*/ 421481 h 2945607"/>
              <a:gd name="connsiteX86" fmla="*/ 927213 w 1319069"/>
              <a:gd name="connsiteY86" fmla="*/ 440531 h 2945607"/>
              <a:gd name="connsiteX87" fmla="*/ 922451 w 1319069"/>
              <a:gd name="connsiteY87" fmla="*/ 421481 h 2945607"/>
              <a:gd name="connsiteX88" fmla="*/ 917688 w 1319069"/>
              <a:gd name="connsiteY88" fmla="*/ 411956 h 2945607"/>
              <a:gd name="connsiteX89" fmla="*/ 905782 w 1319069"/>
              <a:gd name="connsiteY89" fmla="*/ 395287 h 2945607"/>
              <a:gd name="connsiteX90" fmla="*/ 903401 w 1319069"/>
              <a:gd name="connsiteY90" fmla="*/ 381000 h 2945607"/>
              <a:gd name="connsiteX91" fmla="*/ 891495 w 1319069"/>
              <a:gd name="connsiteY91" fmla="*/ 361950 h 2945607"/>
              <a:gd name="connsiteX92" fmla="*/ 886732 w 1319069"/>
              <a:gd name="connsiteY92" fmla="*/ 354806 h 2945607"/>
              <a:gd name="connsiteX93" fmla="*/ 872445 w 1319069"/>
              <a:gd name="connsiteY93" fmla="*/ 345281 h 2945607"/>
              <a:gd name="connsiteX94" fmla="*/ 855776 w 1319069"/>
              <a:gd name="connsiteY94" fmla="*/ 330994 h 2945607"/>
              <a:gd name="connsiteX95" fmla="*/ 831963 w 1319069"/>
              <a:gd name="connsiteY95" fmla="*/ 333375 h 2945607"/>
              <a:gd name="connsiteX96" fmla="*/ 824820 w 1319069"/>
              <a:gd name="connsiteY96" fmla="*/ 335756 h 2945607"/>
              <a:gd name="connsiteX97" fmla="*/ 822438 w 1319069"/>
              <a:gd name="connsiteY97" fmla="*/ 342900 h 2945607"/>
              <a:gd name="connsiteX98" fmla="*/ 870063 w 1319069"/>
              <a:gd name="connsiteY98" fmla="*/ 338137 h 2945607"/>
              <a:gd name="connsiteX99" fmla="*/ 884351 w 1319069"/>
              <a:gd name="connsiteY99" fmla="*/ 345281 h 2945607"/>
              <a:gd name="connsiteX100" fmla="*/ 893876 w 1319069"/>
              <a:gd name="connsiteY100" fmla="*/ 385762 h 2945607"/>
              <a:gd name="connsiteX101" fmla="*/ 898638 w 1319069"/>
              <a:gd name="connsiteY101" fmla="*/ 392906 h 2945607"/>
              <a:gd name="connsiteX102" fmla="*/ 912926 w 1319069"/>
              <a:gd name="connsiteY102" fmla="*/ 395287 h 2945607"/>
              <a:gd name="connsiteX103" fmla="*/ 929595 w 1319069"/>
              <a:gd name="connsiteY103" fmla="*/ 390525 h 2945607"/>
              <a:gd name="connsiteX104" fmla="*/ 948645 w 1319069"/>
              <a:gd name="connsiteY104" fmla="*/ 383381 h 2945607"/>
              <a:gd name="connsiteX105" fmla="*/ 977220 w 1319069"/>
              <a:gd name="connsiteY105" fmla="*/ 381000 h 2945607"/>
              <a:gd name="connsiteX106" fmla="*/ 996270 w 1319069"/>
              <a:gd name="connsiteY106" fmla="*/ 378619 h 2945607"/>
              <a:gd name="connsiteX107" fmla="*/ 1005795 w 1319069"/>
              <a:gd name="connsiteY107" fmla="*/ 376237 h 2945607"/>
              <a:gd name="connsiteX108" fmla="*/ 1008176 w 1319069"/>
              <a:gd name="connsiteY108" fmla="*/ 383381 h 2945607"/>
              <a:gd name="connsiteX109" fmla="*/ 1020082 w 1319069"/>
              <a:gd name="connsiteY109" fmla="*/ 407194 h 2945607"/>
              <a:gd name="connsiteX110" fmla="*/ 1022463 w 1319069"/>
              <a:gd name="connsiteY110" fmla="*/ 421481 h 2945607"/>
              <a:gd name="connsiteX111" fmla="*/ 1024845 w 1319069"/>
              <a:gd name="connsiteY111" fmla="*/ 454819 h 2945607"/>
              <a:gd name="connsiteX112" fmla="*/ 1029607 w 1319069"/>
              <a:gd name="connsiteY112" fmla="*/ 478631 h 2945607"/>
              <a:gd name="connsiteX113" fmla="*/ 1031988 w 1319069"/>
              <a:gd name="connsiteY113" fmla="*/ 497681 h 2945607"/>
              <a:gd name="connsiteX114" fmla="*/ 1034370 w 1319069"/>
              <a:gd name="connsiteY114" fmla="*/ 507206 h 2945607"/>
              <a:gd name="connsiteX115" fmla="*/ 1036751 w 1319069"/>
              <a:gd name="connsiteY115" fmla="*/ 519112 h 2945607"/>
              <a:gd name="connsiteX116" fmla="*/ 1041513 w 1319069"/>
              <a:gd name="connsiteY116" fmla="*/ 550069 h 2945607"/>
              <a:gd name="connsiteX117" fmla="*/ 1043895 w 1319069"/>
              <a:gd name="connsiteY117" fmla="*/ 557212 h 2945607"/>
              <a:gd name="connsiteX118" fmla="*/ 1051038 w 1319069"/>
              <a:gd name="connsiteY118" fmla="*/ 578644 h 2945607"/>
              <a:gd name="connsiteX119" fmla="*/ 1055801 w 1319069"/>
              <a:gd name="connsiteY119" fmla="*/ 585787 h 2945607"/>
              <a:gd name="connsiteX120" fmla="*/ 1060563 w 1319069"/>
              <a:gd name="connsiteY120" fmla="*/ 607219 h 2945607"/>
              <a:gd name="connsiteX121" fmla="*/ 1065326 w 1319069"/>
              <a:gd name="connsiteY121" fmla="*/ 616744 h 2945607"/>
              <a:gd name="connsiteX122" fmla="*/ 1070088 w 1319069"/>
              <a:gd name="connsiteY122" fmla="*/ 638175 h 2945607"/>
              <a:gd name="connsiteX123" fmla="*/ 1072470 w 1319069"/>
              <a:gd name="connsiteY123" fmla="*/ 657225 h 2945607"/>
              <a:gd name="connsiteX124" fmla="*/ 1077232 w 1319069"/>
              <a:gd name="connsiteY124" fmla="*/ 671512 h 2945607"/>
              <a:gd name="connsiteX125" fmla="*/ 1079613 w 1319069"/>
              <a:gd name="connsiteY125" fmla="*/ 681037 h 2945607"/>
              <a:gd name="connsiteX126" fmla="*/ 1084376 w 1319069"/>
              <a:gd name="connsiteY126" fmla="*/ 704850 h 2945607"/>
              <a:gd name="connsiteX127" fmla="*/ 1086757 w 1319069"/>
              <a:gd name="connsiteY127" fmla="*/ 716756 h 2945607"/>
              <a:gd name="connsiteX128" fmla="*/ 1096282 w 1319069"/>
              <a:gd name="connsiteY128" fmla="*/ 747712 h 2945607"/>
              <a:gd name="connsiteX129" fmla="*/ 1110570 w 1319069"/>
              <a:gd name="connsiteY129" fmla="*/ 781050 h 2945607"/>
              <a:gd name="connsiteX130" fmla="*/ 1115332 w 1319069"/>
              <a:gd name="connsiteY130" fmla="*/ 797719 h 2945607"/>
              <a:gd name="connsiteX131" fmla="*/ 1127238 w 1319069"/>
              <a:gd name="connsiteY131" fmla="*/ 828675 h 2945607"/>
              <a:gd name="connsiteX132" fmla="*/ 1132001 w 1319069"/>
              <a:gd name="connsiteY132" fmla="*/ 845344 h 2945607"/>
              <a:gd name="connsiteX133" fmla="*/ 1141526 w 1319069"/>
              <a:gd name="connsiteY133" fmla="*/ 852487 h 2945607"/>
              <a:gd name="connsiteX134" fmla="*/ 1165338 w 1319069"/>
              <a:gd name="connsiteY134" fmla="*/ 847725 h 2945607"/>
              <a:gd name="connsiteX135" fmla="*/ 1191532 w 1319069"/>
              <a:gd name="connsiteY135" fmla="*/ 838200 h 2945607"/>
              <a:gd name="connsiteX136" fmla="*/ 1205820 w 1319069"/>
              <a:gd name="connsiteY136" fmla="*/ 835819 h 2945607"/>
              <a:gd name="connsiteX137" fmla="*/ 1234395 w 1319069"/>
              <a:gd name="connsiteY137" fmla="*/ 828675 h 2945607"/>
              <a:gd name="connsiteX138" fmla="*/ 1255826 w 1319069"/>
              <a:gd name="connsiteY138" fmla="*/ 823912 h 2945607"/>
              <a:gd name="connsiteX139" fmla="*/ 1305832 w 1319069"/>
              <a:gd name="connsiteY139" fmla="*/ 828675 h 2945607"/>
              <a:gd name="connsiteX140" fmla="*/ 1310595 w 1319069"/>
              <a:gd name="connsiteY140" fmla="*/ 845344 h 2945607"/>
              <a:gd name="connsiteX141" fmla="*/ 1315357 w 1319069"/>
              <a:gd name="connsiteY141" fmla="*/ 871537 h 2945607"/>
              <a:gd name="connsiteX142" fmla="*/ 1312976 w 1319069"/>
              <a:gd name="connsiteY142" fmla="*/ 850106 h 2945607"/>
              <a:gd name="connsiteX143" fmla="*/ 1310595 w 1319069"/>
              <a:gd name="connsiteY143" fmla="*/ 838200 h 2945607"/>
              <a:gd name="connsiteX144" fmla="*/ 1298688 w 1319069"/>
              <a:gd name="connsiteY144" fmla="*/ 835819 h 2945607"/>
              <a:gd name="connsiteX145" fmla="*/ 1222488 w 1319069"/>
              <a:gd name="connsiteY145" fmla="*/ 842962 h 2945607"/>
              <a:gd name="connsiteX146" fmla="*/ 1208201 w 1319069"/>
              <a:gd name="connsiteY146" fmla="*/ 845344 h 2945607"/>
              <a:gd name="connsiteX147" fmla="*/ 1201057 w 1319069"/>
              <a:gd name="connsiteY147" fmla="*/ 847725 h 2945607"/>
              <a:gd name="connsiteX148" fmla="*/ 1151051 w 1319069"/>
              <a:gd name="connsiteY148" fmla="*/ 850106 h 2945607"/>
              <a:gd name="connsiteX149" fmla="*/ 1158195 w 1319069"/>
              <a:gd name="connsiteY149" fmla="*/ 902494 h 2945607"/>
              <a:gd name="connsiteX150" fmla="*/ 1172482 w 1319069"/>
              <a:gd name="connsiteY150" fmla="*/ 933450 h 2945607"/>
              <a:gd name="connsiteX151" fmla="*/ 1182007 w 1319069"/>
              <a:gd name="connsiteY151" fmla="*/ 954881 h 2945607"/>
              <a:gd name="connsiteX152" fmla="*/ 1184388 w 1319069"/>
              <a:gd name="connsiteY152" fmla="*/ 964406 h 2945607"/>
              <a:gd name="connsiteX153" fmla="*/ 1189151 w 1319069"/>
              <a:gd name="connsiteY153" fmla="*/ 971550 h 2945607"/>
              <a:gd name="connsiteX154" fmla="*/ 1203438 w 1319069"/>
              <a:gd name="connsiteY154" fmla="*/ 1004887 h 2945607"/>
              <a:gd name="connsiteX155" fmla="*/ 1208201 w 1319069"/>
              <a:gd name="connsiteY155" fmla="*/ 1026319 h 2945607"/>
              <a:gd name="connsiteX156" fmla="*/ 1220107 w 1319069"/>
              <a:gd name="connsiteY156" fmla="*/ 1050131 h 2945607"/>
              <a:gd name="connsiteX157" fmla="*/ 1222488 w 1319069"/>
              <a:gd name="connsiteY157" fmla="*/ 1064419 h 2945607"/>
              <a:gd name="connsiteX158" fmla="*/ 1232013 w 1319069"/>
              <a:gd name="connsiteY158" fmla="*/ 1083469 h 2945607"/>
              <a:gd name="connsiteX159" fmla="*/ 1234395 w 1319069"/>
              <a:gd name="connsiteY159" fmla="*/ 1092994 h 2945607"/>
              <a:gd name="connsiteX160" fmla="*/ 1212963 w 1319069"/>
              <a:gd name="connsiteY160" fmla="*/ 1116806 h 2945607"/>
              <a:gd name="connsiteX161" fmla="*/ 1201057 w 1319069"/>
              <a:gd name="connsiteY161" fmla="*/ 1126331 h 2945607"/>
              <a:gd name="connsiteX162" fmla="*/ 1193913 w 1319069"/>
              <a:gd name="connsiteY162" fmla="*/ 1133475 h 2945607"/>
              <a:gd name="connsiteX163" fmla="*/ 1170101 w 1319069"/>
              <a:gd name="connsiteY163" fmla="*/ 1147762 h 2945607"/>
              <a:gd name="connsiteX164" fmla="*/ 1162957 w 1319069"/>
              <a:gd name="connsiteY164" fmla="*/ 1157287 h 2945607"/>
              <a:gd name="connsiteX165" fmla="*/ 1158195 w 1319069"/>
              <a:gd name="connsiteY165" fmla="*/ 1166812 h 2945607"/>
              <a:gd name="connsiteX166" fmla="*/ 1146288 w 1319069"/>
              <a:gd name="connsiteY166" fmla="*/ 1173956 h 2945607"/>
              <a:gd name="connsiteX167" fmla="*/ 1141526 w 1319069"/>
              <a:gd name="connsiteY167" fmla="*/ 1181100 h 2945607"/>
              <a:gd name="connsiteX168" fmla="*/ 1120095 w 1319069"/>
              <a:gd name="connsiteY168" fmla="*/ 1207294 h 2945607"/>
              <a:gd name="connsiteX169" fmla="*/ 1098663 w 1319069"/>
              <a:gd name="connsiteY169" fmla="*/ 1245394 h 2945607"/>
              <a:gd name="connsiteX170" fmla="*/ 1081995 w 1319069"/>
              <a:gd name="connsiteY170" fmla="*/ 1262062 h 2945607"/>
              <a:gd name="connsiteX171" fmla="*/ 1055801 w 1319069"/>
              <a:gd name="connsiteY171" fmla="*/ 1257300 h 2945607"/>
              <a:gd name="connsiteX172" fmla="*/ 1043895 w 1319069"/>
              <a:gd name="connsiteY172" fmla="*/ 1243012 h 2945607"/>
              <a:gd name="connsiteX173" fmla="*/ 1012938 w 1319069"/>
              <a:gd name="connsiteY173" fmla="*/ 1195387 h 2945607"/>
              <a:gd name="connsiteX174" fmla="*/ 1005795 w 1319069"/>
              <a:gd name="connsiteY174" fmla="*/ 1190625 h 2945607"/>
              <a:gd name="connsiteX175" fmla="*/ 998651 w 1319069"/>
              <a:gd name="connsiteY175" fmla="*/ 1176337 h 2945607"/>
              <a:gd name="connsiteX176" fmla="*/ 991507 w 1319069"/>
              <a:gd name="connsiteY176" fmla="*/ 1171575 h 2945607"/>
              <a:gd name="connsiteX177" fmla="*/ 984363 w 1319069"/>
              <a:gd name="connsiteY177" fmla="*/ 1164431 h 2945607"/>
              <a:gd name="connsiteX178" fmla="*/ 967695 w 1319069"/>
              <a:gd name="connsiteY178" fmla="*/ 1150144 h 2945607"/>
              <a:gd name="connsiteX179" fmla="*/ 929595 w 1319069"/>
              <a:gd name="connsiteY179" fmla="*/ 1116806 h 2945607"/>
              <a:gd name="connsiteX180" fmla="*/ 908163 w 1319069"/>
              <a:gd name="connsiteY180" fmla="*/ 1090612 h 2945607"/>
              <a:gd name="connsiteX181" fmla="*/ 901020 w 1319069"/>
              <a:gd name="connsiteY181" fmla="*/ 1081087 h 2945607"/>
              <a:gd name="connsiteX182" fmla="*/ 889113 w 1319069"/>
              <a:gd name="connsiteY182" fmla="*/ 1069181 h 2945607"/>
              <a:gd name="connsiteX183" fmla="*/ 879588 w 1319069"/>
              <a:gd name="connsiteY183" fmla="*/ 1057275 h 2945607"/>
              <a:gd name="connsiteX184" fmla="*/ 870063 w 1319069"/>
              <a:gd name="connsiteY184" fmla="*/ 1047750 h 2945607"/>
              <a:gd name="connsiteX185" fmla="*/ 853395 w 1319069"/>
              <a:gd name="connsiteY185" fmla="*/ 1026319 h 2945607"/>
              <a:gd name="connsiteX186" fmla="*/ 843870 w 1319069"/>
              <a:gd name="connsiteY186" fmla="*/ 1016794 h 2945607"/>
              <a:gd name="connsiteX187" fmla="*/ 836726 w 1319069"/>
              <a:gd name="connsiteY187" fmla="*/ 1007269 h 2945607"/>
              <a:gd name="connsiteX188" fmla="*/ 831963 w 1319069"/>
              <a:gd name="connsiteY188" fmla="*/ 1000125 h 2945607"/>
              <a:gd name="connsiteX189" fmla="*/ 808151 w 1319069"/>
              <a:gd name="connsiteY189" fmla="*/ 976312 h 2945607"/>
              <a:gd name="connsiteX190" fmla="*/ 793863 w 1319069"/>
              <a:gd name="connsiteY190" fmla="*/ 962025 h 2945607"/>
              <a:gd name="connsiteX191" fmla="*/ 760526 w 1319069"/>
              <a:gd name="connsiteY191" fmla="*/ 926306 h 2945607"/>
              <a:gd name="connsiteX192" fmla="*/ 743857 w 1319069"/>
              <a:gd name="connsiteY192" fmla="*/ 916781 h 2945607"/>
              <a:gd name="connsiteX193" fmla="*/ 736713 w 1319069"/>
              <a:gd name="connsiteY193" fmla="*/ 907256 h 2945607"/>
              <a:gd name="connsiteX194" fmla="*/ 720045 w 1319069"/>
              <a:gd name="connsiteY194" fmla="*/ 895350 h 2945607"/>
              <a:gd name="connsiteX195" fmla="*/ 700995 w 1319069"/>
              <a:gd name="connsiteY195" fmla="*/ 878681 h 2945607"/>
              <a:gd name="connsiteX196" fmla="*/ 670038 w 1319069"/>
              <a:gd name="connsiteY196" fmla="*/ 883444 h 2945607"/>
              <a:gd name="connsiteX197" fmla="*/ 662895 w 1319069"/>
              <a:gd name="connsiteY197" fmla="*/ 885825 h 2945607"/>
              <a:gd name="connsiteX198" fmla="*/ 655751 w 1319069"/>
              <a:gd name="connsiteY198" fmla="*/ 892969 h 2945607"/>
              <a:gd name="connsiteX199" fmla="*/ 650988 w 1319069"/>
              <a:gd name="connsiteY199" fmla="*/ 912019 h 2945607"/>
              <a:gd name="connsiteX200" fmla="*/ 648607 w 1319069"/>
              <a:gd name="connsiteY200" fmla="*/ 921544 h 2945607"/>
              <a:gd name="connsiteX201" fmla="*/ 639082 w 1319069"/>
              <a:gd name="connsiteY201" fmla="*/ 945356 h 2945607"/>
              <a:gd name="connsiteX202" fmla="*/ 634320 w 1319069"/>
              <a:gd name="connsiteY202" fmla="*/ 964406 h 2945607"/>
              <a:gd name="connsiteX203" fmla="*/ 636701 w 1319069"/>
              <a:gd name="connsiteY203" fmla="*/ 1016794 h 2945607"/>
              <a:gd name="connsiteX204" fmla="*/ 639082 w 1319069"/>
              <a:gd name="connsiteY204" fmla="*/ 1023937 h 2945607"/>
              <a:gd name="connsiteX205" fmla="*/ 641463 w 1319069"/>
              <a:gd name="connsiteY205" fmla="*/ 1040606 h 2945607"/>
              <a:gd name="connsiteX206" fmla="*/ 639082 w 1319069"/>
              <a:gd name="connsiteY206" fmla="*/ 1012031 h 2945607"/>
              <a:gd name="connsiteX207" fmla="*/ 641463 w 1319069"/>
              <a:gd name="connsiteY207" fmla="*/ 942975 h 2945607"/>
              <a:gd name="connsiteX208" fmla="*/ 658132 w 1319069"/>
              <a:gd name="connsiteY208" fmla="*/ 923925 h 2945607"/>
              <a:gd name="connsiteX209" fmla="*/ 677182 w 1319069"/>
              <a:gd name="connsiteY209" fmla="*/ 904875 h 2945607"/>
              <a:gd name="connsiteX210" fmla="*/ 684326 w 1319069"/>
              <a:gd name="connsiteY210" fmla="*/ 900112 h 2945607"/>
              <a:gd name="connsiteX211" fmla="*/ 705757 w 1319069"/>
              <a:gd name="connsiteY211" fmla="*/ 883444 h 2945607"/>
              <a:gd name="connsiteX212" fmla="*/ 746238 w 1319069"/>
              <a:gd name="connsiteY212" fmla="*/ 890587 h 2945607"/>
              <a:gd name="connsiteX213" fmla="*/ 786720 w 1319069"/>
              <a:gd name="connsiteY213" fmla="*/ 921544 h 2945607"/>
              <a:gd name="connsiteX214" fmla="*/ 793863 w 1319069"/>
              <a:gd name="connsiteY214" fmla="*/ 940594 h 2945607"/>
              <a:gd name="connsiteX215" fmla="*/ 829582 w 1319069"/>
              <a:gd name="connsiteY215" fmla="*/ 990600 h 2945607"/>
              <a:gd name="connsiteX216" fmla="*/ 834345 w 1319069"/>
              <a:gd name="connsiteY216" fmla="*/ 997744 h 2945607"/>
              <a:gd name="connsiteX217" fmla="*/ 846251 w 1319069"/>
              <a:gd name="connsiteY217" fmla="*/ 1019175 h 2945607"/>
              <a:gd name="connsiteX218" fmla="*/ 865301 w 1319069"/>
              <a:gd name="connsiteY218" fmla="*/ 1040606 h 2945607"/>
              <a:gd name="connsiteX219" fmla="*/ 874826 w 1319069"/>
              <a:gd name="connsiteY219" fmla="*/ 1052512 h 2945607"/>
              <a:gd name="connsiteX220" fmla="*/ 889113 w 1319069"/>
              <a:gd name="connsiteY220" fmla="*/ 1073944 h 2945607"/>
              <a:gd name="connsiteX221" fmla="*/ 901020 w 1319069"/>
              <a:gd name="connsiteY221" fmla="*/ 1083469 h 2945607"/>
              <a:gd name="connsiteX222" fmla="*/ 927213 w 1319069"/>
              <a:gd name="connsiteY222" fmla="*/ 1114425 h 2945607"/>
              <a:gd name="connsiteX223" fmla="*/ 931976 w 1319069"/>
              <a:gd name="connsiteY223" fmla="*/ 1121569 h 2945607"/>
              <a:gd name="connsiteX224" fmla="*/ 936738 w 1319069"/>
              <a:gd name="connsiteY224" fmla="*/ 1133475 h 2945607"/>
              <a:gd name="connsiteX225" fmla="*/ 939120 w 1319069"/>
              <a:gd name="connsiteY225" fmla="*/ 1140619 h 2945607"/>
              <a:gd name="connsiteX226" fmla="*/ 960551 w 1319069"/>
              <a:gd name="connsiteY226" fmla="*/ 1171575 h 2945607"/>
              <a:gd name="connsiteX227" fmla="*/ 967695 w 1319069"/>
              <a:gd name="connsiteY227" fmla="*/ 1181100 h 2945607"/>
              <a:gd name="connsiteX228" fmla="*/ 965313 w 1319069"/>
              <a:gd name="connsiteY228" fmla="*/ 1204912 h 2945607"/>
              <a:gd name="connsiteX229" fmla="*/ 960551 w 1319069"/>
              <a:gd name="connsiteY229" fmla="*/ 1226344 h 2945607"/>
              <a:gd name="connsiteX230" fmla="*/ 955788 w 1319069"/>
              <a:gd name="connsiteY230" fmla="*/ 1247775 h 2945607"/>
              <a:gd name="connsiteX231" fmla="*/ 953407 w 1319069"/>
              <a:gd name="connsiteY231" fmla="*/ 1257300 h 2945607"/>
              <a:gd name="connsiteX232" fmla="*/ 948645 w 1319069"/>
              <a:gd name="connsiteY232" fmla="*/ 1269206 h 2945607"/>
              <a:gd name="connsiteX233" fmla="*/ 939120 w 1319069"/>
              <a:gd name="connsiteY233" fmla="*/ 1302544 h 2945607"/>
              <a:gd name="connsiteX234" fmla="*/ 929595 w 1319069"/>
              <a:gd name="connsiteY234" fmla="*/ 1321594 h 2945607"/>
              <a:gd name="connsiteX235" fmla="*/ 922451 w 1319069"/>
              <a:gd name="connsiteY235" fmla="*/ 1338262 h 2945607"/>
              <a:gd name="connsiteX236" fmla="*/ 908163 w 1319069"/>
              <a:gd name="connsiteY236" fmla="*/ 1366837 h 2945607"/>
              <a:gd name="connsiteX237" fmla="*/ 905782 w 1319069"/>
              <a:gd name="connsiteY237" fmla="*/ 1376362 h 2945607"/>
              <a:gd name="connsiteX238" fmla="*/ 891495 w 1319069"/>
              <a:gd name="connsiteY238" fmla="*/ 1402556 h 2945607"/>
              <a:gd name="connsiteX239" fmla="*/ 884351 w 1319069"/>
              <a:gd name="connsiteY239" fmla="*/ 1409700 h 2945607"/>
              <a:gd name="connsiteX240" fmla="*/ 872445 w 1319069"/>
              <a:gd name="connsiteY240" fmla="*/ 1414462 h 2945607"/>
              <a:gd name="connsiteX241" fmla="*/ 858157 w 1319069"/>
              <a:gd name="connsiteY241" fmla="*/ 1421606 h 2945607"/>
              <a:gd name="connsiteX242" fmla="*/ 848632 w 1319069"/>
              <a:gd name="connsiteY242" fmla="*/ 1423987 h 2945607"/>
              <a:gd name="connsiteX243" fmla="*/ 841488 w 1319069"/>
              <a:gd name="connsiteY243" fmla="*/ 1426369 h 2945607"/>
              <a:gd name="connsiteX244" fmla="*/ 839107 w 1319069"/>
              <a:gd name="connsiteY244" fmla="*/ 1433512 h 2945607"/>
              <a:gd name="connsiteX245" fmla="*/ 834345 w 1319069"/>
              <a:gd name="connsiteY245" fmla="*/ 1443037 h 2945607"/>
              <a:gd name="connsiteX246" fmla="*/ 831963 w 1319069"/>
              <a:gd name="connsiteY246" fmla="*/ 1452562 h 2945607"/>
              <a:gd name="connsiteX247" fmla="*/ 829582 w 1319069"/>
              <a:gd name="connsiteY247" fmla="*/ 1459706 h 2945607"/>
              <a:gd name="connsiteX248" fmla="*/ 827201 w 1319069"/>
              <a:gd name="connsiteY248" fmla="*/ 1471612 h 2945607"/>
              <a:gd name="connsiteX249" fmla="*/ 820057 w 1319069"/>
              <a:gd name="connsiteY249" fmla="*/ 1485900 h 2945607"/>
              <a:gd name="connsiteX250" fmla="*/ 817676 w 1319069"/>
              <a:gd name="connsiteY250" fmla="*/ 1493044 h 2945607"/>
              <a:gd name="connsiteX251" fmla="*/ 815295 w 1319069"/>
              <a:gd name="connsiteY251" fmla="*/ 1502569 h 2945607"/>
              <a:gd name="connsiteX252" fmla="*/ 803388 w 1319069"/>
              <a:gd name="connsiteY252" fmla="*/ 1600199 h 2945607"/>
              <a:gd name="connsiteX253" fmla="*/ 974838 w 1319069"/>
              <a:gd name="connsiteY253" fmla="*/ 1607344 h 2945607"/>
              <a:gd name="connsiteX254" fmla="*/ 801007 w 1319069"/>
              <a:gd name="connsiteY254" fmla="*/ 1612106 h 2945607"/>
              <a:gd name="connsiteX255" fmla="*/ 796245 w 1319069"/>
              <a:gd name="connsiteY255" fmla="*/ 1688306 h 2945607"/>
              <a:gd name="connsiteX256" fmla="*/ 567645 w 1319069"/>
              <a:gd name="connsiteY256" fmla="*/ 1743075 h 2945607"/>
              <a:gd name="connsiteX257" fmla="*/ 536688 w 1319069"/>
              <a:gd name="connsiteY257" fmla="*/ 1819275 h 2945607"/>
              <a:gd name="connsiteX258" fmla="*/ 677182 w 1319069"/>
              <a:gd name="connsiteY258" fmla="*/ 1845469 h 2945607"/>
              <a:gd name="connsiteX259" fmla="*/ 841488 w 1319069"/>
              <a:gd name="connsiteY259" fmla="*/ 1876425 h 2945607"/>
              <a:gd name="connsiteX260" fmla="*/ 831963 w 1319069"/>
              <a:gd name="connsiteY260" fmla="*/ 1947862 h 2945607"/>
              <a:gd name="connsiteX261" fmla="*/ 834345 w 1319069"/>
              <a:gd name="connsiteY261" fmla="*/ 1874044 h 2945607"/>
              <a:gd name="connsiteX262" fmla="*/ 679563 w 1319069"/>
              <a:gd name="connsiteY262" fmla="*/ 1847850 h 2945607"/>
              <a:gd name="connsiteX263" fmla="*/ 524782 w 1319069"/>
              <a:gd name="connsiteY263" fmla="*/ 1828800 h 2945607"/>
              <a:gd name="connsiteX264" fmla="*/ 465251 w 1319069"/>
              <a:gd name="connsiteY264" fmla="*/ 1959769 h 2945607"/>
              <a:gd name="connsiteX265" fmla="*/ 539070 w 1319069"/>
              <a:gd name="connsiteY265" fmla="*/ 2016919 h 2945607"/>
              <a:gd name="connsiteX266" fmla="*/ 641463 w 1319069"/>
              <a:gd name="connsiteY266" fmla="*/ 2040731 h 2945607"/>
              <a:gd name="connsiteX267" fmla="*/ 612888 w 1319069"/>
              <a:gd name="connsiteY267" fmla="*/ 2138362 h 2945607"/>
              <a:gd name="connsiteX268" fmla="*/ 631938 w 1319069"/>
              <a:gd name="connsiteY268" fmla="*/ 2050256 h 2945607"/>
              <a:gd name="connsiteX269" fmla="*/ 536688 w 1319069"/>
              <a:gd name="connsiteY269" fmla="*/ 2009775 h 2945607"/>
              <a:gd name="connsiteX270" fmla="*/ 455726 w 1319069"/>
              <a:gd name="connsiteY270" fmla="*/ 1969294 h 2945607"/>
              <a:gd name="connsiteX271" fmla="*/ 415245 w 1319069"/>
              <a:gd name="connsiteY271" fmla="*/ 2028825 h 2945607"/>
              <a:gd name="connsiteX272" fmla="*/ 184263 w 1319069"/>
              <a:gd name="connsiteY272" fmla="*/ 1974056 h 2945607"/>
              <a:gd name="connsiteX273" fmla="*/ 908 w 1319069"/>
              <a:gd name="connsiteY273" fmla="*/ 1959769 h 2945607"/>
              <a:gd name="connsiteX274" fmla="*/ 269987 w 1319069"/>
              <a:gd name="connsiteY274" fmla="*/ 2945607 h 2945607"/>
              <a:gd name="connsiteX0" fmla="*/ 804862 w 1318161"/>
              <a:gd name="connsiteY0" fmla="*/ 0 h 2945607"/>
              <a:gd name="connsiteX1" fmla="*/ 823912 w 1318161"/>
              <a:gd name="connsiteY1" fmla="*/ 11906 h 2945607"/>
              <a:gd name="connsiteX2" fmla="*/ 838199 w 1318161"/>
              <a:gd name="connsiteY2" fmla="*/ 23812 h 2945607"/>
              <a:gd name="connsiteX3" fmla="*/ 845343 w 1318161"/>
              <a:gd name="connsiteY3" fmla="*/ 35719 h 2945607"/>
              <a:gd name="connsiteX4" fmla="*/ 854868 w 1318161"/>
              <a:gd name="connsiteY4" fmla="*/ 50006 h 2945607"/>
              <a:gd name="connsiteX5" fmla="*/ 871537 w 1318161"/>
              <a:gd name="connsiteY5" fmla="*/ 71437 h 2945607"/>
              <a:gd name="connsiteX6" fmla="*/ 873918 w 1318161"/>
              <a:gd name="connsiteY6" fmla="*/ 78581 h 2945607"/>
              <a:gd name="connsiteX7" fmla="*/ 878680 w 1318161"/>
              <a:gd name="connsiteY7" fmla="*/ 88106 h 2945607"/>
              <a:gd name="connsiteX8" fmla="*/ 881062 w 1318161"/>
              <a:gd name="connsiteY8" fmla="*/ 102394 h 2945607"/>
              <a:gd name="connsiteX9" fmla="*/ 885824 w 1318161"/>
              <a:gd name="connsiteY9" fmla="*/ 109537 h 2945607"/>
              <a:gd name="connsiteX10" fmla="*/ 890587 w 1318161"/>
              <a:gd name="connsiteY10" fmla="*/ 119062 h 2945607"/>
              <a:gd name="connsiteX11" fmla="*/ 902493 w 1318161"/>
              <a:gd name="connsiteY11" fmla="*/ 145256 h 2945607"/>
              <a:gd name="connsiteX12" fmla="*/ 907255 w 1318161"/>
              <a:gd name="connsiteY12" fmla="*/ 161925 h 2945607"/>
              <a:gd name="connsiteX13" fmla="*/ 914399 w 1318161"/>
              <a:gd name="connsiteY13" fmla="*/ 166687 h 2945607"/>
              <a:gd name="connsiteX14" fmla="*/ 919162 w 1318161"/>
              <a:gd name="connsiteY14" fmla="*/ 178594 h 2945607"/>
              <a:gd name="connsiteX15" fmla="*/ 923924 w 1318161"/>
              <a:gd name="connsiteY15" fmla="*/ 185737 h 2945607"/>
              <a:gd name="connsiteX16" fmla="*/ 931068 w 1318161"/>
              <a:gd name="connsiteY16" fmla="*/ 202406 h 2945607"/>
              <a:gd name="connsiteX17" fmla="*/ 938212 w 1318161"/>
              <a:gd name="connsiteY17" fmla="*/ 221456 h 2945607"/>
              <a:gd name="connsiteX18" fmla="*/ 940593 w 1318161"/>
              <a:gd name="connsiteY18" fmla="*/ 230981 h 2945607"/>
              <a:gd name="connsiteX19" fmla="*/ 945355 w 1318161"/>
              <a:gd name="connsiteY19" fmla="*/ 238125 h 2945607"/>
              <a:gd name="connsiteX20" fmla="*/ 950118 w 1318161"/>
              <a:gd name="connsiteY20" fmla="*/ 247650 h 2945607"/>
              <a:gd name="connsiteX21" fmla="*/ 954880 w 1318161"/>
              <a:gd name="connsiteY21" fmla="*/ 266700 h 2945607"/>
              <a:gd name="connsiteX22" fmla="*/ 959643 w 1318161"/>
              <a:gd name="connsiteY22" fmla="*/ 285750 h 2945607"/>
              <a:gd name="connsiteX23" fmla="*/ 962024 w 1318161"/>
              <a:gd name="connsiteY23" fmla="*/ 295275 h 2945607"/>
              <a:gd name="connsiteX24" fmla="*/ 973930 w 1318161"/>
              <a:gd name="connsiteY24" fmla="*/ 326231 h 2945607"/>
              <a:gd name="connsiteX25" fmla="*/ 978693 w 1318161"/>
              <a:gd name="connsiteY25" fmla="*/ 342900 h 2945607"/>
              <a:gd name="connsiteX26" fmla="*/ 981074 w 1318161"/>
              <a:gd name="connsiteY26" fmla="*/ 350044 h 2945607"/>
              <a:gd name="connsiteX27" fmla="*/ 983455 w 1318161"/>
              <a:gd name="connsiteY27" fmla="*/ 361950 h 2945607"/>
              <a:gd name="connsiteX28" fmla="*/ 990599 w 1318161"/>
              <a:gd name="connsiteY28" fmla="*/ 369094 h 2945607"/>
              <a:gd name="connsiteX29" fmla="*/ 1002505 w 1318161"/>
              <a:gd name="connsiteY29" fmla="*/ 350044 h 2945607"/>
              <a:gd name="connsiteX30" fmla="*/ 1012030 w 1318161"/>
              <a:gd name="connsiteY30" fmla="*/ 345281 h 2945607"/>
              <a:gd name="connsiteX31" fmla="*/ 1019174 w 1318161"/>
              <a:gd name="connsiteY31" fmla="*/ 340519 h 2945607"/>
              <a:gd name="connsiteX32" fmla="*/ 1035843 w 1318161"/>
              <a:gd name="connsiteY32" fmla="*/ 326231 h 2945607"/>
              <a:gd name="connsiteX33" fmla="*/ 1054893 w 1318161"/>
              <a:gd name="connsiteY33" fmla="*/ 316706 h 2945607"/>
              <a:gd name="connsiteX34" fmla="*/ 1085849 w 1318161"/>
              <a:gd name="connsiteY34" fmla="*/ 311944 h 2945607"/>
              <a:gd name="connsiteX35" fmla="*/ 1147762 w 1318161"/>
              <a:gd name="connsiteY35" fmla="*/ 307181 h 2945607"/>
              <a:gd name="connsiteX36" fmla="*/ 1162049 w 1318161"/>
              <a:gd name="connsiteY36" fmla="*/ 304800 h 2945607"/>
              <a:gd name="connsiteX37" fmla="*/ 1166812 w 1318161"/>
              <a:gd name="connsiteY37" fmla="*/ 311944 h 2945607"/>
              <a:gd name="connsiteX38" fmla="*/ 1169193 w 1318161"/>
              <a:gd name="connsiteY38" fmla="*/ 326231 h 2945607"/>
              <a:gd name="connsiteX39" fmla="*/ 1178718 w 1318161"/>
              <a:gd name="connsiteY39" fmla="*/ 345281 h 2945607"/>
              <a:gd name="connsiteX40" fmla="*/ 1181099 w 1318161"/>
              <a:gd name="connsiteY40" fmla="*/ 359569 h 2945607"/>
              <a:gd name="connsiteX41" fmla="*/ 1183480 w 1318161"/>
              <a:gd name="connsiteY41" fmla="*/ 378619 h 2945607"/>
              <a:gd name="connsiteX42" fmla="*/ 1197768 w 1318161"/>
              <a:gd name="connsiteY42" fmla="*/ 381000 h 2945607"/>
              <a:gd name="connsiteX43" fmla="*/ 1223962 w 1318161"/>
              <a:gd name="connsiteY43" fmla="*/ 357187 h 2945607"/>
              <a:gd name="connsiteX44" fmla="*/ 1243012 w 1318161"/>
              <a:gd name="connsiteY44" fmla="*/ 342900 h 2945607"/>
              <a:gd name="connsiteX45" fmla="*/ 1266824 w 1318161"/>
              <a:gd name="connsiteY45" fmla="*/ 335756 h 2945607"/>
              <a:gd name="connsiteX46" fmla="*/ 1235868 w 1318161"/>
              <a:gd name="connsiteY46" fmla="*/ 350044 h 2945607"/>
              <a:gd name="connsiteX47" fmla="*/ 1226343 w 1318161"/>
              <a:gd name="connsiteY47" fmla="*/ 354806 h 2945607"/>
              <a:gd name="connsiteX48" fmla="*/ 1212055 w 1318161"/>
              <a:gd name="connsiteY48" fmla="*/ 359569 h 2945607"/>
              <a:gd name="connsiteX49" fmla="*/ 1193005 w 1318161"/>
              <a:gd name="connsiteY49" fmla="*/ 364331 h 2945607"/>
              <a:gd name="connsiteX50" fmla="*/ 1176337 w 1318161"/>
              <a:gd name="connsiteY50" fmla="*/ 376237 h 2945607"/>
              <a:gd name="connsiteX51" fmla="*/ 1171574 w 1318161"/>
              <a:gd name="connsiteY51" fmla="*/ 385762 h 2945607"/>
              <a:gd name="connsiteX52" fmla="*/ 1166812 w 1318161"/>
              <a:gd name="connsiteY52" fmla="*/ 414337 h 2945607"/>
              <a:gd name="connsiteX53" fmla="*/ 1164430 w 1318161"/>
              <a:gd name="connsiteY53" fmla="*/ 450056 h 2945607"/>
              <a:gd name="connsiteX54" fmla="*/ 1114424 w 1318161"/>
              <a:gd name="connsiteY54" fmla="*/ 454819 h 2945607"/>
              <a:gd name="connsiteX55" fmla="*/ 1116805 w 1318161"/>
              <a:gd name="connsiteY55" fmla="*/ 500062 h 2945607"/>
              <a:gd name="connsiteX56" fmla="*/ 1119187 w 1318161"/>
              <a:gd name="connsiteY56" fmla="*/ 507206 h 2945607"/>
              <a:gd name="connsiteX57" fmla="*/ 1128712 w 1318161"/>
              <a:gd name="connsiteY57" fmla="*/ 516731 h 2945607"/>
              <a:gd name="connsiteX58" fmla="*/ 1140618 w 1318161"/>
              <a:gd name="connsiteY58" fmla="*/ 538162 h 2945607"/>
              <a:gd name="connsiteX59" fmla="*/ 1135855 w 1318161"/>
              <a:gd name="connsiteY59" fmla="*/ 531019 h 2945607"/>
              <a:gd name="connsiteX60" fmla="*/ 1123949 w 1318161"/>
              <a:gd name="connsiteY60" fmla="*/ 509587 h 2945607"/>
              <a:gd name="connsiteX61" fmla="*/ 1121568 w 1318161"/>
              <a:gd name="connsiteY61" fmla="*/ 488156 h 2945607"/>
              <a:gd name="connsiteX62" fmla="*/ 1116805 w 1318161"/>
              <a:gd name="connsiteY62" fmla="*/ 471487 h 2945607"/>
              <a:gd name="connsiteX63" fmla="*/ 1119187 w 1318161"/>
              <a:gd name="connsiteY63" fmla="*/ 457200 h 2945607"/>
              <a:gd name="connsiteX64" fmla="*/ 1159668 w 1318161"/>
              <a:gd name="connsiteY64" fmla="*/ 450056 h 2945607"/>
              <a:gd name="connsiteX65" fmla="*/ 1166812 w 1318161"/>
              <a:gd name="connsiteY65" fmla="*/ 447675 h 2945607"/>
              <a:gd name="connsiteX66" fmla="*/ 1181099 w 1318161"/>
              <a:gd name="connsiteY66" fmla="*/ 435769 h 2945607"/>
              <a:gd name="connsiteX67" fmla="*/ 1178718 w 1318161"/>
              <a:gd name="connsiteY67" fmla="*/ 369094 h 2945607"/>
              <a:gd name="connsiteX68" fmla="*/ 1176337 w 1318161"/>
              <a:gd name="connsiteY68" fmla="*/ 359569 h 2945607"/>
              <a:gd name="connsiteX69" fmla="*/ 1173955 w 1318161"/>
              <a:gd name="connsiteY69" fmla="*/ 345281 h 2945607"/>
              <a:gd name="connsiteX70" fmla="*/ 1171574 w 1318161"/>
              <a:gd name="connsiteY70" fmla="*/ 335756 h 2945607"/>
              <a:gd name="connsiteX71" fmla="*/ 1166812 w 1318161"/>
              <a:gd name="connsiteY71" fmla="*/ 316706 h 2945607"/>
              <a:gd name="connsiteX72" fmla="*/ 1162049 w 1318161"/>
              <a:gd name="connsiteY72" fmla="*/ 309562 h 2945607"/>
              <a:gd name="connsiteX73" fmla="*/ 1154905 w 1318161"/>
              <a:gd name="connsiteY73" fmla="*/ 307181 h 2945607"/>
              <a:gd name="connsiteX74" fmla="*/ 1078705 w 1318161"/>
              <a:gd name="connsiteY74" fmla="*/ 314325 h 2945607"/>
              <a:gd name="connsiteX75" fmla="*/ 1038224 w 1318161"/>
              <a:gd name="connsiteY75" fmla="*/ 316706 h 2945607"/>
              <a:gd name="connsiteX76" fmla="*/ 1019174 w 1318161"/>
              <a:gd name="connsiteY76" fmla="*/ 321469 h 2945607"/>
              <a:gd name="connsiteX77" fmla="*/ 1009649 w 1318161"/>
              <a:gd name="connsiteY77" fmla="*/ 323850 h 2945607"/>
              <a:gd name="connsiteX78" fmla="*/ 997743 w 1318161"/>
              <a:gd name="connsiteY78" fmla="*/ 326231 h 2945607"/>
              <a:gd name="connsiteX79" fmla="*/ 990599 w 1318161"/>
              <a:gd name="connsiteY79" fmla="*/ 335756 h 2945607"/>
              <a:gd name="connsiteX80" fmla="*/ 988218 w 1318161"/>
              <a:gd name="connsiteY80" fmla="*/ 371475 h 2945607"/>
              <a:gd name="connsiteX81" fmla="*/ 978693 w 1318161"/>
              <a:gd name="connsiteY81" fmla="*/ 373856 h 2945607"/>
              <a:gd name="connsiteX82" fmla="*/ 931068 w 1318161"/>
              <a:gd name="connsiteY82" fmla="*/ 376237 h 2945607"/>
              <a:gd name="connsiteX83" fmla="*/ 919162 w 1318161"/>
              <a:gd name="connsiteY83" fmla="*/ 378619 h 2945607"/>
              <a:gd name="connsiteX84" fmla="*/ 909637 w 1318161"/>
              <a:gd name="connsiteY84" fmla="*/ 402431 h 2945607"/>
              <a:gd name="connsiteX85" fmla="*/ 914399 w 1318161"/>
              <a:gd name="connsiteY85" fmla="*/ 421481 h 2945607"/>
              <a:gd name="connsiteX86" fmla="*/ 926305 w 1318161"/>
              <a:gd name="connsiteY86" fmla="*/ 440531 h 2945607"/>
              <a:gd name="connsiteX87" fmla="*/ 921543 w 1318161"/>
              <a:gd name="connsiteY87" fmla="*/ 421481 h 2945607"/>
              <a:gd name="connsiteX88" fmla="*/ 916780 w 1318161"/>
              <a:gd name="connsiteY88" fmla="*/ 411956 h 2945607"/>
              <a:gd name="connsiteX89" fmla="*/ 904874 w 1318161"/>
              <a:gd name="connsiteY89" fmla="*/ 395287 h 2945607"/>
              <a:gd name="connsiteX90" fmla="*/ 902493 w 1318161"/>
              <a:gd name="connsiteY90" fmla="*/ 381000 h 2945607"/>
              <a:gd name="connsiteX91" fmla="*/ 890587 w 1318161"/>
              <a:gd name="connsiteY91" fmla="*/ 361950 h 2945607"/>
              <a:gd name="connsiteX92" fmla="*/ 885824 w 1318161"/>
              <a:gd name="connsiteY92" fmla="*/ 354806 h 2945607"/>
              <a:gd name="connsiteX93" fmla="*/ 871537 w 1318161"/>
              <a:gd name="connsiteY93" fmla="*/ 345281 h 2945607"/>
              <a:gd name="connsiteX94" fmla="*/ 854868 w 1318161"/>
              <a:gd name="connsiteY94" fmla="*/ 330994 h 2945607"/>
              <a:gd name="connsiteX95" fmla="*/ 831055 w 1318161"/>
              <a:gd name="connsiteY95" fmla="*/ 333375 h 2945607"/>
              <a:gd name="connsiteX96" fmla="*/ 823912 w 1318161"/>
              <a:gd name="connsiteY96" fmla="*/ 335756 h 2945607"/>
              <a:gd name="connsiteX97" fmla="*/ 821530 w 1318161"/>
              <a:gd name="connsiteY97" fmla="*/ 342900 h 2945607"/>
              <a:gd name="connsiteX98" fmla="*/ 869155 w 1318161"/>
              <a:gd name="connsiteY98" fmla="*/ 338137 h 2945607"/>
              <a:gd name="connsiteX99" fmla="*/ 883443 w 1318161"/>
              <a:gd name="connsiteY99" fmla="*/ 345281 h 2945607"/>
              <a:gd name="connsiteX100" fmla="*/ 892968 w 1318161"/>
              <a:gd name="connsiteY100" fmla="*/ 385762 h 2945607"/>
              <a:gd name="connsiteX101" fmla="*/ 897730 w 1318161"/>
              <a:gd name="connsiteY101" fmla="*/ 392906 h 2945607"/>
              <a:gd name="connsiteX102" fmla="*/ 912018 w 1318161"/>
              <a:gd name="connsiteY102" fmla="*/ 395287 h 2945607"/>
              <a:gd name="connsiteX103" fmla="*/ 928687 w 1318161"/>
              <a:gd name="connsiteY103" fmla="*/ 390525 h 2945607"/>
              <a:gd name="connsiteX104" fmla="*/ 947737 w 1318161"/>
              <a:gd name="connsiteY104" fmla="*/ 383381 h 2945607"/>
              <a:gd name="connsiteX105" fmla="*/ 976312 w 1318161"/>
              <a:gd name="connsiteY105" fmla="*/ 381000 h 2945607"/>
              <a:gd name="connsiteX106" fmla="*/ 995362 w 1318161"/>
              <a:gd name="connsiteY106" fmla="*/ 378619 h 2945607"/>
              <a:gd name="connsiteX107" fmla="*/ 1004887 w 1318161"/>
              <a:gd name="connsiteY107" fmla="*/ 376237 h 2945607"/>
              <a:gd name="connsiteX108" fmla="*/ 1007268 w 1318161"/>
              <a:gd name="connsiteY108" fmla="*/ 383381 h 2945607"/>
              <a:gd name="connsiteX109" fmla="*/ 1019174 w 1318161"/>
              <a:gd name="connsiteY109" fmla="*/ 407194 h 2945607"/>
              <a:gd name="connsiteX110" fmla="*/ 1021555 w 1318161"/>
              <a:gd name="connsiteY110" fmla="*/ 421481 h 2945607"/>
              <a:gd name="connsiteX111" fmla="*/ 1023937 w 1318161"/>
              <a:gd name="connsiteY111" fmla="*/ 454819 h 2945607"/>
              <a:gd name="connsiteX112" fmla="*/ 1028699 w 1318161"/>
              <a:gd name="connsiteY112" fmla="*/ 478631 h 2945607"/>
              <a:gd name="connsiteX113" fmla="*/ 1031080 w 1318161"/>
              <a:gd name="connsiteY113" fmla="*/ 497681 h 2945607"/>
              <a:gd name="connsiteX114" fmla="*/ 1033462 w 1318161"/>
              <a:gd name="connsiteY114" fmla="*/ 507206 h 2945607"/>
              <a:gd name="connsiteX115" fmla="*/ 1035843 w 1318161"/>
              <a:gd name="connsiteY115" fmla="*/ 519112 h 2945607"/>
              <a:gd name="connsiteX116" fmla="*/ 1040605 w 1318161"/>
              <a:gd name="connsiteY116" fmla="*/ 550069 h 2945607"/>
              <a:gd name="connsiteX117" fmla="*/ 1042987 w 1318161"/>
              <a:gd name="connsiteY117" fmla="*/ 557212 h 2945607"/>
              <a:gd name="connsiteX118" fmla="*/ 1050130 w 1318161"/>
              <a:gd name="connsiteY118" fmla="*/ 578644 h 2945607"/>
              <a:gd name="connsiteX119" fmla="*/ 1054893 w 1318161"/>
              <a:gd name="connsiteY119" fmla="*/ 585787 h 2945607"/>
              <a:gd name="connsiteX120" fmla="*/ 1059655 w 1318161"/>
              <a:gd name="connsiteY120" fmla="*/ 607219 h 2945607"/>
              <a:gd name="connsiteX121" fmla="*/ 1064418 w 1318161"/>
              <a:gd name="connsiteY121" fmla="*/ 616744 h 2945607"/>
              <a:gd name="connsiteX122" fmla="*/ 1069180 w 1318161"/>
              <a:gd name="connsiteY122" fmla="*/ 638175 h 2945607"/>
              <a:gd name="connsiteX123" fmla="*/ 1071562 w 1318161"/>
              <a:gd name="connsiteY123" fmla="*/ 657225 h 2945607"/>
              <a:gd name="connsiteX124" fmla="*/ 1076324 w 1318161"/>
              <a:gd name="connsiteY124" fmla="*/ 671512 h 2945607"/>
              <a:gd name="connsiteX125" fmla="*/ 1078705 w 1318161"/>
              <a:gd name="connsiteY125" fmla="*/ 681037 h 2945607"/>
              <a:gd name="connsiteX126" fmla="*/ 1083468 w 1318161"/>
              <a:gd name="connsiteY126" fmla="*/ 704850 h 2945607"/>
              <a:gd name="connsiteX127" fmla="*/ 1085849 w 1318161"/>
              <a:gd name="connsiteY127" fmla="*/ 716756 h 2945607"/>
              <a:gd name="connsiteX128" fmla="*/ 1095374 w 1318161"/>
              <a:gd name="connsiteY128" fmla="*/ 747712 h 2945607"/>
              <a:gd name="connsiteX129" fmla="*/ 1109662 w 1318161"/>
              <a:gd name="connsiteY129" fmla="*/ 781050 h 2945607"/>
              <a:gd name="connsiteX130" fmla="*/ 1114424 w 1318161"/>
              <a:gd name="connsiteY130" fmla="*/ 797719 h 2945607"/>
              <a:gd name="connsiteX131" fmla="*/ 1126330 w 1318161"/>
              <a:gd name="connsiteY131" fmla="*/ 828675 h 2945607"/>
              <a:gd name="connsiteX132" fmla="*/ 1131093 w 1318161"/>
              <a:gd name="connsiteY132" fmla="*/ 845344 h 2945607"/>
              <a:gd name="connsiteX133" fmla="*/ 1140618 w 1318161"/>
              <a:gd name="connsiteY133" fmla="*/ 852487 h 2945607"/>
              <a:gd name="connsiteX134" fmla="*/ 1164430 w 1318161"/>
              <a:gd name="connsiteY134" fmla="*/ 847725 h 2945607"/>
              <a:gd name="connsiteX135" fmla="*/ 1190624 w 1318161"/>
              <a:gd name="connsiteY135" fmla="*/ 838200 h 2945607"/>
              <a:gd name="connsiteX136" fmla="*/ 1204912 w 1318161"/>
              <a:gd name="connsiteY136" fmla="*/ 835819 h 2945607"/>
              <a:gd name="connsiteX137" fmla="*/ 1233487 w 1318161"/>
              <a:gd name="connsiteY137" fmla="*/ 828675 h 2945607"/>
              <a:gd name="connsiteX138" fmla="*/ 1254918 w 1318161"/>
              <a:gd name="connsiteY138" fmla="*/ 823912 h 2945607"/>
              <a:gd name="connsiteX139" fmla="*/ 1304924 w 1318161"/>
              <a:gd name="connsiteY139" fmla="*/ 828675 h 2945607"/>
              <a:gd name="connsiteX140" fmla="*/ 1309687 w 1318161"/>
              <a:gd name="connsiteY140" fmla="*/ 845344 h 2945607"/>
              <a:gd name="connsiteX141" fmla="*/ 1314449 w 1318161"/>
              <a:gd name="connsiteY141" fmla="*/ 871537 h 2945607"/>
              <a:gd name="connsiteX142" fmla="*/ 1312068 w 1318161"/>
              <a:gd name="connsiteY142" fmla="*/ 850106 h 2945607"/>
              <a:gd name="connsiteX143" fmla="*/ 1309687 w 1318161"/>
              <a:gd name="connsiteY143" fmla="*/ 838200 h 2945607"/>
              <a:gd name="connsiteX144" fmla="*/ 1297780 w 1318161"/>
              <a:gd name="connsiteY144" fmla="*/ 835819 h 2945607"/>
              <a:gd name="connsiteX145" fmla="*/ 1221580 w 1318161"/>
              <a:gd name="connsiteY145" fmla="*/ 842962 h 2945607"/>
              <a:gd name="connsiteX146" fmla="*/ 1207293 w 1318161"/>
              <a:gd name="connsiteY146" fmla="*/ 845344 h 2945607"/>
              <a:gd name="connsiteX147" fmla="*/ 1200149 w 1318161"/>
              <a:gd name="connsiteY147" fmla="*/ 847725 h 2945607"/>
              <a:gd name="connsiteX148" fmla="*/ 1150143 w 1318161"/>
              <a:gd name="connsiteY148" fmla="*/ 850106 h 2945607"/>
              <a:gd name="connsiteX149" fmla="*/ 1157287 w 1318161"/>
              <a:gd name="connsiteY149" fmla="*/ 902494 h 2945607"/>
              <a:gd name="connsiteX150" fmla="*/ 1171574 w 1318161"/>
              <a:gd name="connsiteY150" fmla="*/ 933450 h 2945607"/>
              <a:gd name="connsiteX151" fmla="*/ 1181099 w 1318161"/>
              <a:gd name="connsiteY151" fmla="*/ 954881 h 2945607"/>
              <a:gd name="connsiteX152" fmla="*/ 1183480 w 1318161"/>
              <a:gd name="connsiteY152" fmla="*/ 964406 h 2945607"/>
              <a:gd name="connsiteX153" fmla="*/ 1188243 w 1318161"/>
              <a:gd name="connsiteY153" fmla="*/ 971550 h 2945607"/>
              <a:gd name="connsiteX154" fmla="*/ 1202530 w 1318161"/>
              <a:gd name="connsiteY154" fmla="*/ 1004887 h 2945607"/>
              <a:gd name="connsiteX155" fmla="*/ 1207293 w 1318161"/>
              <a:gd name="connsiteY155" fmla="*/ 1026319 h 2945607"/>
              <a:gd name="connsiteX156" fmla="*/ 1219199 w 1318161"/>
              <a:gd name="connsiteY156" fmla="*/ 1050131 h 2945607"/>
              <a:gd name="connsiteX157" fmla="*/ 1221580 w 1318161"/>
              <a:gd name="connsiteY157" fmla="*/ 1064419 h 2945607"/>
              <a:gd name="connsiteX158" fmla="*/ 1231105 w 1318161"/>
              <a:gd name="connsiteY158" fmla="*/ 1083469 h 2945607"/>
              <a:gd name="connsiteX159" fmla="*/ 1233487 w 1318161"/>
              <a:gd name="connsiteY159" fmla="*/ 1092994 h 2945607"/>
              <a:gd name="connsiteX160" fmla="*/ 1212055 w 1318161"/>
              <a:gd name="connsiteY160" fmla="*/ 1116806 h 2945607"/>
              <a:gd name="connsiteX161" fmla="*/ 1200149 w 1318161"/>
              <a:gd name="connsiteY161" fmla="*/ 1126331 h 2945607"/>
              <a:gd name="connsiteX162" fmla="*/ 1193005 w 1318161"/>
              <a:gd name="connsiteY162" fmla="*/ 1133475 h 2945607"/>
              <a:gd name="connsiteX163" fmla="*/ 1169193 w 1318161"/>
              <a:gd name="connsiteY163" fmla="*/ 1147762 h 2945607"/>
              <a:gd name="connsiteX164" fmla="*/ 1162049 w 1318161"/>
              <a:gd name="connsiteY164" fmla="*/ 1157287 h 2945607"/>
              <a:gd name="connsiteX165" fmla="*/ 1157287 w 1318161"/>
              <a:gd name="connsiteY165" fmla="*/ 1166812 h 2945607"/>
              <a:gd name="connsiteX166" fmla="*/ 1145380 w 1318161"/>
              <a:gd name="connsiteY166" fmla="*/ 1173956 h 2945607"/>
              <a:gd name="connsiteX167" fmla="*/ 1140618 w 1318161"/>
              <a:gd name="connsiteY167" fmla="*/ 1181100 h 2945607"/>
              <a:gd name="connsiteX168" fmla="*/ 1119187 w 1318161"/>
              <a:gd name="connsiteY168" fmla="*/ 1207294 h 2945607"/>
              <a:gd name="connsiteX169" fmla="*/ 1097755 w 1318161"/>
              <a:gd name="connsiteY169" fmla="*/ 1245394 h 2945607"/>
              <a:gd name="connsiteX170" fmla="*/ 1081087 w 1318161"/>
              <a:gd name="connsiteY170" fmla="*/ 1262062 h 2945607"/>
              <a:gd name="connsiteX171" fmla="*/ 1054893 w 1318161"/>
              <a:gd name="connsiteY171" fmla="*/ 1257300 h 2945607"/>
              <a:gd name="connsiteX172" fmla="*/ 1042987 w 1318161"/>
              <a:gd name="connsiteY172" fmla="*/ 1243012 h 2945607"/>
              <a:gd name="connsiteX173" fmla="*/ 1012030 w 1318161"/>
              <a:gd name="connsiteY173" fmla="*/ 1195387 h 2945607"/>
              <a:gd name="connsiteX174" fmla="*/ 1004887 w 1318161"/>
              <a:gd name="connsiteY174" fmla="*/ 1190625 h 2945607"/>
              <a:gd name="connsiteX175" fmla="*/ 997743 w 1318161"/>
              <a:gd name="connsiteY175" fmla="*/ 1176337 h 2945607"/>
              <a:gd name="connsiteX176" fmla="*/ 990599 w 1318161"/>
              <a:gd name="connsiteY176" fmla="*/ 1171575 h 2945607"/>
              <a:gd name="connsiteX177" fmla="*/ 983455 w 1318161"/>
              <a:gd name="connsiteY177" fmla="*/ 1164431 h 2945607"/>
              <a:gd name="connsiteX178" fmla="*/ 966787 w 1318161"/>
              <a:gd name="connsiteY178" fmla="*/ 1150144 h 2945607"/>
              <a:gd name="connsiteX179" fmla="*/ 928687 w 1318161"/>
              <a:gd name="connsiteY179" fmla="*/ 1116806 h 2945607"/>
              <a:gd name="connsiteX180" fmla="*/ 907255 w 1318161"/>
              <a:gd name="connsiteY180" fmla="*/ 1090612 h 2945607"/>
              <a:gd name="connsiteX181" fmla="*/ 900112 w 1318161"/>
              <a:gd name="connsiteY181" fmla="*/ 1081087 h 2945607"/>
              <a:gd name="connsiteX182" fmla="*/ 888205 w 1318161"/>
              <a:gd name="connsiteY182" fmla="*/ 1069181 h 2945607"/>
              <a:gd name="connsiteX183" fmla="*/ 878680 w 1318161"/>
              <a:gd name="connsiteY183" fmla="*/ 1057275 h 2945607"/>
              <a:gd name="connsiteX184" fmla="*/ 869155 w 1318161"/>
              <a:gd name="connsiteY184" fmla="*/ 1047750 h 2945607"/>
              <a:gd name="connsiteX185" fmla="*/ 852487 w 1318161"/>
              <a:gd name="connsiteY185" fmla="*/ 1026319 h 2945607"/>
              <a:gd name="connsiteX186" fmla="*/ 842962 w 1318161"/>
              <a:gd name="connsiteY186" fmla="*/ 1016794 h 2945607"/>
              <a:gd name="connsiteX187" fmla="*/ 835818 w 1318161"/>
              <a:gd name="connsiteY187" fmla="*/ 1007269 h 2945607"/>
              <a:gd name="connsiteX188" fmla="*/ 831055 w 1318161"/>
              <a:gd name="connsiteY188" fmla="*/ 1000125 h 2945607"/>
              <a:gd name="connsiteX189" fmla="*/ 807243 w 1318161"/>
              <a:gd name="connsiteY189" fmla="*/ 976312 h 2945607"/>
              <a:gd name="connsiteX190" fmla="*/ 792955 w 1318161"/>
              <a:gd name="connsiteY190" fmla="*/ 962025 h 2945607"/>
              <a:gd name="connsiteX191" fmla="*/ 759618 w 1318161"/>
              <a:gd name="connsiteY191" fmla="*/ 926306 h 2945607"/>
              <a:gd name="connsiteX192" fmla="*/ 742949 w 1318161"/>
              <a:gd name="connsiteY192" fmla="*/ 916781 h 2945607"/>
              <a:gd name="connsiteX193" fmla="*/ 735805 w 1318161"/>
              <a:gd name="connsiteY193" fmla="*/ 907256 h 2945607"/>
              <a:gd name="connsiteX194" fmla="*/ 719137 w 1318161"/>
              <a:gd name="connsiteY194" fmla="*/ 895350 h 2945607"/>
              <a:gd name="connsiteX195" fmla="*/ 700087 w 1318161"/>
              <a:gd name="connsiteY195" fmla="*/ 878681 h 2945607"/>
              <a:gd name="connsiteX196" fmla="*/ 669130 w 1318161"/>
              <a:gd name="connsiteY196" fmla="*/ 883444 h 2945607"/>
              <a:gd name="connsiteX197" fmla="*/ 661987 w 1318161"/>
              <a:gd name="connsiteY197" fmla="*/ 885825 h 2945607"/>
              <a:gd name="connsiteX198" fmla="*/ 654843 w 1318161"/>
              <a:gd name="connsiteY198" fmla="*/ 892969 h 2945607"/>
              <a:gd name="connsiteX199" fmla="*/ 650080 w 1318161"/>
              <a:gd name="connsiteY199" fmla="*/ 912019 h 2945607"/>
              <a:gd name="connsiteX200" fmla="*/ 647699 w 1318161"/>
              <a:gd name="connsiteY200" fmla="*/ 921544 h 2945607"/>
              <a:gd name="connsiteX201" fmla="*/ 638174 w 1318161"/>
              <a:gd name="connsiteY201" fmla="*/ 945356 h 2945607"/>
              <a:gd name="connsiteX202" fmla="*/ 633412 w 1318161"/>
              <a:gd name="connsiteY202" fmla="*/ 964406 h 2945607"/>
              <a:gd name="connsiteX203" fmla="*/ 635793 w 1318161"/>
              <a:gd name="connsiteY203" fmla="*/ 1016794 h 2945607"/>
              <a:gd name="connsiteX204" fmla="*/ 638174 w 1318161"/>
              <a:gd name="connsiteY204" fmla="*/ 1023937 h 2945607"/>
              <a:gd name="connsiteX205" fmla="*/ 640555 w 1318161"/>
              <a:gd name="connsiteY205" fmla="*/ 1040606 h 2945607"/>
              <a:gd name="connsiteX206" fmla="*/ 638174 w 1318161"/>
              <a:gd name="connsiteY206" fmla="*/ 1012031 h 2945607"/>
              <a:gd name="connsiteX207" fmla="*/ 640555 w 1318161"/>
              <a:gd name="connsiteY207" fmla="*/ 942975 h 2945607"/>
              <a:gd name="connsiteX208" fmla="*/ 657224 w 1318161"/>
              <a:gd name="connsiteY208" fmla="*/ 923925 h 2945607"/>
              <a:gd name="connsiteX209" fmla="*/ 676274 w 1318161"/>
              <a:gd name="connsiteY209" fmla="*/ 904875 h 2945607"/>
              <a:gd name="connsiteX210" fmla="*/ 683418 w 1318161"/>
              <a:gd name="connsiteY210" fmla="*/ 900112 h 2945607"/>
              <a:gd name="connsiteX211" fmla="*/ 704849 w 1318161"/>
              <a:gd name="connsiteY211" fmla="*/ 883444 h 2945607"/>
              <a:gd name="connsiteX212" fmla="*/ 745330 w 1318161"/>
              <a:gd name="connsiteY212" fmla="*/ 890587 h 2945607"/>
              <a:gd name="connsiteX213" fmla="*/ 785812 w 1318161"/>
              <a:gd name="connsiteY213" fmla="*/ 921544 h 2945607"/>
              <a:gd name="connsiteX214" fmla="*/ 792955 w 1318161"/>
              <a:gd name="connsiteY214" fmla="*/ 940594 h 2945607"/>
              <a:gd name="connsiteX215" fmla="*/ 828674 w 1318161"/>
              <a:gd name="connsiteY215" fmla="*/ 990600 h 2945607"/>
              <a:gd name="connsiteX216" fmla="*/ 833437 w 1318161"/>
              <a:gd name="connsiteY216" fmla="*/ 997744 h 2945607"/>
              <a:gd name="connsiteX217" fmla="*/ 845343 w 1318161"/>
              <a:gd name="connsiteY217" fmla="*/ 1019175 h 2945607"/>
              <a:gd name="connsiteX218" fmla="*/ 864393 w 1318161"/>
              <a:gd name="connsiteY218" fmla="*/ 1040606 h 2945607"/>
              <a:gd name="connsiteX219" fmla="*/ 873918 w 1318161"/>
              <a:gd name="connsiteY219" fmla="*/ 1052512 h 2945607"/>
              <a:gd name="connsiteX220" fmla="*/ 888205 w 1318161"/>
              <a:gd name="connsiteY220" fmla="*/ 1073944 h 2945607"/>
              <a:gd name="connsiteX221" fmla="*/ 900112 w 1318161"/>
              <a:gd name="connsiteY221" fmla="*/ 1083469 h 2945607"/>
              <a:gd name="connsiteX222" fmla="*/ 926305 w 1318161"/>
              <a:gd name="connsiteY222" fmla="*/ 1114425 h 2945607"/>
              <a:gd name="connsiteX223" fmla="*/ 931068 w 1318161"/>
              <a:gd name="connsiteY223" fmla="*/ 1121569 h 2945607"/>
              <a:gd name="connsiteX224" fmla="*/ 935830 w 1318161"/>
              <a:gd name="connsiteY224" fmla="*/ 1133475 h 2945607"/>
              <a:gd name="connsiteX225" fmla="*/ 938212 w 1318161"/>
              <a:gd name="connsiteY225" fmla="*/ 1140619 h 2945607"/>
              <a:gd name="connsiteX226" fmla="*/ 959643 w 1318161"/>
              <a:gd name="connsiteY226" fmla="*/ 1171575 h 2945607"/>
              <a:gd name="connsiteX227" fmla="*/ 966787 w 1318161"/>
              <a:gd name="connsiteY227" fmla="*/ 1181100 h 2945607"/>
              <a:gd name="connsiteX228" fmla="*/ 964405 w 1318161"/>
              <a:gd name="connsiteY228" fmla="*/ 1204912 h 2945607"/>
              <a:gd name="connsiteX229" fmla="*/ 959643 w 1318161"/>
              <a:gd name="connsiteY229" fmla="*/ 1226344 h 2945607"/>
              <a:gd name="connsiteX230" fmla="*/ 954880 w 1318161"/>
              <a:gd name="connsiteY230" fmla="*/ 1247775 h 2945607"/>
              <a:gd name="connsiteX231" fmla="*/ 952499 w 1318161"/>
              <a:gd name="connsiteY231" fmla="*/ 1257300 h 2945607"/>
              <a:gd name="connsiteX232" fmla="*/ 947737 w 1318161"/>
              <a:gd name="connsiteY232" fmla="*/ 1269206 h 2945607"/>
              <a:gd name="connsiteX233" fmla="*/ 938212 w 1318161"/>
              <a:gd name="connsiteY233" fmla="*/ 1302544 h 2945607"/>
              <a:gd name="connsiteX234" fmla="*/ 928687 w 1318161"/>
              <a:gd name="connsiteY234" fmla="*/ 1321594 h 2945607"/>
              <a:gd name="connsiteX235" fmla="*/ 921543 w 1318161"/>
              <a:gd name="connsiteY235" fmla="*/ 1338262 h 2945607"/>
              <a:gd name="connsiteX236" fmla="*/ 907255 w 1318161"/>
              <a:gd name="connsiteY236" fmla="*/ 1366837 h 2945607"/>
              <a:gd name="connsiteX237" fmla="*/ 904874 w 1318161"/>
              <a:gd name="connsiteY237" fmla="*/ 1376362 h 2945607"/>
              <a:gd name="connsiteX238" fmla="*/ 890587 w 1318161"/>
              <a:gd name="connsiteY238" fmla="*/ 1402556 h 2945607"/>
              <a:gd name="connsiteX239" fmla="*/ 883443 w 1318161"/>
              <a:gd name="connsiteY239" fmla="*/ 1409700 h 2945607"/>
              <a:gd name="connsiteX240" fmla="*/ 871537 w 1318161"/>
              <a:gd name="connsiteY240" fmla="*/ 1414462 h 2945607"/>
              <a:gd name="connsiteX241" fmla="*/ 857249 w 1318161"/>
              <a:gd name="connsiteY241" fmla="*/ 1421606 h 2945607"/>
              <a:gd name="connsiteX242" fmla="*/ 847724 w 1318161"/>
              <a:gd name="connsiteY242" fmla="*/ 1423987 h 2945607"/>
              <a:gd name="connsiteX243" fmla="*/ 840580 w 1318161"/>
              <a:gd name="connsiteY243" fmla="*/ 1426369 h 2945607"/>
              <a:gd name="connsiteX244" fmla="*/ 838199 w 1318161"/>
              <a:gd name="connsiteY244" fmla="*/ 1433512 h 2945607"/>
              <a:gd name="connsiteX245" fmla="*/ 833437 w 1318161"/>
              <a:gd name="connsiteY245" fmla="*/ 1443037 h 2945607"/>
              <a:gd name="connsiteX246" fmla="*/ 831055 w 1318161"/>
              <a:gd name="connsiteY246" fmla="*/ 1452562 h 2945607"/>
              <a:gd name="connsiteX247" fmla="*/ 828674 w 1318161"/>
              <a:gd name="connsiteY247" fmla="*/ 1459706 h 2945607"/>
              <a:gd name="connsiteX248" fmla="*/ 826293 w 1318161"/>
              <a:gd name="connsiteY248" fmla="*/ 1471612 h 2945607"/>
              <a:gd name="connsiteX249" fmla="*/ 819149 w 1318161"/>
              <a:gd name="connsiteY249" fmla="*/ 1485900 h 2945607"/>
              <a:gd name="connsiteX250" fmla="*/ 816768 w 1318161"/>
              <a:gd name="connsiteY250" fmla="*/ 1493044 h 2945607"/>
              <a:gd name="connsiteX251" fmla="*/ 814387 w 1318161"/>
              <a:gd name="connsiteY251" fmla="*/ 1502569 h 2945607"/>
              <a:gd name="connsiteX252" fmla="*/ 802480 w 1318161"/>
              <a:gd name="connsiteY252" fmla="*/ 1600199 h 2945607"/>
              <a:gd name="connsiteX253" fmla="*/ 973930 w 1318161"/>
              <a:gd name="connsiteY253" fmla="*/ 1607344 h 2945607"/>
              <a:gd name="connsiteX254" fmla="*/ 800099 w 1318161"/>
              <a:gd name="connsiteY254" fmla="*/ 1612106 h 2945607"/>
              <a:gd name="connsiteX255" fmla="*/ 795337 w 1318161"/>
              <a:gd name="connsiteY255" fmla="*/ 1688306 h 2945607"/>
              <a:gd name="connsiteX256" fmla="*/ 566737 w 1318161"/>
              <a:gd name="connsiteY256" fmla="*/ 1743075 h 2945607"/>
              <a:gd name="connsiteX257" fmla="*/ 535780 w 1318161"/>
              <a:gd name="connsiteY257" fmla="*/ 1819275 h 2945607"/>
              <a:gd name="connsiteX258" fmla="*/ 676274 w 1318161"/>
              <a:gd name="connsiteY258" fmla="*/ 1845469 h 2945607"/>
              <a:gd name="connsiteX259" fmla="*/ 840580 w 1318161"/>
              <a:gd name="connsiteY259" fmla="*/ 1876425 h 2945607"/>
              <a:gd name="connsiteX260" fmla="*/ 831055 w 1318161"/>
              <a:gd name="connsiteY260" fmla="*/ 1947862 h 2945607"/>
              <a:gd name="connsiteX261" fmla="*/ 833437 w 1318161"/>
              <a:gd name="connsiteY261" fmla="*/ 1874044 h 2945607"/>
              <a:gd name="connsiteX262" fmla="*/ 678655 w 1318161"/>
              <a:gd name="connsiteY262" fmla="*/ 1847850 h 2945607"/>
              <a:gd name="connsiteX263" fmla="*/ 523874 w 1318161"/>
              <a:gd name="connsiteY263" fmla="*/ 1828800 h 2945607"/>
              <a:gd name="connsiteX264" fmla="*/ 464343 w 1318161"/>
              <a:gd name="connsiteY264" fmla="*/ 1959769 h 2945607"/>
              <a:gd name="connsiteX265" fmla="*/ 538162 w 1318161"/>
              <a:gd name="connsiteY265" fmla="*/ 2016919 h 2945607"/>
              <a:gd name="connsiteX266" fmla="*/ 640555 w 1318161"/>
              <a:gd name="connsiteY266" fmla="*/ 2040731 h 2945607"/>
              <a:gd name="connsiteX267" fmla="*/ 611980 w 1318161"/>
              <a:gd name="connsiteY267" fmla="*/ 2138362 h 2945607"/>
              <a:gd name="connsiteX268" fmla="*/ 631030 w 1318161"/>
              <a:gd name="connsiteY268" fmla="*/ 2050256 h 2945607"/>
              <a:gd name="connsiteX269" fmla="*/ 535780 w 1318161"/>
              <a:gd name="connsiteY269" fmla="*/ 2009775 h 2945607"/>
              <a:gd name="connsiteX270" fmla="*/ 454818 w 1318161"/>
              <a:gd name="connsiteY270" fmla="*/ 1969294 h 2945607"/>
              <a:gd name="connsiteX271" fmla="*/ 414337 w 1318161"/>
              <a:gd name="connsiteY271" fmla="*/ 2028825 h 2945607"/>
              <a:gd name="connsiteX272" fmla="*/ 183355 w 1318161"/>
              <a:gd name="connsiteY272" fmla="*/ 1974056 h 2945607"/>
              <a:gd name="connsiteX273" fmla="*/ 0 w 1318161"/>
              <a:gd name="connsiteY273" fmla="*/ 1959769 h 2945607"/>
              <a:gd name="connsiteX274" fmla="*/ 269079 w 1318161"/>
              <a:gd name="connsiteY274" fmla="*/ 2945607 h 2945607"/>
              <a:gd name="connsiteX0" fmla="*/ 804862 w 1318161"/>
              <a:gd name="connsiteY0" fmla="*/ 0 h 2945607"/>
              <a:gd name="connsiteX1" fmla="*/ 823912 w 1318161"/>
              <a:gd name="connsiteY1" fmla="*/ 11906 h 2945607"/>
              <a:gd name="connsiteX2" fmla="*/ 838199 w 1318161"/>
              <a:gd name="connsiteY2" fmla="*/ 23812 h 2945607"/>
              <a:gd name="connsiteX3" fmla="*/ 845343 w 1318161"/>
              <a:gd name="connsiteY3" fmla="*/ 35719 h 2945607"/>
              <a:gd name="connsiteX4" fmla="*/ 854868 w 1318161"/>
              <a:gd name="connsiteY4" fmla="*/ 50006 h 2945607"/>
              <a:gd name="connsiteX5" fmla="*/ 871537 w 1318161"/>
              <a:gd name="connsiteY5" fmla="*/ 71437 h 2945607"/>
              <a:gd name="connsiteX6" fmla="*/ 873918 w 1318161"/>
              <a:gd name="connsiteY6" fmla="*/ 78581 h 2945607"/>
              <a:gd name="connsiteX7" fmla="*/ 878680 w 1318161"/>
              <a:gd name="connsiteY7" fmla="*/ 88106 h 2945607"/>
              <a:gd name="connsiteX8" fmla="*/ 881062 w 1318161"/>
              <a:gd name="connsiteY8" fmla="*/ 102394 h 2945607"/>
              <a:gd name="connsiteX9" fmla="*/ 885824 w 1318161"/>
              <a:gd name="connsiteY9" fmla="*/ 109537 h 2945607"/>
              <a:gd name="connsiteX10" fmla="*/ 890587 w 1318161"/>
              <a:gd name="connsiteY10" fmla="*/ 119062 h 2945607"/>
              <a:gd name="connsiteX11" fmla="*/ 902493 w 1318161"/>
              <a:gd name="connsiteY11" fmla="*/ 145256 h 2945607"/>
              <a:gd name="connsiteX12" fmla="*/ 907255 w 1318161"/>
              <a:gd name="connsiteY12" fmla="*/ 161925 h 2945607"/>
              <a:gd name="connsiteX13" fmla="*/ 914399 w 1318161"/>
              <a:gd name="connsiteY13" fmla="*/ 166687 h 2945607"/>
              <a:gd name="connsiteX14" fmla="*/ 919162 w 1318161"/>
              <a:gd name="connsiteY14" fmla="*/ 178594 h 2945607"/>
              <a:gd name="connsiteX15" fmla="*/ 923924 w 1318161"/>
              <a:gd name="connsiteY15" fmla="*/ 185737 h 2945607"/>
              <a:gd name="connsiteX16" fmla="*/ 931068 w 1318161"/>
              <a:gd name="connsiteY16" fmla="*/ 202406 h 2945607"/>
              <a:gd name="connsiteX17" fmla="*/ 938212 w 1318161"/>
              <a:gd name="connsiteY17" fmla="*/ 221456 h 2945607"/>
              <a:gd name="connsiteX18" fmla="*/ 940593 w 1318161"/>
              <a:gd name="connsiteY18" fmla="*/ 230981 h 2945607"/>
              <a:gd name="connsiteX19" fmla="*/ 945355 w 1318161"/>
              <a:gd name="connsiteY19" fmla="*/ 238125 h 2945607"/>
              <a:gd name="connsiteX20" fmla="*/ 950118 w 1318161"/>
              <a:gd name="connsiteY20" fmla="*/ 247650 h 2945607"/>
              <a:gd name="connsiteX21" fmla="*/ 954880 w 1318161"/>
              <a:gd name="connsiteY21" fmla="*/ 266700 h 2945607"/>
              <a:gd name="connsiteX22" fmla="*/ 959643 w 1318161"/>
              <a:gd name="connsiteY22" fmla="*/ 285750 h 2945607"/>
              <a:gd name="connsiteX23" fmla="*/ 962024 w 1318161"/>
              <a:gd name="connsiteY23" fmla="*/ 295275 h 2945607"/>
              <a:gd name="connsiteX24" fmla="*/ 973930 w 1318161"/>
              <a:gd name="connsiteY24" fmla="*/ 326231 h 2945607"/>
              <a:gd name="connsiteX25" fmla="*/ 978693 w 1318161"/>
              <a:gd name="connsiteY25" fmla="*/ 342900 h 2945607"/>
              <a:gd name="connsiteX26" fmla="*/ 981074 w 1318161"/>
              <a:gd name="connsiteY26" fmla="*/ 350044 h 2945607"/>
              <a:gd name="connsiteX27" fmla="*/ 983455 w 1318161"/>
              <a:gd name="connsiteY27" fmla="*/ 361950 h 2945607"/>
              <a:gd name="connsiteX28" fmla="*/ 990599 w 1318161"/>
              <a:gd name="connsiteY28" fmla="*/ 369094 h 2945607"/>
              <a:gd name="connsiteX29" fmla="*/ 1002505 w 1318161"/>
              <a:gd name="connsiteY29" fmla="*/ 350044 h 2945607"/>
              <a:gd name="connsiteX30" fmla="*/ 1012030 w 1318161"/>
              <a:gd name="connsiteY30" fmla="*/ 345281 h 2945607"/>
              <a:gd name="connsiteX31" fmla="*/ 1019174 w 1318161"/>
              <a:gd name="connsiteY31" fmla="*/ 340519 h 2945607"/>
              <a:gd name="connsiteX32" fmla="*/ 1035843 w 1318161"/>
              <a:gd name="connsiteY32" fmla="*/ 326231 h 2945607"/>
              <a:gd name="connsiteX33" fmla="*/ 1054893 w 1318161"/>
              <a:gd name="connsiteY33" fmla="*/ 316706 h 2945607"/>
              <a:gd name="connsiteX34" fmla="*/ 1085849 w 1318161"/>
              <a:gd name="connsiteY34" fmla="*/ 311944 h 2945607"/>
              <a:gd name="connsiteX35" fmla="*/ 1147762 w 1318161"/>
              <a:gd name="connsiteY35" fmla="*/ 307181 h 2945607"/>
              <a:gd name="connsiteX36" fmla="*/ 1162049 w 1318161"/>
              <a:gd name="connsiteY36" fmla="*/ 304800 h 2945607"/>
              <a:gd name="connsiteX37" fmla="*/ 1166812 w 1318161"/>
              <a:gd name="connsiteY37" fmla="*/ 311944 h 2945607"/>
              <a:gd name="connsiteX38" fmla="*/ 1169193 w 1318161"/>
              <a:gd name="connsiteY38" fmla="*/ 326231 h 2945607"/>
              <a:gd name="connsiteX39" fmla="*/ 1178718 w 1318161"/>
              <a:gd name="connsiteY39" fmla="*/ 345281 h 2945607"/>
              <a:gd name="connsiteX40" fmla="*/ 1181099 w 1318161"/>
              <a:gd name="connsiteY40" fmla="*/ 359569 h 2945607"/>
              <a:gd name="connsiteX41" fmla="*/ 1183480 w 1318161"/>
              <a:gd name="connsiteY41" fmla="*/ 378619 h 2945607"/>
              <a:gd name="connsiteX42" fmla="*/ 1197768 w 1318161"/>
              <a:gd name="connsiteY42" fmla="*/ 381000 h 2945607"/>
              <a:gd name="connsiteX43" fmla="*/ 1223962 w 1318161"/>
              <a:gd name="connsiteY43" fmla="*/ 357187 h 2945607"/>
              <a:gd name="connsiteX44" fmla="*/ 1243012 w 1318161"/>
              <a:gd name="connsiteY44" fmla="*/ 342900 h 2945607"/>
              <a:gd name="connsiteX45" fmla="*/ 1266824 w 1318161"/>
              <a:gd name="connsiteY45" fmla="*/ 335756 h 2945607"/>
              <a:gd name="connsiteX46" fmla="*/ 1235868 w 1318161"/>
              <a:gd name="connsiteY46" fmla="*/ 350044 h 2945607"/>
              <a:gd name="connsiteX47" fmla="*/ 1226343 w 1318161"/>
              <a:gd name="connsiteY47" fmla="*/ 354806 h 2945607"/>
              <a:gd name="connsiteX48" fmla="*/ 1212055 w 1318161"/>
              <a:gd name="connsiteY48" fmla="*/ 359569 h 2945607"/>
              <a:gd name="connsiteX49" fmla="*/ 1193005 w 1318161"/>
              <a:gd name="connsiteY49" fmla="*/ 364331 h 2945607"/>
              <a:gd name="connsiteX50" fmla="*/ 1176337 w 1318161"/>
              <a:gd name="connsiteY50" fmla="*/ 376237 h 2945607"/>
              <a:gd name="connsiteX51" fmla="*/ 1171574 w 1318161"/>
              <a:gd name="connsiteY51" fmla="*/ 385762 h 2945607"/>
              <a:gd name="connsiteX52" fmla="*/ 1166812 w 1318161"/>
              <a:gd name="connsiteY52" fmla="*/ 414337 h 2945607"/>
              <a:gd name="connsiteX53" fmla="*/ 1164430 w 1318161"/>
              <a:gd name="connsiteY53" fmla="*/ 450056 h 2945607"/>
              <a:gd name="connsiteX54" fmla="*/ 1114424 w 1318161"/>
              <a:gd name="connsiteY54" fmla="*/ 454819 h 2945607"/>
              <a:gd name="connsiteX55" fmla="*/ 1116805 w 1318161"/>
              <a:gd name="connsiteY55" fmla="*/ 500062 h 2945607"/>
              <a:gd name="connsiteX56" fmla="*/ 1119187 w 1318161"/>
              <a:gd name="connsiteY56" fmla="*/ 507206 h 2945607"/>
              <a:gd name="connsiteX57" fmla="*/ 1128712 w 1318161"/>
              <a:gd name="connsiteY57" fmla="*/ 516731 h 2945607"/>
              <a:gd name="connsiteX58" fmla="*/ 1140618 w 1318161"/>
              <a:gd name="connsiteY58" fmla="*/ 538162 h 2945607"/>
              <a:gd name="connsiteX59" fmla="*/ 1135855 w 1318161"/>
              <a:gd name="connsiteY59" fmla="*/ 531019 h 2945607"/>
              <a:gd name="connsiteX60" fmla="*/ 1123949 w 1318161"/>
              <a:gd name="connsiteY60" fmla="*/ 509587 h 2945607"/>
              <a:gd name="connsiteX61" fmla="*/ 1121568 w 1318161"/>
              <a:gd name="connsiteY61" fmla="*/ 488156 h 2945607"/>
              <a:gd name="connsiteX62" fmla="*/ 1116805 w 1318161"/>
              <a:gd name="connsiteY62" fmla="*/ 471487 h 2945607"/>
              <a:gd name="connsiteX63" fmla="*/ 1119187 w 1318161"/>
              <a:gd name="connsiteY63" fmla="*/ 457200 h 2945607"/>
              <a:gd name="connsiteX64" fmla="*/ 1159668 w 1318161"/>
              <a:gd name="connsiteY64" fmla="*/ 450056 h 2945607"/>
              <a:gd name="connsiteX65" fmla="*/ 1166812 w 1318161"/>
              <a:gd name="connsiteY65" fmla="*/ 447675 h 2945607"/>
              <a:gd name="connsiteX66" fmla="*/ 1181099 w 1318161"/>
              <a:gd name="connsiteY66" fmla="*/ 435769 h 2945607"/>
              <a:gd name="connsiteX67" fmla="*/ 1178718 w 1318161"/>
              <a:gd name="connsiteY67" fmla="*/ 369094 h 2945607"/>
              <a:gd name="connsiteX68" fmla="*/ 1176337 w 1318161"/>
              <a:gd name="connsiteY68" fmla="*/ 359569 h 2945607"/>
              <a:gd name="connsiteX69" fmla="*/ 1173955 w 1318161"/>
              <a:gd name="connsiteY69" fmla="*/ 345281 h 2945607"/>
              <a:gd name="connsiteX70" fmla="*/ 1171574 w 1318161"/>
              <a:gd name="connsiteY70" fmla="*/ 335756 h 2945607"/>
              <a:gd name="connsiteX71" fmla="*/ 1166812 w 1318161"/>
              <a:gd name="connsiteY71" fmla="*/ 316706 h 2945607"/>
              <a:gd name="connsiteX72" fmla="*/ 1162049 w 1318161"/>
              <a:gd name="connsiteY72" fmla="*/ 309562 h 2945607"/>
              <a:gd name="connsiteX73" fmla="*/ 1154905 w 1318161"/>
              <a:gd name="connsiteY73" fmla="*/ 307181 h 2945607"/>
              <a:gd name="connsiteX74" fmla="*/ 1078705 w 1318161"/>
              <a:gd name="connsiteY74" fmla="*/ 314325 h 2945607"/>
              <a:gd name="connsiteX75" fmla="*/ 1038224 w 1318161"/>
              <a:gd name="connsiteY75" fmla="*/ 316706 h 2945607"/>
              <a:gd name="connsiteX76" fmla="*/ 1019174 w 1318161"/>
              <a:gd name="connsiteY76" fmla="*/ 321469 h 2945607"/>
              <a:gd name="connsiteX77" fmla="*/ 1009649 w 1318161"/>
              <a:gd name="connsiteY77" fmla="*/ 323850 h 2945607"/>
              <a:gd name="connsiteX78" fmla="*/ 997743 w 1318161"/>
              <a:gd name="connsiteY78" fmla="*/ 326231 h 2945607"/>
              <a:gd name="connsiteX79" fmla="*/ 990599 w 1318161"/>
              <a:gd name="connsiteY79" fmla="*/ 335756 h 2945607"/>
              <a:gd name="connsiteX80" fmla="*/ 988218 w 1318161"/>
              <a:gd name="connsiteY80" fmla="*/ 371475 h 2945607"/>
              <a:gd name="connsiteX81" fmla="*/ 978693 w 1318161"/>
              <a:gd name="connsiteY81" fmla="*/ 373856 h 2945607"/>
              <a:gd name="connsiteX82" fmla="*/ 931068 w 1318161"/>
              <a:gd name="connsiteY82" fmla="*/ 376237 h 2945607"/>
              <a:gd name="connsiteX83" fmla="*/ 919162 w 1318161"/>
              <a:gd name="connsiteY83" fmla="*/ 378619 h 2945607"/>
              <a:gd name="connsiteX84" fmla="*/ 909637 w 1318161"/>
              <a:gd name="connsiteY84" fmla="*/ 402431 h 2945607"/>
              <a:gd name="connsiteX85" fmla="*/ 914399 w 1318161"/>
              <a:gd name="connsiteY85" fmla="*/ 421481 h 2945607"/>
              <a:gd name="connsiteX86" fmla="*/ 926305 w 1318161"/>
              <a:gd name="connsiteY86" fmla="*/ 440531 h 2945607"/>
              <a:gd name="connsiteX87" fmla="*/ 921543 w 1318161"/>
              <a:gd name="connsiteY87" fmla="*/ 421481 h 2945607"/>
              <a:gd name="connsiteX88" fmla="*/ 916780 w 1318161"/>
              <a:gd name="connsiteY88" fmla="*/ 411956 h 2945607"/>
              <a:gd name="connsiteX89" fmla="*/ 904874 w 1318161"/>
              <a:gd name="connsiteY89" fmla="*/ 395287 h 2945607"/>
              <a:gd name="connsiteX90" fmla="*/ 902493 w 1318161"/>
              <a:gd name="connsiteY90" fmla="*/ 381000 h 2945607"/>
              <a:gd name="connsiteX91" fmla="*/ 890587 w 1318161"/>
              <a:gd name="connsiteY91" fmla="*/ 361950 h 2945607"/>
              <a:gd name="connsiteX92" fmla="*/ 885824 w 1318161"/>
              <a:gd name="connsiteY92" fmla="*/ 354806 h 2945607"/>
              <a:gd name="connsiteX93" fmla="*/ 871537 w 1318161"/>
              <a:gd name="connsiteY93" fmla="*/ 345281 h 2945607"/>
              <a:gd name="connsiteX94" fmla="*/ 854868 w 1318161"/>
              <a:gd name="connsiteY94" fmla="*/ 330994 h 2945607"/>
              <a:gd name="connsiteX95" fmla="*/ 831055 w 1318161"/>
              <a:gd name="connsiteY95" fmla="*/ 333375 h 2945607"/>
              <a:gd name="connsiteX96" fmla="*/ 823912 w 1318161"/>
              <a:gd name="connsiteY96" fmla="*/ 335756 h 2945607"/>
              <a:gd name="connsiteX97" fmla="*/ 821530 w 1318161"/>
              <a:gd name="connsiteY97" fmla="*/ 342900 h 2945607"/>
              <a:gd name="connsiteX98" fmla="*/ 869155 w 1318161"/>
              <a:gd name="connsiteY98" fmla="*/ 338137 h 2945607"/>
              <a:gd name="connsiteX99" fmla="*/ 883443 w 1318161"/>
              <a:gd name="connsiteY99" fmla="*/ 345281 h 2945607"/>
              <a:gd name="connsiteX100" fmla="*/ 892968 w 1318161"/>
              <a:gd name="connsiteY100" fmla="*/ 385762 h 2945607"/>
              <a:gd name="connsiteX101" fmla="*/ 897730 w 1318161"/>
              <a:gd name="connsiteY101" fmla="*/ 392906 h 2945607"/>
              <a:gd name="connsiteX102" fmla="*/ 912018 w 1318161"/>
              <a:gd name="connsiteY102" fmla="*/ 395287 h 2945607"/>
              <a:gd name="connsiteX103" fmla="*/ 928687 w 1318161"/>
              <a:gd name="connsiteY103" fmla="*/ 390525 h 2945607"/>
              <a:gd name="connsiteX104" fmla="*/ 947737 w 1318161"/>
              <a:gd name="connsiteY104" fmla="*/ 383381 h 2945607"/>
              <a:gd name="connsiteX105" fmla="*/ 976312 w 1318161"/>
              <a:gd name="connsiteY105" fmla="*/ 381000 h 2945607"/>
              <a:gd name="connsiteX106" fmla="*/ 995362 w 1318161"/>
              <a:gd name="connsiteY106" fmla="*/ 378619 h 2945607"/>
              <a:gd name="connsiteX107" fmla="*/ 1004887 w 1318161"/>
              <a:gd name="connsiteY107" fmla="*/ 376237 h 2945607"/>
              <a:gd name="connsiteX108" fmla="*/ 1007268 w 1318161"/>
              <a:gd name="connsiteY108" fmla="*/ 383381 h 2945607"/>
              <a:gd name="connsiteX109" fmla="*/ 1019174 w 1318161"/>
              <a:gd name="connsiteY109" fmla="*/ 407194 h 2945607"/>
              <a:gd name="connsiteX110" fmla="*/ 1021555 w 1318161"/>
              <a:gd name="connsiteY110" fmla="*/ 421481 h 2945607"/>
              <a:gd name="connsiteX111" fmla="*/ 1023937 w 1318161"/>
              <a:gd name="connsiteY111" fmla="*/ 454819 h 2945607"/>
              <a:gd name="connsiteX112" fmla="*/ 1028699 w 1318161"/>
              <a:gd name="connsiteY112" fmla="*/ 478631 h 2945607"/>
              <a:gd name="connsiteX113" fmla="*/ 1031080 w 1318161"/>
              <a:gd name="connsiteY113" fmla="*/ 497681 h 2945607"/>
              <a:gd name="connsiteX114" fmla="*/ 1033462 w 1318161"/>
              <a:gd name="connsiteY114" fmla="*/ 507206 h 2945607"/>
              <a:gd name="connsiteX115" fmla="*/ 1035843 w 1318161"/>
              <a:gd name="connsiteY115" fmla="*/ 519112 h 2945607"/>
              <a:gd name="connsiteX116" fmla="*/ 1040605 w 1318161"/>
              <a:gd name="connsiteY116" fmla="*/ 550069 h 2945607"/>
              <a:gd name="connsiteX117" fmla="*/ 1042987 w 1318161"/>
              <a:gd name="connsiteY117" fmla="*/ 557212 h 2945607"/>
              <a:gd name="connsiteX118" fmla="*/ 1050130 w 1318161"/>
              <a:gd name="connsiteY118" fmla="*/ 578644 h 2945607"/>
              <a:gd name="connsiteX119" fmla="*/ 1054893 w 1318161"/>
              <a:gd name="connsiteY119" fmla="*/ 585787 h 2945607"/>
              <a:gd name="connsiteX120" fmla="*/ 1059655 w 1318161"/>
              <a:gd name="connsiteY120" fmla="*/ 607219 h 2945607"/>
              <a:gd name="connsiteX121" fmla="*/ 1064418 w 1318161"/>
              <a:gd name="connsiteY121" fmla="*/ 616744 h 2945607"/>
              <a:gd name="connsiteX122" fmla="*/ 1069180 w 1318161"/>
              <a:gd name="connsiteY122" fmla="*/ 638175 h 2945607"/>
              <a:gd name="connsiteX123" fmla="*/ 1071562 w 1318161"/>
              <a:gd name="connsiteY123" fmla="*/ 657225 h 2945607"/>
              <a:gd name="connsiteX124" fmla="*/ 1076324 w 1318161"/>
              <a:gd name="connsiteY124" fmla="*/ 671512 h 2945607"/>
              <a:gd name="connsiteX125" fmla="*/ 1078705 w 1318161"/>
              <a:gd name="connsiteY125" fmla="*/ 681037 h 2945607"/>
              <a:gd name="connsiteX126" fmla="*/ 1083468 w 1318161"/>
              <a:gd name="connsiteY126" fmla="*/ 704850 h 2945607"/>
              <a:gd name="connsiteX127" fmla="*/ 1085849 w 1318161"/>
              <a:gd name="connsiteY127" fmla="*/ 716756 h 2945607"/>
              <a:gd name="connsiteX128" fmla="*/ 1095374 w 1318161"/>
              <a:gd name="connsiteY128" fmla="*/ 747712 h 2945607"/>
              <a:gd name="connsiteX129" fmla="*/ 1109662 w 1318161"/>
              <a:gd name="connsiteY129" fmla="*/ 781050 h 2945607"/>
              <a:gd name="connsiteX130" fmla="*/ 1114424 w 1318161"/>
              <a:gd name="connsiteY130" fmla="*/ 797719 h 2945607"/>
              <a:gd name="connsiteX131" fmla="*/ 1126330 w 1318161"/>
              <a:gd name="connsiteY131" fmla="*/ 828675 h 2945607"/>
              <a:gd name="connsiteX132" fmla="*/ 1131093 w 1318161"/>
              <a:gd name="connsiteY132" fmla="*/ 845344 h 2945607"/>
              <a:gd name="connsiteX133" fmla="*/ 1140618 w 1318161"/>
              <a:gd name="connsiteY133" fmla="*/ 852487 h 2945607"/>
              <a:gd name="connsiteX134" fmla="*/ 1164430 w 1318161"/>
              <a:gd name="connsiteY134" fmla="*/ 847725 h 2945607"/>
              <a:gd name="connsiteX135" fmla="*/ 1190624 w 1318161"/>
              <a:gd name="connsiteY135" fmla="*/ 838200 h 2945607"/>
              <a:gd name="connsiteX136" fmla="*/ 1204912 w 1318161"/>
              <a:gd name="connsiteY136" fmla="*/ 835819 h 2945607"/>
              <a:gd name="connsiteX137" fmla="*/ 1233487 w 1318161"/>
              <a:gd name="connsiteY137" fmla="*/ 828675 h 2945607"/>
              <a:gd name="connsiteX138" fmla="*/ 1254918 w 1318161"/>
              <a:gd name="connsiteY138" fmla="*/ 823912 h 2945607"/>
              <a:gd name="connsiteX139" fmla="*/ 1304924 w 1318161"/>
              <a:gd name="connsiteY139" fmla="*/ 828675 h 2945607"/>
              <a:gd name="connsiteX140" fmla="*/ 1309687 w 1318161"/>
              <a:gd name="connsiteY140" fmla="*/ 845344 h 2945607"/>
              <a:gd name="connsiteX141" fmla="*/ 1314449 w 1318161"/>
              <a:gd name="connsiteY141" fmla="*/ 871537 h 2945607"/>
              <a:gd name="connsiteX142" fmla="*/ 1312068 w 1318161"/>
              <a:gd name="connsiteY142" fmla="*/ 850106 h 2945607"/>
              <a:gd name="connsiteX143" fmla="*/ 1309687 w 1318161"/>
              <a:gd name="connsiteY143" fmla="*/ 838200 h 2945607"/>
              <a:gd name="connsiteX144" fmla="*/ 1297780 w 1318161"/>
              <a:gd name="connsiteY144" fmla="*/ 835819 h 2945607"/>
              <a:gd name="connsiteX145" fmla="*/ 1221580 w 1318161"/>
              <a:gd name="connsiteY145" fmla="*/ 842962 h 2945607"/>
              <a:gd name="connsiteX146" fmla="*/ 1207293 w 1318161"/>
              <a:gd name="connsiteY146" fmla="*/ 845344 h 2945607"/>
              <a:gd name="connsiteX147" fmla="*/ 1200149 w 1318161"/>
              <a:gd name="connsiteY147" fmla="*/ 847725 h 2945607"/>
              <a:gd name="connsiteX148" fmla="*/ 1150143 w 1318161"/>
              <a:gd name="connsiteY148" fmla="*/ 850106 h 2945607"/>
              <a:gd name="connsiteX149" fmla="*/ 1157287 w 1318161"/>
              <a:gd name="connsiteY149" fmla="*/ 902494 h 2945607"/>
              <a:gd name="connsiteX150" fmla="*/ 1171574 w 1318161"/>
              <a:gd name="connsiteY150" fmla="*/ 933450 h 2945607"/>
              <a:gd name="connsiteX151" fmla="*/ 1181099 w 1318161"/>
              <a:gd name="connsiteY151" fmla="*/ 954881 h 2945607"/>
              <a:gd name="connsiteX152" fmla="*/ 1183480 w 1318161"/>
              <a:gd name="connsiteY152" fmla="*/ 964406 h 2945607"/>
              <a:gd name="connsiteX153" fmla="*/ 1188243 w 1318161"/>
              <a:gd name="connsiteY153" fmla="*/ 971550 h 2945607"/>
              <a:gd name="connsiteX154" fmla="*/ 1202530 w 1318161"/>
              <a:gd name="connsiteY154" fmla="*/ 1004887 h 2945607"/>
              <a:gd name="connsiteX155" fmla="*/ 1207293 w 1318161"/>
              <a:gd name="connsiteY155" fmla="*/ 1026319 h 2945607"/>
              <a:gd name="connsiteX156" fmla="*/ 1219199 w 1318161"/>
              <a:gd name="connsiteY156" fmla="*/ 1050131 h 2945607"/>
              <a:gd name="connsiteX157" fmla="*/ 1221580 w 1318161"/>
              <a:gd name="connsiteY157" fmla="*/ 1064419 h 2945607"/>
              <a:gd name="connsiteX158" fmla="*/ 1231105 w 1318161"/>
              <a:gd name="connsiteY158" fmla="*/ 1083469 h 2945607"/>
              <a:gd name="connsiteX159" fmla="*/ 1233487 w 1318161"/>
              <a:gd name="connsiteY159" fmla="*/ 1092994 h 2945607"/>
              <a:gd name="connsiteX160" fmla="*/ 1212055 w 1318161"/>
              <a:gd name="connsiteY160" fmla="*/ 1116806 h 2945607"/>
              <a:gd name="connsiteX161" fmla="*/ 1200149 w 1318161"/>
              <a:gd name="connsiteY161" fmla="*/ 1126331 h 2945607"/>
              <a:gd name="connsiteX162" fmla="*/ 1193005 w 1318161"/>
              <a:gd name="connsiteY162" fmla="*/ 1133475 h 2945607"/>
              <a:gd name="connsiteX163" fmla="*/ 1169193 w 1318161"/>
              <a:gd name="connsiteY163" fmla="*/ 1147762 h 2945607"/>
              <a:gd name="connsiteX164" fmla="*/ 1162049 w 1318161"/>
              <a:gd name="connsiteY164" fmla="*/ 1157287 h 2945607"/>
              <a:gd name="connsiteX165" fmla="*/ 1157287 w 1318161"/>
              <a:gd name="connsiteY165" fmla="*/ 1166812 h 2945607"/>
              <a:gd name="connsiteX166" fmla="*/ 1145380 w 1318161"/>
              <a:gd name="connsiteY166" fmla="*/ 1173956 h 2945607"/>
              <a:gd name="connsiteX167" fmla="*/ 1140618 w 1318161"/>
              <a:gd name="connsiteY167" fmla="*/ 1181100 h 2945607"/>
              <a:gd name="connsiteX168" fmla="*/ 1119187 w 1318161"/>
              <a:gd name="connsiteY168" fmla="*/ 1207294 h 2945607"/>
              <a:gd name="connsiteX169" fmla="*/ 1097755 w 1318161"/>
              <a:gd name="connsiteY169" fmla="*/ 1245394 h 2945607"/>
              <a:gd name="connsiteX170" fmla="*/ 1081087 w 1318161"/>
              <a:gd name="connsiteY170" fmla="*/ 1262062 h 2945607"/>
              <a:gd name="connsiteX171" fmla="*/ 1054893 w 1318161"/>
              <a:gd name="connsiteY171" fmla="*/ 1257300 h 2945607"/>
              <a:gd name="connsiteX172" fmla="*/ 1042987 w 1318161"/>
              <a:gd name="connsiteY172" fmla="*/ 1243012 h 2945607"/>
              <a:gd name="connsiteX173" fmla="*/ 1012030 w 1318161"/>
              <a:gd name="connsiteY173" fmla="*/ 1195387 h 2945607"/>
              <a:gd name="connsiteX174" fmla="*/ 1004887 w 1318161"/>
              <a:gd name="connsiteY174" fmla="*/ 1190625 h 2945607"/>
              <a:gd name="connsiteX175" fmla="*/ 997743 w 1318161"/>
              <a:gd name="connsiteY175" fmla="*/ 1176337 h 2945607"/>
              <a:gd name="connsiteX176" fmla="*/ 990599 w 1318161"/>
              <a:gd name="connsiteY176" fmla="*/ 1171575 h 2945607"/>
              <a:gd name="connsiteX177" fmla="*/ 983455 w 1318161"/>
              <a:gd name="connsiteY177" fmla="*/ 1164431 h 2945607"/>
              <a:gd name="connsiteX178" fmla="*/ 966787 w 1318161"/>
              <a:gd name="connsiteY178" fmla="*/ 1150144 h 2945607"/>
              <a:gd name="connsiteX179" fmla="*/ 928687 w 1318161"/>
              <a:gd name="connsiteY179" fmla="*/ 1116806 h 2945607"/>
              <a:gd name="connsiteX180" fmla="*/ 907255 w 1318161"/>
              <a:gd name="connsiteY180" fmla="*/ 1090612 h 2945607"/>
              <a:gd name="connsiteX181" fmla="*/ 900112 w 1318161"/>
              <a:gd name="connsiteY181" fmla="*/ 1081087 h 2945607"/>
              <a:gd name="connsiteX182" fmla="*/ 888205 w 1318161"/>
              <a:gd name="connsiteY182" fmla="*/ 1069181 h 2945607"/>
              <a:gd name="connsiteX183" fmla="*/ 878680 w 1318161"/>
              <a:gd name="connsiteY183" fmla="*/ 1057275 h 2945607"/>
              <a:gd name="connsiteX184" fmla="*/ 869155 w 1318161"/>
              <a:gd name="connsiteY184" fmla="*/ 1047750 h 2945607"/>
              <a:gd name="connsiteX185" fmla="*/ 852487 w 1318161"/>
              <a:gd name="connsiteY185" fmla="*/ 1026319 h 2945607"/>
              <a:gd name="connsiteX186" fmla="*/ 842962 w 1318161"/>
              <a:gd name="connsiteY186" fmla="*/ 1016794 h 2945607"/>
              <a:gd name="connsiteX187" fmla="*/ 835818 w 1318161"/>
              <a:gd name="connsiteY187" fmla="*/ 1007269 h 2945607"/>
              <a:gd name="connsiteX188" fmla="*/ 831055 w 1318161"/>
              <a:gd name="connsiteY188" fmla="*/ 1000125 h 2945607"/>
              <a:gd name="connsiteX189" fmla="*/ 807243 w 1318161"/>
              <a:gd name="connsiteY189" fmla="*/ 976312 h 2945607"/>
              <a:gd name="connsiteX190" fmla="*/ 792955 w 1318161"/>
              <a:gd name="connsiteY190" fmla="*/ 962025 h 2945607"/>
              <a:gd name="connsiteX191" fmla="*/ 759618 w 1318161"/>
              <a:gd name="connsiteY191" fmla="*/ 926306 h 2945607"/>
              <a:gd name="connsiteX192" fmla="*/ 742949 w 1318161"/>
              <a:gd name="connsiteY192" fmla="*/ 916781 h 2945607"/>
              <a:gd name="connsiteX193" fmla="*/ 735805 w 1318161"/>
              <a:gd name="connsiteY193" fmla="*/ 907256 h 2945607"/>
              <a:gd name="connsiteX194" fmla="*/ 719137 w 1318161"/>
              <a:gd name="connsiteY194" fmla="*/ 895350 h 2945607"/>
              <a:gd name="connsiteX195" fmla="*/ 700087 w 1318161"/>
              <a:gd name="connsiteY195" fmla="*/ 878681 h 2945607"/>
              <a:gd name="connsiteX196" fmla="*/ 669130 w 1318161"/>
              <a:gd name="connsiteY196" fmla="*/ 883444 h 2945607"/>
              <a:gd name="connsiteX197" fmla="*/ 661987 w 1318161"/>
              <a:gd name="connsiteY197" fmla="*/ 885825 h 2945607"/>
              <a:gd name="connsiteX198" fmla="*/ 654843 w 1318161"/>
              <a:gd name="connsiteY198" fmla="*/ 892969 h 2945607"/>
              <a:gd name="connsiteX199" fmla="*/ 650080 w 1318161"/>
              <a:gd name="connsiteY199" fmla="*/ 912019 h 2945607"/>
              <a:gd name="connsiteX200" fmla="*/ 647699 w 1318161"/>
              <a:gd name="connsiteY200" fmla="*/ 921544 h 2945607"/>
              <a:gd name="connsiteX201" fmla="*/ 638174 w 1318161"/>
              <a:gd name="connsiteY201" fmla="*/ 945356 h 2945607"/>
              <a:gd name="connsiteX202" fmla="*/ 633412 w 1318161"/>
              <a:gd name="connsiteY202" fmla="*/ 964406 h 2945607"/>
              <a:gd name="connsiteX203" fmla="*/ 635793 w 1318161"/>
              <a:gd name="connsiteY203" fmla="*/ 1016794 h 2945607"/>
              <a:gd name="connsiteX204" fmla="*/ 638174 w 1318161"/>
              <a:gd name="connsiteY204" fmla="*/ 1023937 h 2945607"/>
              <a:gd name="connsiteX205" fmla="*/ 640555 w 1318161"/>
              <a:gd name="connsiteY205" fmla="*/ 1040606 h 2945607"/>
              <a:gd name="connsiteX206" fmla="*/ 638174 w 1318161"/>
              <a:gd name="connsiteY206" fmla="*/ 1012031 h 2945607"/>
              <a:gd name="connsiteX207" fmla="*/ 640555 w 1318161"/>
              <a:gd name="connsiteY207" fmla="*/ 942975 h 2945607"/>
              <a:gd name="connsiteX208" fmla="*/ 657224 w 1318161"/>
              <a:gd name="connsiteY208" fmla="*/ 923925 h 2945607"/>
              <a:gd name="connsiteX209" fmla="*/ 676274 w 1318161"/>
              <a:gd name="connsiteY209" fmla="*/ 904875 h 2945607"/>
              <a:gd name="connsiteX210" fmla="*/ 683418 w 1318161"/>
              <a:gd name="connsiteY210" fmla="*/ 900112 h 2945607"/>
              <a:gd name="connsiteX211" fmla="*/ 704849 w 1318161"/>
              <a:gd name="connsiteY211" fmla="*/ 883444 h 2945607"/>
              <a:gd name="connsiteX212" fmla="*/ 745330 w 1318161"/>
              <a:gd name="connsiteY212" fmla="*/ 890587 h 2945607"/>
              <a:gd name="connsiteX213" fmla="*/ 785812 w 1318161"/>
              <a:gd name="connsiteY213" fmla="*/ 921544 h 2945607"/>
              <a:gd name="connsiteX214" fmla="*/ 792955 w 1318161"/>
              <a:gd name="connsiteY214" fmla="*/ 940594 h 2945607"/>
              <a:gd name="connsiteX215" fmla="*/ 828674 w 1318161"/>
              <a:gd name="connsiteY215" fmla="*/ 990600 h 2945607"/>
              <a:gd name="connsiteX216" fmla="*/ 833437 w 1318161"/>
              <a:gd name="connsiteY216" fmla="*/ 997744 h 2945607"/>
              <a:gd name="connsiteX217" fmla="*/ 845343 w 1318161"/>
              <a:gd name="connsiteY217" fmla="*/ 1019175 h 2945607"/>
              <a:gd name="connsiteX218" fmla="*/ 864393 w 1318161"/>
              <a:gd name="connsiteY218" fmla="*/ 1040606 h 2945607"/>
              <a:gd name="connsiteX219" fmla="*/ 873918 w 1318161"/>
              <a:gd name="connsiteY219" fmla="*/ 1052512 h 2945607"/>
              <a:gd name="connsiteX220" fmla="*/ 888205 w 1318161"/>
              <a:gd name="connsiteY220" fmla="*/ 1073944 h 2945607"/>
              <a:gd name="connsiteX221" fmla="*/ 900112 w 1318161"/>
              <a:gd name="connsiteY221" fmla="*/ 1083469 h 2945607"/>
              <a:gd name="connsiteX222" fmla="*/ 926305 w 1318161"/>
              <a:gd name="connsiteY222" fmla="*/ 1114425 h 2945607"/>
              <a:gd name="connsiteX223" fmla="*/ 931068 w 1318161"/>
              <a:gd name="connsiteY223" fmla="*/ 1121569 h 2945607"/>
              <a:gd name="connsiteX224" fmla="*/ 935830 w 1318161"/>
              <a:gd name="connsiteY224" fmla="*/ 1133475 h 2945607"/>
              <a:gd name="connsiteX225" fmla="*/ 938212 w 1318161"/>
              <a:gd name="connsiteY225" fmla="*/ 1140619 h 2945607"/>
              <a:gd name="connsiteX226" fmla="*/ 959643 w 1318161"/>
              <a:gd name="connsiteY226" fmla="*/ 1171575 h 2945607"/>
              <a:gd name="connsiteX227" fmla="*/ 966787 w 1318161"/>
              <a:gd name="connsiteY227" fmla="*/ 1181100 h 2945607"/>
              <a:gd name="connsiteX228" fmla="*/ 964405 w 1318161"/>
              <a:gd name="connsiteY228" fmla="*/ 1204912 h 2945607"/>
              <a:gd name="connsiteX229" fmla="*/ 959643 w 1318161"/>
              <a:gd name="connsiteY229" fmla="*/ 1226344 h 2945607"/>
              <a:gd name="connsiteX230" fmla="*/ 954880 w 1318161"/>
              <a:gd name="connsiteY230" fmla="*/ 1247775 h 2945607"/>
              <a:gd name="connsiteX231" fmla="*/ 952499 w 1318161"/>
              <a:gd name="connsiteY231" fmla="*/ 1257300 h 2945607"/>
              <a:gd name="connsiteX232" fmla="*/ 947737 w 1318161"/>
              <a:gd name="connsiteY232" fmla="*/ 1269206 h 2945607"/>
              <a:gd name="connsiteX233" fmla="*/ 938212 w 1318161"/>
              <a:gd name="connsiteY233" fmla="*/ 1302544 h 2945607"/>
              <a:gd name="connsiteX234" fmla="*/ 928687 w 1318161"/>
              <a:gd name="connsiteY234" fmla="*/ 1321594 h 2945607"/>
              <a:gd name="connsiteX235" fmla="*/ 921543 w 1318161"/>
              <a:gd name="connsiteY235" fmla="*/ 1338262 h 2945607"/>
              <a:gd name="connsiteX236" fmla="*/ 907255 w 1318161"/>
              <a:gd name="connsiteY236" fmla="*/ 1366837 h 2945607"/>
              <a:gd name="connsiteX237" fmla="*/ 904874 w 1318161"/>
              <a:gd name="connsiteY237" fmla="*/ 1376362 h 2945607"/>
              <a:gd name="connsiteX238" fmla="*/ 890587 w 1318161"/>
              <a:gd name="connsiteY238" fmla="*/ 1402556 h 2945607"/>
              <a:gd name="connsiteX239" fmla="*/ 883443 w 1318161"/>
              <a:gd name="connsiteY239" fmla="*/ 1409700 h 2945607"/>
              <a:gd name="connsiteX240" fmla="*/ 871537 w 1318161"/>
              <a:gd name="connsiteY240" fmla="*/ 1414462 h 2945607"/>
              <a:gd name="connsiteX241" fmla="*/ 857249 w 1318161"/>
              <a:gd name="connsiteY241" fmla="*/ 1421606 h 2945607"/>
              <a:gd name="connsiteX242" fmla="*/ 847724 w 1318161"/>
              <a:gd name="connsiteY242" fmla="*/ 1423987 h 2945607"/>
              <a:gd name="connsiteX243" fmla="*/ 840580 w 1318161"/>
              <a:gd name="connsiteY243" fmla="*/ 1426369 h 2945607"/>
              <a:gd name="connsiteX244" fmla="*/ 838199 w 1318161"/>
              <a:gd name="connsiteY244" fmla="*/ 1433512 h 2945607"/>
              <a:gd name="connsiteX245" fmla="*/ 833437 w 1318161"/>
              <a:gd name="connsiteY245" fmla="*/ 1443037 h 2945607"/>
              <a:gd name="connsiteX246" fmla="*/ 831055 w 1318161"/>
              <a:gd name="connsiteY246" fmla="*/ 1452562 h 2945607"/>
              <a:gd name="connsiteX247" fmla="*/ 828674 w 1318161"/>
              <a:gd name="connsiteY247" fmla="*/ 1459706 h 2945607"/>
              <a:gd name="connsiteX248" fmla="*/ 826293 w 1318161"/>
              <a:gd name="connsiteY248" fmla="*/ 1471612 h 2945607"/>
              <a:gd name="connsiteX249" fmla="*/ 819149 w 1318161"/>
              <a:gd name="connsiteY249" fmla="*/ 1485900 h 2945607"/>
              <a:gd name="connsiteX250" fmla="*/ 816768 w 1318161"/>
              <a:gd name="connsiteY250" fmla="*/ 1493044 h 2945607"/>
              <a:gd name="connsiteX251" fmla="*/ 814387 w 1318161"/>
              <a:gd name="connsiteY251" fmla="*/ 1502569 h 2945607"/>
              <a:gd name="connsiteX252" fmla="*/ 802480 w 1318161"/>
              <a:gd name="connsiteY252" fmla="*/ 1600199 h 2945607"/>
              <a:gd name="connsiteX253" fmla="*/ 973930 w 1318161"/>
              <a:gd name="connsiteY253" fmla="*/ 1607344 h 2945607"/>
              <a:gd name="connsiteX254" fmla="*/ 800099 w 1318161"/>
              <a:gd name="connsiteY254" fmla="*/ 1612106 h 2945607"/>
              <a:gd name="connsiteX255" fmla="*/ 795337 w 1318161"/>
              <a:gd name="connsiteY255" fmla="*/ 1688306 h 2945607"/>
              <a:gd name="connsiteX256" fmla="*/ 566737 w 1318161"/>
              <a:gd name="connsiteY256" fmla="*/ 1743075 h 2945607"/>
              <a:gd name="connsiteX257" fmla="*/ 535780 w 1318161"/>
              <a:gd name="connsiteY257" fmla="*/ 1819275 h 2945607"/>
              <a:gd name="connsiteX258" fmla="*/ 676274 w 1318161"/>
              <a:gd name="connsiteY258" fmla="*/ 1845469 h 2945607"/>
              <a:gd name="connsiteX259" fmla="*/ 840580 w 1318161"/>
              <a:gd name="connsiteY259" fmla="*/ 1876425 h 2945607"/>
              <a:gd name="connsiteX260" fmla="*/ 831055 w 1318161"/>
              <a:gd name="connsiteY260" fmla="*/ 1947862 h 2945607"/>
              <a:gd name="connsiteX261" fmla="*/ 833437 w 1318161"/>
              <a:gd name="connsiteY261" fmla="*/ 1874044 h 2945607"/>
              <a:gd name="connsiteX262" fmla="*/ 678655 w 1318161"/>
              <a:gd name="connsiteY262" fmla="*/ 1847850 h 2945607"/>
              <a:gd name="connsiteX263" fmla="*/ 523874 w 1318161"/>
              <a:gd name="connsiteY263" fmla="*/ 1828800 h 2945607"/>
              <a:gd name="connsiteX264" fmla="*/ 464343 w 1318161"/>
              <a:gd name="connsiteY264" fmla="*/ 1959769 h 2945607"/>
              <a:gd name="connsiteX265" fmla="*/ 538162 w 1318161"/>
              <a:gd name="connsiteY265" fmla="*/ 2016919 h 2945607"/>
              <a:gd name="connsiteX266" fmla="*/ 640555 w 1318161"/>
              <a:gd name="connsiteY266" fmla="*/ 2040731 h 2945607"/>
              <a:gd name="connsiteX267" fmla="*/ 611980 w 1318161"/>
              <a:gd name="connsiteY267" fmla="*/ 2138362 h 2945607"/>
              <a:gd name="connsiteX268" fmla="*/ 631030 w 1318161"/>
              <a:gd name="connsiteY268" fmla="*/ 2050256 h 2945607"/>
              <a:gd name="connsiteX269" fmla="*/ 535780 w 1318161"/>
              <a:gd name="connsiteY269" fmla="*/ 2009775 h 2945607"/>
              <a:gd name="connsiteX270" fmla="*/ 454818 w 1318161"/>
              <a:gd name="connsiteY270" fmla="*/ 1969294 h 2945607"/>
              <a:gd name="connsiteX271" fmla="*/ 414337 w 1318161"/>
              <a:gd name="connsiteY271" fmla="*/ 2028825 h 2945607"/>
              <a:gd name="connsiteX272" fmla="*/ 183355 w 1318161"/>
              <a:gd name="connsiteY272" fmla="*/ 1974056 h 2945607"/>
              <a:gd name="connsiteX273" fmla="*/ 0 w 1318161"/>
              <a:gd name="connsiteY273" fmla="*/ 1959769 h 2945607"/>
              <a:gd name="connsiteX274" fmla="*/ 269079 w 1318161"/>
              <a:gd name="connsiteY274" fmla="*/ 2945607 h 2945607"/>
              <a:gd name="connsiteX0" fmla="*/ 805873 w 1319172"/>
              <a:gd name="connsiteY0" fmla="*/ 0 h 2945607"/>
              <a:gd name="connsiteX1" fmla="*/ 824923 w 1319172"/>
              <a:gd name="connsiteY1" fmla="*/ 11906 h 2945607"/>
              <a:gd name="connsiteX2" fmla="*/ 839210 w 1319172"/>
              <a:gd name="connsiteY2" fmla="*/ 23812 h 2945607"/>
              <a:gd name="connsiteX3" fmla="*/ 846354 w 1319172"/>
              <a:gd name="connsiteY3" fmla="*/ 35719 h 2945607"/>
              <a:gd name="connsiteX4" fmla="*/ 855879 w 1319172"/>
              <a:gd name="connsiteY4" fmla="*/ 50006 h 2945607"/>
              <a:gd name="connsiteX5" fmla="*/ 872548 w 1319172"/>
              <a:gd name="connsiteY5" fmla="*/ 71437 h 2945607"/>
              <a:gd name="connsiteX6" fmla="*/ 874929 w 1319172"/>
              <a:gd name="connsiteY6" fmla="*/ 78581 h 2945607"/>
              <a:gd name="connsiteX7" fmla="*/ 879691 w 1319172"/>
              <a:gd name="connsiteY7" fmla="*/ 88106 h 2945607"/>
              <a:gd name="connsiteX8" fmla="*/ 882073 w 1319172"/>
              <a:gd name="connsiteY8" fmla="*/ 102394 h 2945607"/>
              <a:gd name="connsiteX9" fmla="*/ 886835 w 1319172"/>
              <a:gd name="connsiteY9" fmla="*/ 109537 h 2945607"/>
              <a:gd name="connsiteX10" fmla="*/ 891598 w 1319172"/>
              <a:gd name="connsiteY10" fmla="*/ 119062 h 2945607"/>
              <a:gd name="connsiteX11" fmla="*/ 903504 w 1319172"/>
              <a:gd name="connsiteY11" fmla="*/ 145256 h 2945607"/>
              <a:gd name="connsiteX12" fmla="*/ 908266 w 1319172"/>
              <a:gd name="connsiteY12" fmla="*/ 161925 h 2945607"/>
              <a:gd name="connsiteX13" fmla="*/ 915410 w 1319172"/>
              <a:gd name="connsiteY13" fmla="*/ 166687 h 2945607"/>
              <a:gd name="connsiteX14" fmla="*/ 920173 w 1319172"/>
              <a:gd name="connsiteY14" fmla="*/ 178594 h 2945607"/>
              <a:gd name="connsiteX15" fmla="*/ 924935 w 1319172"/>
              <a:gd name="connsiteY15" fmla="*/ 185737 h 2945607"/>
              <a:gd name="connsiteX16" fmla="*/ 932079 w 1319172"/>
              <a:gd name="connsiteY16" fmla="*/ 202406 h 2945607"/>
              <a:gd name="connsiteX17" fmla="*/ 939223 w 1319172"/>
              <a:gd name="connsiteY17" fmla="*/ 221456 h 2945607"/>
              <a:gd name="connsiteX18" fmla="*/ 941604 w 1319172"/>
              <a:gd name="connsiteY18" fmla="*/ 230981 h 2945607"/>
              <a:gd name="connsiteX19" fmla="*/ 946366 w 1319172"/>
              <a:gd name="connsiteY19" fmla="*/ 238125 h 2945607"/>
              <a:gd name="connsiteX20" fmla="*/ 951129 w 1319172"/>
              <a:gd name="connsiteY20" fmla="*/ 247650 h 2945607"/>
              <a:gd name="connsiteX21" fmla="*/ 955891 w 1319172"/>
              <a:gd name="connsiteY21" fmla="*/ 266700 h 2945607"/>
              <a:gd name="connsiteX22" fmla="*/ 960654 w 1319172"/>
              <a:gd name="connsiteY22" fmla="*/ 285750 h 2945607"/>
              <a:gd name="connsiteX23" fmla="*/ 963035 w 1319172"/>
              <a:gd name="connsiteY23" fmla="*/ 295275 h 2945607"/>
              <a:gd name="connsiteX24" fmla="*/ 974941 w 1319172"/>
              <a:gd name="connsiteY24" fmla="*/ 326231 h 2945607"/>
              <a:gd name="connsiteX25" fmla="*/ 979704 w 1319172"/>
              <a:gd name="connsiteY25" fmla="*/ 342900 h 2945607"/>
              <a:gd name="connsiteX26" fmla="*/ 982085 w 1319172"/>
              <a:gd name="connsiteY26" fmla="*/ 350044 h 2945607"/>
              <a:gd name="connsiteX27" fmla="*/ 984466 w 1319172"/>
              <a:gd name="connsiteY27" fmla="*/ 361950 h 2945607"/>
              <a:gd name="connsiteX28" fmla="*/ 991610 w 1319172"/>
              <a:gd name="connsiteY28" fmla="*/ 369094 h 2945607"/>
              <a:gd name="connsiteX29" fmla="*/ 1003516 w 1319172"/>
              <a:gd name="connsiteY29" fmla="*/ 350044 h 2945607"/>
              <a:gd name="connsiteX30" fmla="*/ 1013041 w 1319172"/>
              <a:gd name="connsiteY30" fmla="*/ 345281 h 2945607"/>
              <a:gd name="connsiteX31" fmla="*/ 1020185 w 1319172"/>
              <a:gd name="connsiteY31" fmla="*/ 340519 h 2945607"/>
              <a:gd name="connsiteX32" fmla="*/ 1036854 w 1319172"/>
              <a:gd name="connsiteY32" fmla="*/ 326231 h 2945607"/>
              <a:gd name="connsiteX33" fmla="*/ 1055904 w 1319172"/>
              <a:gd name="connsiteY33" fmla="*/ 316706 h 2945607"/>
              <a:gd name="connsiteX34" fmla="*/ 1086860 w 1319172"/>
              <a:gd name="connsiteY34" fmla="*/ 311944 h 2945607"/>
              <a:gd name="connsiteX35" fmla="*/ 1148773 w 1319172"/>
              <a:gd name="connsiteY35" fmla="*/ 307181 h 2945607"/>
              <a:gd name="connsiteX36" fmla="*/ 1163060 w 1319172"/>
              <a:gd name="connsiteY36" fmla="*/ 304800 h 2945607"/>
              <a:gd name="connsiteX37" fmla="*/ 1167823 w 1319172"/>
              <a:gd name="connsiteY37" fmla="*/ 311944 h 2945607"/>
              <a:gd name="connsiteX38" fmla="*/ 1170204 w 1319172"/>
              <a:gd name="connsiteY38" fmla="*/ 326231 h 2945607"/>
              <a:gd name="connsiteX39" fmla="*/ 1179729 w 1319172"/>
              <a:gd name="connsiteY39" fmla="*/ 345281 h 2945607"/>
              <a:gd name="connsiteX40" fmla="*/ 1182110 w 1319172"/>
              <a:gd name="connsiteY40" fmla="*/ 359569 h 2945607"/>
              <a:gd name="connsiteX41" fmla="*/ 1184491 w 1319172"/>
              <a:gd name="connsiteY41" fmla="*/ 378619 h 2945607"/>
              <a:gd name="connsiteX42" fmla="*/ 1198779 w 1319172"/>
              <a:gd name="connsiteY42" fmla="*/ 381000 h 2945607"/>
              <a:gd name="connsiteX43" fmla="*/ 1224973 w 1319172"/>
              <a:gd name="connsiteY43" fmla="*/ 357187 h 2945607"/>
              <a:gd name="connsiteX44" fmla="*/ 1244023 w 1319172"/>
              <a:gd name="connsiteY44" fmla="*/ 342900 h 2945607"/>
              <a:gd name="connsiteX45" fmla="*/ 1267835 w 1319172"/>
              <a:gd name="connsiteY45" fmla="*/ 335756 h 2945607"/>
              <a:gd name="connsiteX46" fmla="*/ 1236879 w 1319172"/>
              <a:gd name="connsiteY46" fmla="*/ 350044 h 2945607"/>
              <a:gd name="connsiteX47" fmla="*/ 1227354 w 1319172"/>
              <a:gd name="connsiteY47" fmla="*/ 354806 h 2945607"/>
              <a:gd name="connsiteX48" fmla="*/ 1213066 w 1319172"/>
              <a:gd name="connsiteY48" fmla="*/ 359569 h 2945607"/>
              <a:gd name="connsiteX49" fmla="*/ 1194016 w 1319172"/>
              <a:gd name="connsiteY49" fmla="*/ 364331 h 2945607"/>
              <a:gd name="connsiteX50" fmla="*/ 1177348 w 1319172"/>
              <a:gd name="connsiteY50" fmla="*/ 376237 h 2945607"/>
              <a:gd name="connsiteX51" fmla="*/ 1172585 w 1319172"/>
              <a:gd name="connsiteY51" fmla="*/ 385762 h 2945607"/>
              <a:gd name="connsiteX52" fmla="*/ 1167823 w 1319172"/>
              <a:gd name="connsiteY52" fmla="*/ 414337 h 2945607"/>
              <a:gd name="connsiteX53" fmla="*/ 1165441 w 1319172"/>
              <a:gd name="connsiteY53" fmla="*/ 450056 h 2945607"/>
              <a:gd name="connsiteX54" fmla="*/ 1115435 w 1319172"/>
              <a:gd name="connsiteY54" fmla="*/ 454819 h 2945607"/>
              <a:gd name="connsiteX55" fmla="*/ 1117816 w 1319172"/>
              <a:gd name="connsiteY55" fmla="*/ 500062 h 2945607"/>
              <a:gd name="connsiteX56" fmla="*/ 1120198 w 1319172"/>
              <a:gd name="connsiteY56" fmla="*/ 507206 h 2945607"/>
              <a:gd name="connsiteX57" fmla="*/ 1129723 w 1319172"/>
              <a:gd name="connsiteY57" fmla="*/ 516731 h 2945607"/>
              <a:gd name="connsiteX58" fmla="*/ 1141629 w 1319172"/>
              <a:gd name="connsiteY58" fmla="*/ 538162 h 2945607"/>
              <a:gd name="connsiteX59" fmla="*/ 1136866 w 1319172"/>
              <a:gd name="connsiteY59" fmla="*/ 531019 h 2945607"/>
              <a:gd name="connsiteX60" fmla="*/ 1124960 w 1319172"/>
              <a:gd name="connsiteY60" fmla="*/ 509587 h 2945607"/>
              <a:gd name="connsiteX61" fmla="*/ 1122579 w 1319172"/>
              <a:gd name="connsiteY61" fmla="*/ 488156 h 2945607"/>
              <a:gd name="connsiteX62" fmla="*/ 1117816 w 1319172"/>
              <a:gd name="connsiteY62" fmla="*/ 471487 h 2945607"/>
              <a:gd name="connsiteX63" fmla="*/ 1120198 w 1319172"/>
              <a:gd name="connsiteY63" fmla="*/ 457200 h 2945607"/>
              <a:gd name="connsiteX64" fmla="*/ 1160679 w 1319172"/>
              <a:gd name="connsiteY64" fmla="*/ 450056 h 2945607"/>
              <a:gd name="connsiteX65" fmla="*/ 1167823 w 1319172"/>
              <a:gd name="connsiteY65" fmla="*/ 447675 h 2945607"/>
              <a:gd name="connsiteX66" fmla="*/ 1182110 w 1319172"/>
              <a:gd name="connsiteY66" fmla="*/ 435769 h 2945607"/>
              <a:gd name="connsiteX67" fmla="*/ 1179729 w 1319172"/>
              <a:gd name="connsiteY67" fmla="*/ 369094 h 2945607"/>
              <a:gd name="connsiteX68" fmla="*/ 1177348 w 1319172"/>
              <a:gd name="connsiteY68" fmla="*/ 359569 h 2945607"/>
              <a:gd name="connsiteX69" fmla="*/ 1174966 w 1319172"/>
              <a:gd name="connsiteY69" fmla="*/ 345281 h 2945607"/>
              <a:gd name="connsiteX70" fmla="*/ 1172585 w 1319172"/>
              <a:gd name="connsiteY70" fmla="*/ 335756 h 2945607"/>
              <a:gd name="connsiteX71" fmla="*/ 1167823 w 1319172"/>
              <a:gd name="connsiteY71" fmla="*/ 316706 h 2945607"/>
              <a:gd name="connsiteX72" fmla="*/ 1163060 w 1319172"/>
              <a:gd name="connsiteY72" fmla="*/ 309562 h 2945607"/>
              <a:gd name="connsiteX73" fmla="*/ 1155916 w 1319172"/>
              <a:gd name="connsiteY73" fmla="*/ 307181 h 2945607"/>
              <a:gd name="connsiteX74" fmla="*/ 1079716 w 1319172"/>
              <a:gd name="connsiteY74" fmla="*/ 314325 h 2945607"/>
              <a:gd name="connsiteX75" fmla="*/ 1039235 w 1319172"/>
              <a:gd name="connsiteY75" fmla="*/ 316706 h 2945607"/>
              <a:gd name="connsiteX76" fmla="*/ 1020185 w 1319172"/>
              <a:gd name="connsiteY76" fmla="*/ 321469 h 2945607"/>
              <a:gd name="connsiteX77" fmla="*/ 1010660 w 1319172"/>
              <a:gd name="connsiteY77" fmla="*/ 323850 h 2945607"/>
              <a:gd name="connsiteX78" fmla="*/ 998754 w 1319172"/>
              <a:gd name="connsiteY78" fmla="*/ 326231 h 2945607"/>
              <a:gd name="connsiteX79" fmla="*/ 991610 w 1319172"/>
              <a:gd name="connsiteY79" fmla="*/ 335756 h 2945607"/>
              <a:gd name="connsiteX80" fmla="*/ 989229 w 1319172"/>
              <a:gd name="connsiteY80" fmla="*/ 371475 h 2945607"/>
              <a:gd name="connsiteX81" fmla="*/ 979704 w 1319172"/>
              <a:gd name="connsiteY81" fmla="*/ 373856 h 2945607"/>
              <a:gd name="connsiteX82" fmla="*/ 932079 w 1319172"/>
              <a:gd name="connsiteY82" fmla="*/ 376237 h 2945607"/>
              <a:gd name="connsiteX83" fmla="*/ 920173 w 1319172"/>
              <a:gd name="connsiteY83" fmla="*/ 378619 h 2945607"/>
              <a:gd name="connsiteX84" fmla="*/ 910648 w 1319172"/>
              <a:gd name="connsiteY84" fmla="*/ 402431 h 2945607"/>
              <a:gd name="connsiteX85" fmla="*/ 915410 w 1319172"/>
              <a:gd name="connsiteY85" fmla="*/ 421481 h 2945607"/>
              <a:gd name="connsiteX86" fmla="*/ 927316 w 1319172"/>
              <a:gd name="connsiteY86" fmla="*/ 440531 h 2945607"/>
              <a:gd name="connsiteX87" fmla="*/ 922554 w 1319172"/>
              <a:gd name="connsiteY87" fmla="*/ 421481 h 2945607"/>
              <a:gd name="connsiteX88" fmla="*/ 917791 w 1319172"/>
              <a:gd name="connsiteY88" fmla="*/ 411956 h 2945607"/>
              <a:gd name="connsiteX89" fmla="*/ 905885 w 1319172"/>
              <a:gd name="connsiteY89" fmla="*/ 395287 h 2945607"/>
              <a:gd name="connsiteX90" fmla="*/ 903504 w 1319172"/>
              <a:gd name="connsiteY90" fmla="*/ 381000 h 2945607"/>
              <a:gd name="connsiteX91" fmla="*/ 891598 w 1319172"/>
              <a:gd name="connsiteY91" fmla="*/ 361950 h 2945607"/>
              <a:gd name="connsiteX92" fmla="*/ 886835 w 1319172"/>
              <a:gd name="connsiteY92" fmla="*/ 354806 h 2945607"/>
              <a:gd name="connsiteX93" fmla="*/ 872548 w 1319172"/>
              <a:gd name="connsiteY93" fmla="*/ 345281 h 2945607"/>
              <a:gd name="connsiteX94" fmla="*/ 855879 w 1319172"/>
              <a:gd name="connsiteY94" fmla="*/ 330994 h 2945607"/>
              <a:gd name="connsiteX95" fmla="*/ 832066 w 1319172"/>
              <a:gd name="connsiteY95" fmla="*/ 333375 h 2945607"/>
              <a:gd name="connsiteX96" fmla="*/ 824923 w 1319172"/>
              <a:gd name="connsiteY96" fmla="*/ 335756 h 2945607"/>
              <a:gd name="connsiteX97" fmla="*/ 822541 w 1319172"/>
              <a:gd name="connsiteY97" fmla="*/ 342900 h 2945607"/>
              <a:gd name="connsiteX98" fmla="*/ 870166 w 1319172"/>
              <a:gd name="connsiteY98" fmla="*/ 338137 h 2945607"/>
              <a:gd name="connsiteX99" fmla="*/ 884454 w 1319172"/>
              <a:gd name="connsiteY99" fmla="*/ 345281 h 2945607"/>
              <a:gd name="connsiteX100" fmla="*/ 893979 w 1319172"/>
              <a:gd name="connsiteY100" fmla="*/ 385762 h 2945607"/>
              <a:gd name="connsiteX101" fmla="*/ 898741 w 1319172"/>
              <a:gd name="connsiteY101" fmla="*/ 392906 h 2945607"/>
              <a:gd name="connsiteX102" fmla="*/ 913029 w 1319172"/>
              <a:gd name="connsiteY102" fmla="*/ 395287 h 2945607"/>
              <a:gd name="connsiteX103" fmla="*/ 929698 w 1319172"/>
              <a:gd name="connsiteY103" fmla="*/ 390525 h 2945607"/>
              <a:gd name="connsiteX104" fmla="*/ 948748 w 1319172"/>
              <a:gd name="connsiteY104" fmla="*/ 383381 h 2945607"/>
              <a:gd name="connsiteX105" fmla="*/ 977323 w 1319172"/>
              <a:gd name="connsiteY105" fmla="*/ 381000 h 2945607"/>
              <a:gd name="connsiteX106" fmla="*/ 996373 w 1319172"/>
              <a:gd name="connsiteY106" fmla="*/ 378619 h 2945607"/>
              <a:gd name="connsiteX107" fmla="*/ 1005898 w 1319172"/>
              <a:gd name="connsiteY107" fmla="*/ 376237 h 2945607"/>
              <a:gd name="connsiteX108" fmla="*/ 1008279 w 1319172"/>
              <a:gd name="connsiteY108" fmla="*/ 383381 h 2945607"/>
              <a:gd name="connsiteX109" fmla="*/ 1020185 w 1319172"/>
              <a:gd name="connsiteY109" fmla="*/ 407194 h 2945607"/>
              <a:gd name="connsiteX110" fmla="*/ 1022566 w 1319172"/>
              <a:gd name="connsiteY110" fmla="*/ 421481 h 2945607"/>
              <a:gd name="connsiteX111" fmla="*/ 1024948 w 1319172"/>
              <a:gd name="connsiteY111" fmla="*/ 454819 h 2945607"/>
              <a:gd name="connsiteX112" fmla="*/ 1029710 w 1319172"/>
              <a:gd name="connsiteY112" fmla="*/ 478631 h 2945607"/>
              <a:gd name="connsiteX113" fmla="*/ 1032091 w 1319172"/>
              <a:gd name="connsiteY113" fmla="*/ 497681 h 2945607"/>
              <a:gd name="connsiteX114" fmla="*/ 1034473 w 1319172"/>
              <a:gd name="connsiteY114" fmla="*/ 507206 h 2945607"/>
              <a:gd name="connsiteX115" fmla="*/ 1036854 w 1319172"/>
              <a:gd name="connsiteY115" fmla="*/ 519112 h 2945607"/>
              <a:gd name="connsiteX116" fmla="*/ 1041616 w 1319172"/>
              <a:gd name="connsiteY116" fmla="*/ 550069 h 2945607"/>
              <a:gd name="connsiteX117" fmla="*/ 1043998 w 1319172"/>
              <a:gd name="connsiteY117" fmla="*/ 557212 h 2945607"/>
              <a:gd name="connsiteX118" fmla="*/ 1051141 w 1319172"/>
              <a:gd name="connsiteY118" fmla="*/ 578644 h 2945607"/>
              <a:gd name="connsiteX119" fmla="*/ 1055904 w 1319172"/>
              <a:gd name="connsiteY119" fmla="*/ 585787 h 2945607"/>
              <a:gd name="connsiteX120" fmla="*/ 1060666 w 1319172"/>
              <a:gd name="connsiteY120" fmla="*/ 607219 h 2945607"/>
              <a:gd name="connsiteX121" fmla="*/ 1065429 w 1319172"/>
              <a:gd name="connsiteY121" fmla="*/ 616744 h 2945607"/>
              <a:gd name="connsiteX122" fmla="*/ 1070191 w 1319172"/>
              <a:gd name="connsiteY122" fmla="*/ 638175 h 2945607"/>
              <a:gd name="connsiteX123" fmla="*/ 1072573 w 1319172"/>
              <a:gd name="connsiteY123" fmla="*/ 657225 h 2945607"/>
              <a:gd name="connsiteX124" fmla="*/ 1077335 w 1319172"/>
              <a:gd name="connsiteY124" fmla="*/ 671512 h 2945607"/>
              <a:gd name="connsiteX125" fmla="*/ 1079716 w 1319172"/>
              <a:gd name="connsiteY125" fmla="*/ 681037 h 2945607"/>
              <a:gd name="connsiteX126" fmla="*/ 1084479 w 1319172"/>
              <a:gd name="connsiteY126" fmla="*/ 704850 h 2945607"/>
              <a:gd name="connsiteX127" fmla="*/ 1086860 w 1319172"/>
              <a:gd name="connsiteY127" fmla="*/ 716756 h 2945607"/>
              <a:gd name="connsiteX128" fmla="*/ 1096385 w 1319172"/>
              <a:gd name="connsiteY128" fmla="*/ 747712 h 2945607"/>
              <a:gd name="connsiteX129" fmla="*/ 1110673 w 1319172"/>
              <a:gd name="connsiteY129" fmla="*/ 781050 h 2945607"/>
              <a:gd name="connsiteX130" fmla="*/ 1115435 w 1319172"/>
              <a:gd name="connsiteY130" fmla="*/ 797719 h 2945607"/>
              <a:gd name="connsiteX131" fmla="*/ 1127341 w 1319172"/>
              <a:gd name="connsiteY131" fmla="*/ 828675 h 2945607"/>
              <a:gd name="connsiteX132" fmla="*/ 1132104 w 1319172"/>
              <a:gd name="connsiteY132" fmla="*/ 845344 h 2945607"/>
              <a:gd name="connsiteX133" fmla="*/ 1141629 w 1319172"/>
              <a:gd name="connsiteY133" fmla="*/ 852487 h 2945607"/>
              <a:gd name="connsiteX134" fmla="*/ 1165441 w 1319172"/>
              <a:gd name="connsiteY134" fmla="*/ 847725 h 2945607"/>
              <a:gd name="connsiteX135" fmla="*/ 1191635 w 1319172"/>
              <a:gd name="connsiteY135" fmla="*/ 838200 h 2945607"/>
              <a:gd name="connsiteX136" fmla="*/ 1205923 w 1319172"/>
              <a:gd name="connsiteY136" fmla="*/ 835819 h 2945607"/>
              <a:gd name="connsiteX137" fmla="*/ 1234498 w 1319172"/>
              <a:gd name="connsiteY137" fmla="*/ 828675 h 2945607"/>
              <a:gd name="connsiteX138" fmla="*/ 1255929 w 1319172"/>
              <a:gd name="connsiteY138" fmla="*/ 823912 h 2945607"/>
              <a:gd name="connsiteX139" fmla="*/ 1305935 w 1319172"/>
              <a:gd name="connsiteY139" fmla="*/ 828675 h 2945607"/>
              <a:gd name="connsiteX140" fmla="*/ 1310698 w 1319172"/>
              <a:gd name="connsiteY140" fmla="*/ 845344 h 2945607"/>
              <a:gd name="connsiteX141" fmla="*/ 1315460 w 1319172"/>
              <a:gd name="connsiteY141" fmla="*/ 871537 h 2945607"/>
              <a:gd name="connsiteX142" fmla="*/ 1313079 w 1319172"/>
              <a:gd name="connsiteY142" fmla="*/ 850106 h 2945607"/>
              <a:gd name="connsiteX143" fmla="*/ 1310698 w 1319172"/>
              <a:gd name="connsiteY143" fmla="*/ 838200 h 2945607"/>
              <a:gd name="connsiteX144" fmla="*/ 1298791 w 1319172"/>
              <a:gd name="connsiteY144" fmla="*/ 835819 h 2945607"/>
              <a:gd name="connsiteX145" fmla="*/ 1222591 w 1319172"/>
              <a:gd name="connsiteY145" fmla="*/ 842962 h 2945607"/>
              <a:gd name="connsiteX146" fmla="*/ 1208304 w 1319172"/>
              <a:gd name="connsiteY146" fmla="*/ 845344 h 2945607"/>
              <a:gd name="connsiteX147" fmla="*/ 1201160 w 1319172"/>
              <a:gd name="connsiteY147" fmla="*/ 847725 h 2945607"/>
              <a:gd name="connsiteX148" fmla="*/ 1151154 w 1319172"/>
              <a:gd name="connsiteY148" fmla="*/ 850106 h 2945607"/>
              <a:gd name="connsiteX149" fmla="*/ 1158298 w 1319172"/>
              <a:gd name="connsiteY149" fmla="*/ 902494 h 2945607"/>
              <a:gd name="connsiteX150" fmla="*/ 1172585 w 1319172"/>
              <a:gd name="connsiteY150" fmla="*/ 933450 h 2945607"/>
              <a:gd name="connsiteX151" fmla="*/ 1182110 w 1319172"/>
              <a:gd name="connsiteY151" fmla="*/ 954881 h 2945607"/>
              <a:gd name="connsiteX152" fmla="*/ 1184491 w 1319172"/>
              <a:gd name="connsiteY152" fmla="*/ 964406 h 2945607"/>
              <a:gd name="connsiteX153" fmla="*/ 1189254 w 1319172"/>
              <a:gd name="connsiteY153" fmla="*/ 971550 h 2945607"/>
              <a:gd name="connsiteX154" fmla="*/ 1203541 w 1319172"/>
              <a:gd name="connsiteY154" fmla="*/ 1004887 h 2945607"/>
              <a:gd name="connsiteX155" fmla="*/ 1208304 w 1319172"/>
              <a:gd name="connsiteY155" fmla="*/ 1026319 h 2945607"/>
              <a:gd name="connsiteX156" fmla="*/ 1220210 w 1319172"/>
              <a:gd name="connsiteY156" fmla="*/ 1050131 h 2945607"/>
              <a:gd name="connsiteX157" fmla="*/ 1222591 w 1319172"/>
              <a:gd name="connsiteY157" fmla="*/ 1064419 h 2945607"/>
              <a:gd name="connsiteX158" fmla="*/ 1232116 w 1319172"/>
              <a:gd name="connsiteY158" fmla="*/ 1083469 h 2945607"/>
              <a:gd name="connsiteX159" fmla="*/ 1234498 w 1319172"/>
              <a:gd name="connsiteY159" fmla="*/ 1092994 h 2945607"/>
              <a:gd name="connsiteX160" fmla="*/ 1213066 w 1319172"/>
              <a:gd name="connsiteY160" fmla="*/ 1116806 h 2945607"/>
              <a:gd name="connsiteX161" fmla="*/ 1201160 w 1319172"/>
              <a:gd name="connsiteY161" fmla="*/ 1126331 h 2945607"/>
              <a:gd name="connsiteX162" fmla="*/ 1194016 w 1319172"/>
              <a:gd name="connsiteY162" fmla="*/ 1133475 h 2945607"/>
              <a:gd name="connsiteX163" fmla="*/ 1170204 w 1319172"/>
              <a:gd name="connsiteY163" fmla="*/ 1147762 h 2945607"/>
              <a:gd name="connsiteX164" fmla="*/ 1163060 w 1319172"/>
              <a:gd name="connsiteY164" fmla="*/ 1157287 h 2945607"/>
              <a:gd name="connsiteX165" fmla="*/ 1158298 w 1319172"/>
              <a:gd name="connsiteY165" fmla="*/ 1166812 h 2945607"/>
              <a:gd name="connsiteX166" fmla="*/ 1146391 w 1319172"/>
              <a:gd name="connsiteY166" fmla="*/ 1173956 h 2945607"/>
              <a:gd name="connsiteX167" fmla="*/ 1141629 w 1319172"/>
              <a:gd name="connsiteY167" fmla="*/ 1181100 h 2945607"/>
              <a:gd name="connsiteX168" fmla="*/ 1120198 w 1319172"/>
              <a:gd name="connsiteY168" fmla="*/ 1207294 h 2945607"/>
              <a:gd name="connsiteX169" fmla="*/ 1098766 w 1319172"/>
              <a:gd name="connsiteY169" fmla="*/ 1245394 h 2945607"/>
              <a:gd name="connsiteX170" fmla="*/ 1082098 w 1319172"/>
              <a:gd name="connsiteY170" fmla="*/ 1262062 h 2945607"/>
              <a:gd name="connsiteX171" fmla="*/ 1055904 w 1319172"/>
              <a:gd name="connsiteY171" fmla="*/ 1257300 h 2945607"/>
              <a:gd name="connsiteX172" fmla="*/ 1043998 w 1319172"/>
              <a:gd name="connsiteY172" fmla="*/ 1243012 h 2945607"/>
              <a:gd name="connsiteX173" fmla="*/ 1013041 w 1319172"/>
              <a:gd name="connsiteY173" fmla="*/ 1195387 h 2945607"/>
              <a:gd name="connsiteX174" fmla="*/ 1005898 w 1319172"/>
              <a:gd name="connsiteY174" fmla="*/ 1190625 h 2945607"/>
              <a:gd name="connsiteX175" fmla="*/ 998754 w 1319172"/>
              <a:gd name="connsiteY175" fmla="*/ 1176337 h 2945607"/>
              <a:gd name="connsiteX176" fmla="*/ 991610 w 1319172"/>
              <a:gd name="connsiteY176" fmla="*/ 1171575 h 2945607"/>
              <a:gd name="connsiteX177" fmla="*/ 984466 w 1319172"/>
              <a:gd name="connsiteY177" fmla="*/ 1164431 h 2945607"/>
              <a:gd name="connsiteX178" fmla="*/ 967798 w 1319172"/>
              <a:gd name="connsiteY178" fmla="*/ 1150144 h 2945607"/>
              <a:gd name="connsiteX179" fmla="*/ 929698 w 1319172"/>
              <a:gd name="connsiteY179" fmla="*/ 1116806 h 2945607"/>
              <a:gd name="connsiteX180" fmla="*/ 908266 w 1319172"/>
              <a:gd name="connsiteY180" fmla="*/ 1090612 h 2945607"/>
              <a:gd name="connsiteX181" fmla="*/ 901123 w 1319172"/>
              <a:gd name="connsiteY181" fmla="*/ 1081087 h 2945607"/>
              <a:gd name="connsiteX182" fmla="*/ 889216 w 1319172"/>
              <a:gd name="connsiteY182" fmla="*/ 1069181 h 2945607"/>
              <a:gd name="connsiteX183" fmla="*/ 879691 w 1319172"/>
              <a:gd name="connsiteY183" fmla="*/ 1057275 h 2945607"/>
              <a:gd name="connsiteX184" fmla="*/ 870166 w 1319172"/>
              <a:gd name="connsiteY184" fmla="*/ 1047750 h 2945607"/>
              <a:gd name="connsiteX185" fmla="*/ 853498 w 1319172"/>
              <a:gd name="connsiteY185" fmla="*/ 1026319 h 2945607"/>
              <a:gd name="connsiteX186" fmla="*/ 843973 w 1319172"/>
              <a:gd name="connsiteY186" fmla="*/ 1016794 h 2945607"/>
              <a:gd name="connsiteX187" fmla="*/ 836829 w 1319172"/>
              <a:gd name="connsiteY187" fmla="*/ 1007269 h 2945607"/>
              <a:gd name="connsiteX188" fmla="*/ 832066 w 1319172"/>
              <a:gd name="connsiteY188" fmla="*/ 1000125 h 2945607"/>
              <a:gd name="connsiteX189" fmla="*/ 808254 w 1319172"/>
              <a:gd name="connsiteY189" fmla="*/ 976312 h 2945607"/>
              <a:gd name="connsiteX190" fmla="*/ 793966 w 1319172"/>
              <a:gd name="connsiteY190" fmla="*/ 962025 h 2945607"/>
              <a:gd name="connsiteX191" fmla="*/ 760629 w 1319172"/>
              <a:gd name="connsiteY191" fmla="*/ 926306 h 2945607"/>
              <a:gd name="connsiteX192" fmla="*/ 743960 w 1319172"/>
              <a:gd name="connsiteY192" fmla="*/ 916781 h 2945607"/>
              <a:gd name="connsiteX193" fmla="*/ 736816 w 1319172"/>
              <a:gd name="connsiteY193" fmla="*/ 907256 h 2945607"/>
              <a:gd name="connsiteX194" fmla="*/ 720148 w 1319172"/>
              <a:gd name="connsiteY194" fmla="*/ 895350 h 2945607"/>
              <a:gd name="connsiteX195" fmla="*/ 701098 w 1319172"/>
              <a:gd name="connsiteY195" fmla="*/ 878681 h 2945607"/>
              <a:gd name="connsiteX196" fmla="*/ 670141 w 1319172"/>
              <a:gd name="connsiteY196" fmla="*/ 883444 h 2945607"/>
              <a:gd name="connsiteX197" fmla="*/ 662998 w 1319172"/>
              <a:gd name="connsiteY197" fmla="*/ 885825 h 2945607"/>
              <a:gd name="connsiteX198" fmla="*/ 655854 w 1319172"/>
              <a:gd name="connsiteY198" fmla="*/ 892969 h 2945607"/>
              <a:gd name="connsiteX199" fmla="*/ 651091 w 1319172"/>
              <a:gd name="connsiteY199" fmla="*/ 912019 h 2945607"/>
              <a:gd name="connsiteX200" fmla="*/ 648710 w 1319172"/>
              <a:gd name="connsiteY200" fmla="*/ 921544 h 2945607"/>
              <a:gd name="connsiteX201" fmla="*/ 639185 w 1319172"/>
              <a:gd name="connsiteY201" fmla="*/ 945356 h 2945607"/>
              <a:gd name="connsiteX202" fmla="*/ 634423 w 1319172"/>
              <a:gd name="connsiteY202" fmla="*/ 964406 h 2945607"/>
              <a:gd name="connsiteX203" fmla="*/ 636804 w 1319172"/>
              <a:gd name="connsiteY203" fmla="*/ 1016794 h 2945607"/>
              <a:gd name="connsiteX204" fmla="*/ 639185 w 1319172"/>
              <a:gd name="connsiteY204" fmla="*/ 1023937 h 2945607"/>
              <a:gd name="connsiteX205" fmla="*/ 641566 w 1319172"/>
              <a:gd name="connsiteY205" fmla="*/ 1040606 h 2945607"/>
              <a:gd name="connsiteX206" fmla="*/ 639185 w 1319172"/>
              <a:gd name="connsiteY206" fmla="*/ 1012031 h 2945607"/>
              <a:gd name="connsiteX207" fmla="*/ 641566 w 1319172"/>
              <a:gd name="connsiteY207" fmla="*/ 942975 h 2945607"/>
              <a:gd name="connsiteX208" fmla="*/ 658235 w 1319172"/>
              <a:gd name="connsiteY208" fmla="*/ 923925 h 2945607"/>
              <a:gd name="connsiteX209" fmla="*/ 677285 w 1319172"/>
              <a:gd name="connsiteY209" fmla="*/ 904875 h 2945607"/>
              <a:gd name="connsiteX210" fmla="*/ 684429 w 1319172"/>
              <a:gd name="connsiteY210" fmla="*/ 900112 h 2945607"/>
              <a:gd name="connsiteX211" fmla="*/ 705860 w 1319172"/>
              <a:gd name="connsiteY211" fmla="*/ 883444 h 2945607"/>
              <a:gd name="connsiteX212" fmla="*/ 746341 w 1319172"/>
              <a:gd name="connsiteY212" fmla="*/ 890587 h 2945607"/>
              <a:gd name="connsiteX213" fmla="*/ 786823 w 1319172"/>
              <a:gd name="connsiteY213" fmla="*/ 921544 h 2945607"/>
              <a:gd name="connsiteX214" fmla="*/ 793966 w 1319172"/>
              <a:gd name="connsiteY214" fmla="*/ 940594 h 2945607"/>
              <a:gd name="connsiteX215" fmla="*/ 829685 w 1319172"/>
              <a:gd name="connsiteY215" fmla="*/ 990600 h 2945607"/>
              <a:gd name="connsiteX216" fmla="*/ 834448 w 1319172"/>
              <a:gd name="connsiteY216" fmla="*/ 997744 h 2945607"/>
              <a:gd name="connsiteX217" fmla="*/ 846354 w 1319172"/>
              <a:gd name="connsiteY217" fmla="*/ 1019175 h 2945607"/>
              <a:gd name="connsiteX218" fmla="*/ 865404 w 1319172"/>
              <a:gd name="connsiteY218" fmla="*/ 1040606 h 2945607"/>
              <a:gd name="connsiteX219" fmla="*/ 874929 w 1319172"/>
              <a:gd name="connsiteY219" fmla="*/ 1052512 h 2945607"/>
              <a:gd name="connsiteX220" fmla="*/ 889216 w 1319172"/>
              <a:gd name="connsiteY220" fmla="*/ 1073944 h 2945607"/>
              <a:gd name="connsiteX221" fmla="*/ 901123 w 1319172"/>
              <a:gd name="connsiteY221" fmla="*/ 1083469 h 2945607"/>
              <a:gd name="connsiteX222" fmla="*/ 927316 w 1319172"/>
              <a:gd name="connsiteY222" fmla="*/ 1114425 h 2945607"/>
              <a:gd name="connsiteX223" fmla="*/ 932079 w 1319172"/>
              <a:gd name="connsiteY223" fmla="*/ 1121569 h 2945607"/>
              <a:gd name="connsiteX224" fmla="*/ 936841 w 1319172"/>
              <a:gd name="connsiteY224" fmla="*/ 1133475 h 2945607"/>
              <a:gd name="connsiteX225" fmla="*/ 939223 w 1319172"/>
              <a:gd name="connsiteY225" fmla="*/ 1140619 h 2945607"/>
              <a:gd name="connsiteX226" fmla="*/ 960654 w 1319172"/>
              <a:gd name="connsiteY226" fmla="*/ 1171575 h 2945607"/>
              <a:gd name="connsiteX227" fmla="*/ 967798 w 1319172"/>
              <a:gd name="connsiteY227" fmla="*/ 1181100 h 2945607"/>
              <a:gd name="connsiteX228" fmla="*/ 965416 w 1319172"/>
              <a:gd name="connsiteY228" fmla="*/ 1204912 h 2945607"/>
              <a:gd name="connsiteX229" fmla="*/ 960654 w 1319172"/>
              <a:gd name="connsiteY229" fmla="*/ 1226344 h 2945607"/>
              <a:gd name="connsiteX230" fmla="*/ 955891 w 1319172"/>
              <a:gd name="connsiteY230" fmla="*/ 1247775 h 2945607"/>
              <a:gd name="connsiteX231" fmla="*/ 953510 w 1319172"/>
              <a:gd name="connsiteY231" fmla="*/ 1257300 h 2945607"/>
              <a:gd name="connsiteX232" fmla="*/ 948748 w 1319172"/>
              <a:gd name="connsiteY232" fmla="*/ 1269206 h 2945607"/>
              <a:gd name="connsiteX233" fmla="*/ 939223 w 1319172"/>
              <a:gd name="connsiteY233" fmla="*/ 1302544 h 2945607"/>
              <a:gd name="connsiteX234" fmla="*/ 929698 w 1319172"/>
              <a:gd name="connsiteY234" fmla="*/ 1321594 h 2945607"/>
              <a:gd name="connsiteX235" fmla="*/ 922554 w 1319172"/>
              <a:gd name="connsiteY235" fmla="*/ 1338262 h 2945607"/>
              <a:gd name="connsiteX236" fmla="*/ 908266 w 1319172"/>
              <a:gd name="connsiteY236" fmla="*/ 1366837 h 2945607"/>
              <a:gd name="connsiteX237" fmla="*/ 905885 w 1319172"/>
              <a:gd name="connsiteY237" fmla="*/ 1376362 h 2945607"/>
              <a:gd name="connsiteX238" fmla="*/ 891598 w 1319172"/>
              <a:gd name="connsiteY238" fmla="*/ 1402556 h 2945607"/>
              <a:gd name="connsiteX239" fmla="*/ 884454 w 1319172"/>
              <a:gd name="connsiteY239" fmla="*/ 1409700 h 2945607"/>
              <a:gd name="connsiteX240" fmla="*/ 872548 w 1319172"/>
              <a:gd name="connsiteY240" fmla="*/ 1414462 h 2945607"/>
              <a:gd name="connsiteX241" fmla="*/ 858260 w 1319172"/>
              <a:gd name="connsiteY241" fmla="*/ 1421606 h 2945607"/>
              <a:gd name="connsiteX242" fmla="*/ 848735 w 1319172"/>
              <a:gd name="connsiteY242" fmla="*/ 1423987 h 2945607"/>
              <a:gd name="connsiteX243" fmla="*/ 841591 w 1319172"/>
              <a:gd name="connsiteY243" fmla="*/ 1426369 h 2945607"/>
              <a:gd name="connsiteX244" fmla="*/ 839210 w 1319172"/>
              <a:gd name="connsiteY244" fmla="*/ 1433512 h 2945607"/>
              <a:gd name="connsiteX245" fmla="*/ 834448 w 1319172"/>
              <a:gd name="connsiteY245" fmla="*/ 1443037 h 2945607"/>
              <a:gd name="connsiteX246" fmla="*/ 832066 w 1319172"/>
              <a:gd name="connsiteY246" fmla="*/ 1452562 h 2945607"/>
              <a:gd name="connsiteX247" fmla="*/ 829685 w 1319172"/>
              <a:gd name="connsiteY247" fmla="*/ 1459706 h 2945607"/>
              <a:gd name="connsiteX248" fmla="*/ 827304 w 1319172"/>
              <a:gd name="connsiteY248" fmla="*/ 1471612 h 2945607"/>
              <a:gd name="connsiteX249" fmla="*/ 820160 w 1319172"/>
              <a:gd name="connsiteY249" fmla="*/ 1485900 h 2945607"/>
              <a:gd name="connsiteX250" fmla="*/ 817779 w 1319172"/>
              <a:gd name="connsiteY250" fmla="*/ 1493044 h 2945607"/>
              <a:gd name="connsiteX251" fmla="*/ 815398 w 1319172"/>
              <a:gd name="connsiteY251" fmla="*/ 1502569 h 2945607"/>
              <a:gd name="connsiteX252" fmla="*/ 803491 w 1319172"/>
              <a:gd name="connsiteY252" fmla="*/ 1600199 h 2945607"/>
              <a:gd name="connsiteX253" fmla="*/ 974941 w 1319172"/>
              <a:gd name="connsiteY253" fmla="*/ 1607344 h 2945607"/>
              <a:gd name="connsiteX254" fmla="*/ 801110 w 1319172"/>
              <a:gd name="connsiteY254" fmla="*/ 1612106 h 2945607"/>
              <a:gd name="connsiteX255" fmla="*/ 796348 w 1319172"/>
              <a:gd name="connsiteY255" fmla="*/ 1688306 h 2945607"/>
              <a:gd name="connsiteX256" fmla="*/ 567748 w 1319172"/>
              <a:gd name="connsiteY256" fmla="*/ 1743075 h 2945607"/>
              <a:gd name="connsiteX257" fmla="*/ 536791 w 1319172"/>
              <a:gd name="connsiteY257" fmla="*/ 1819275 h 2945607"/>
              <a:gd name="connsiteX258" fmla="*/ 677285 w 1319172"/>
              <a:gd name="connsiteY258" fmla="*/ 1845469 h 2945607"/>
              <a:gd name="connsiteX259" fmla="*/ 841591 w 1319172"/>
              <a:gd name="connsiteY259" fmla="*/ 1876425 h 2945607"/>
              <a:gd name="connsiteX260" fmla="*/ 832066 w 1319172"/>
              <a:gd name="connsiteY260" fmla="*/ 1947862 h 2945607"/>
              <a:gd name="connsiteX261" fmla="*/ 834448 w 1319172"/>
              <a:gd name="connsiteY261" fmla="*/ 1874044 h 2945607"/>
              <a:gd name="connsiteX262" fmla="*/ 679666 w 1319172"/>
              <a:gd name="connsiteY262" fmla="*/ 1847850 h 2945607"/>
              <a:gd name="connsiteX263" fmla="*/ 524885 w 1319172"/>
              <a:gd name="connsiteY263" fmla="*/ 1828800 h 2945607"/>
              <a:gd name="connsiteX264" fmla="*/ 465354 w 1319172"/>
              <a:gd name="connsiteY264" fmla="*/ 1959769 h 2945607"/>
              <a:gd name="connsiteX265" fmla="*/ 539173 w 1319172"/>
              <a:gd name="connsiteY265" fmla="*/ 2016919 h 2945607"/>
              <a:gd name="connsiteX266" fmla="*/ 641566 w 1319172"/>
              <a:gd name="connsiteY266" fmla="*/ 2040731 h 2945607"/>
              <a:gd name="connsiteX267" fmla="*/ 612991 w 1319172"/>
              <a:gd name="connsiteY267" fmla="*/ 2138362 h 2945607"/>
              <a:gd name="connsiteX268" fmla="*/ 632041 w 1319172"/>
              <a:gd name="connsiteY268" fmla="*/ 2050256 h 2945607"/>
              <a:gd name="connsiteX269" fmla="*/ 536791 w 1319172"/>
              <a:gd name="connsiteY269" fmla="*/ 2009775 h 2945607"/>
              <a:gd name="connsiteX270" fmla="*/ 455829 w 1319172"/>
              <a:gd name="connsiteY270" fmla="*/ 1969294 h 2945607"/>
              <a:gd name="connsiteX271" fmla="*/ 415348 w 1319172"/>
              <a:gd name="connsiteY271" fmla="*/ 2028825 h 2945607"/>
              <a:gd name="connsiteX272" fmla="*/ 184366 w 1319172"/>
              <a:gd name="connsiteY272" fmla="*/ 1974056 h 2945607"/>
              <a:gd name="connsiteX273" fmla="*/ 1011 w 1319172"/>
              <a:gd name="connsiteY273" fmla="*/ 1959769 h 2945607"/>
              <a:gd name="connsiteX274" fmla="*/ 412968 w 1319172"/>
              <a:gd name="connsiteY274" fmla="*/ 2028825 h 2945607"/>
              <a:gd name="connsiteX275" fmla="*/ 270090 w 1319172"/>
              <a:gd name="connsiteY275"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270152 w 1319234"/>
              <a:gd name="connsiteY275"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41593 w 1319234"/>
              <a:gd name="connsiteY275" fmla="*/ 2278856 h 2945607"/>
              <a:gd name="connsiteX276" fmla="*/ 270152 w 1319234"/>
              <a:gd name="connsiteY276"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41593 w 1319234"/>
              <a:gd name="connsiteY275" fmla="*/ 2278856 h 2945607"/>
              <a:gd name="connsiteX276" fmla="*/ 270152 w 1319234"/>
              <a:gd name="connsiteY276"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70152 w 1319234"/>
              <a:gd name="connsiteY276"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70152 w 1319234"/>
              <a:gd name="connsiteY276"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17768 w 1319234"/>
              <a:gd name="connsiteY276" fmla="*/ 2243137 h 2945607"/>
              <a:gd name="connsiteX277" fmla="*/ 270152 w 1319234"/>
              <a:gd name="connsiteY277"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17768 w 1319234"/>
              <a:gd name="connsiteY276" fmla="*/ 2243137 h 2945607"/>
              <a:gd name="connsiteX277" fmla="*/ 270152 w 1319234"/>
              <a:gd name="connsiteY277"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17768 w 1319234"/>
              <a:gd name="connsiteY276" fmla="*/ 2243137 h 2945607"/>
              <a:gd name="connsiteX277" fmla="*/ 270152 w 1319234"/>
              <a:gd name="connsiteY277"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17768 w 1319234"/>
              <a:gd name="connsiteY276" fmla="*/ 2243137 h 2945607"/>
              <a:gd name="connsiteX277" fmla="*/ 129662 w 1319234"/>
              <a:gd name="connsiteY277" fmla="*/ 2235994 h 2945607"/>
              <a:gd name="connsiteX278" fmla="*/ 270152 w 1319234"/>
              <a:gd name="connsiteY278"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17768 w 1319234"/>
              <a:gd name="connsiteY276" fmla="*/ 2243137 h 2945607"/>
              <a:gd name="connsiteX277" fmla="*/ 129662 w 1319234"/>
              <a:gd name="connsiteY277" fmla="*/ 2235994 h 2945607"/>
              <a:gd name="connsiteX278" fmla="*/ 270152 w 1319234"/>
              <a:gd name="connsiteY278"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17768 w 1319234"/>
              <a:gd name="connsiteY276" fmla="*/ 2243137 h 2945607"/>
              <a:gd name="connsiteX277" fmla="*/ 129662 w 1319234"/>
              <a:gd name="connsiteY277" fmla="*/ 2235994 h 2945607"/>
              <a:gd name="connsiteX278" fmla="*/ 270152 w 1319234"/>
              <a:gd name="connsiteY278"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17768 w 1319234"/>
              <a:gd name="connsiteY276" fmla="*/ 2243137 h 2945607"/>
              <a:gd name="connsiteX277" fmla="*/ 129662 w 1319234"/>
              <a:gd name="connsiteY277" fmla="*/ 2235994 h 2945607"/>
              <a:gd name="connsiteX278" fmla="*/ 343974 w 1319234"/>
              <a:gd name="connsiteY278" fmla="*/ 2276475 h 2945607"/>
              <a:gd name="connsiteX279" fmla="*/ 270152 w 1319234"/>
              <a:gd name="connsiteY279"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17768 w 1319234"/>
              <a:gd name="connsiteY276" fmla="*/ 2243137 h 2945607"/>
              <a:gd name="connsiteX277" fmla="*/ 129662 w 1319234"/>
              <a:gd name="connsiteY277" fmla="*/ 2235994 h 2945607"/>
              <a:gd name="connsiteX278" fmla="*/ 343974 w 1319234"/>
              <a:gd name="connsiteY278" fmla="*/ 2276475 h 2945607"/>
              <a:gd name="connsiteX279" fmla="*/ 270152 w 1319234"/>
              <a:gd name="connsiteY279"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17768 w 1319234"/>
              <a:gd name="connsiteY276" fmla="*/ 2243137 h 2945607"/>
              <a:gd name="connsiteX277" fmla="*/ 129662 w 1319234"/>
              <a:gd name="connsiteY277" fmla="*/ 2235994 h 2945607"/>
              <a:gd name="connsiteX278" fmla="*/ 343974 w 1319234"/>
              <a:gd name="connsiteY278" fmla="*/ 2276475 h 2945607"/>
              <a:gd name="connsiteX279" fmla="*/ 270152 w 1319234"/>
              <a:gd name="connsiteY279"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17768 w 1319234"/>
              <a:gd name="connsiteY276" fmla="*/ 2243137 h 2945607"/>
              <a:gd name="connsiteX277" fmla="*/ 129662 w 1319234"/>
              <a:gd name="connsiteY277" fmla="*/ 2235994 h 2945607"/>
              <a:gd name="connsiteX278" fmla="*/ 343974 w 1319234"/>
              <a:gd name="connsiteY278" fmla="*/ 2276475 h 2945607"/>
              <a:gd name="connsiteX279" fmla="*/ 301112 w 1319234"/>
              <a:gd name="connsiteY279" fmla="*/ 2524125 h 2945607"/>
              <a:gd name="connsiteX280" fmla="*/ 270152 w 1319234"/>
              <a:gd name="connsiteY280" fmla="*/ 2945607 h 2945607"/>
              <a:gd name="connsiteX0" fmla="*/ 805935 w 1319234"/>
              <a:gd name="connsiteY0" fmla="*/ 0 h 2945607"/>
              <a:gd name="connsiteX1" fmla="*/ 824985 w 1319234"/>
              <a:gd name="connsiteY1" fmla="*/ 11906 h 2945607"/>
              <a:gd name="connsiteX2" fmla="*/ 839272 w 1319234"/>
              <a:gd name="connsiteY2" fmla="*/ 23812 h 2945607"/>
              <a:gd name="connsiteX3" fmla="*/ 846416 w 1319234"/>
              <a:gd name="connsiteY3" fmla="*/ 35719 h 2945607"/>
              <a:gd name="connsiteX4" fmla="*/ 855941 w 1319234"/>
              <a:gd name="connsiteY4" fmla="*/ 50006 h 2945607"/>
              <a:gd name="connsiteX5" fmla="*/ 872610 w 1319234"/>
              <a:gd name="connsiteY5" fmla="*/ 71437 h 2945607"/>
              <a:gd name="connsiteX6" fmla="*/ 874991 w 1319234"/>
              <a:gd name="connsiteY6" fmla="*/ 78581 h 2945607"/>
              <a:gd name="connsiteX7" fmla="*/ 879753 w 1319234"/>
              <a:gd name="connsiteY7" fmla="*/ 88106 h 2945607"/>
              <a:gd name="connsiteX8" fmla="*/ 882135 w 1319234"/>
              <a:gd name="connsiteY8" fmla="*/ 102394 h 2945607"/>
              <a:gd name="connsiteX9" fmla="*/ 886897 w 1319234"/>
              <a:gd name="connsiteY9" fmla="*/ 109537 h 2945607"/>
              <a:gd name="connsiteX10" fmla="*/ 891660 w 1319234"/>
              <a:gd name="connsiteY10" fmla="*/ 119062 h 2945607"/>
              <a:gd name="connsiteX11" fmla="*/ 903566 w 1319234"/>
              <a:gd name="connsiteY11" fmla="*/ 145256 h 2945607"/>
              <a:gd name="connsiteX12" fmla="*/ 908328 w 1319234"/>
              <a:gd name="connsiteY12" fmla="*/ 161925 h 2945607"/>
              <a:gd name="connsiteX13" fmla="*/ 915472 w 1319234"/>
              <a:gd name="connsiteY13" fmla="*/ 166687 h 2945607"/>
              <a:gd name="connsiteX14" fmla="*/ 920235 w 1319234"/>
              <a:gd name="connsiteY14" fmla="*/ 178594 h 2945607"/>
              <a:gd name="connsiteX15" fmla="*/ 924997 w 1319234"/>
              <a:gd name="connsiteY15" fmla="*/ 185737 h 2945607"/>
              <a:gd name="connsiteX16" fmla="*/ 932141 w 1319234"/>
              <a:gd name="connsiteY16" fmla="*/ 202406 h 2945607"/>
              <a:gd name="connsiteX17" fmla="*/ 939285 w 1319234"/>
              <a:gd name="connsiteY17" fmla="*/ 221456 h 2945607"/>
              <a:gd name="connsiteX18" fmla="*/ 941666 w 1319234"/>
              <a:gd name="connsiteY18" fmla="*/ 230981 h 2945607"/>
              <a:gd name="connsiteX19" fmla="*/ 946428 w 1319234"/>
              <a:gd name="connsiteY19" fmla="*/ 238125 h 2945607"/>
              <a:gd name="connsiteX20" fmla="*/ 951191 w 1319234"/>
              <a:gd name="connsiteY20" fmla="*/ 247650 h 2945607"/>
              <a:gd name="connsiteX21" fmla="*/ 955953 w 1319234"/>
              <a:gd name="connsiteY21" fmla="*/ 266700 h 2945607"/>
              <a:gd name="connsiteX22" fmla="*/ 960716 w 1319234"/>
              <a:gd name="connsiteY22" fmla="*/ 285750 h 2945607"/>
              <a:gd name="connsiteX23" fmla="*/ 963097 w 1319234"/>
              <a:gd name="connsiteY23" fmla="*/ 295275 h 2945607"/>
              <a:gd name="connsiteX24" fmla="*/ 975003 w 1319234"/>
              <a:gd name="connsiteY24" fmla="*/ 326231 h 2945607"/>
              <a:gd name="connsiteX25" fmla="*/ 979766 w 1319234"/>
              <a:gd name="connsiteY25" fmla="*/ 342900 h 2945607"/>
              <a:gd name="connsiteX26" fmla="*/ 982147 w 1319234"/>
              <a:gd name="connsiteY26" fmla="*/ 350044 h 2945607"/>
              <a:gd name="connsiteX27" fmla="*/ 984528 w 1319234"/>
              <a:gd name="connsiteY27" fmla="*/ 361950 h 2945607"/>
              <a:gd name="connsiteX28" fmla="*/ 991672 w 1319234"/>
              <a:gd name="connsiteY28" fmla="*/ 369094 h 2945607"/>
              <a:gd name="connsiteX29" fmla="*/ 1003578 w 1319234"/>
              <a:gd name="connsiteY29" fmla="*/ 350044 h 2945607"/>
              <a:gd name="connsiteX30" fmla="*/ 1013103 w 1319234"/>
              <a:gd name="connsiteY30" fmla="*/ 345281 h 2945607"/>
              <a:gd name="connsiteX31" fmla="*/ 1020247 w 1319234"/>
              <a:gd name="connsiteY31" fmla="*/ 340519 h 2945607"/>
              <a:gd name="connsiteX32" fmla="*/ 1036916 w 1319234"/>
              <a:gd name="connsiteY32" fmla="*/ 326231 h 2945607"/>
              <a:gd name="connsiteX33" fmla="*/ 1055966 w 1319234"/>
              <a:gd name="connsiteY33" fmla="*/ 316706 h 2945607"/>
              <a:gd name="connsiteX34" fmla="*/ 1086922 w 1319234"/>
              <a:gd name="connsiteY34" fmla="*/ 311944 h 2945607"/>
              <a:gd name="connsiteX35" fmla="*/ 1148835 w 1319234"/>
              <a:gd name="connsiteY35" fmla="*/ 307181 h 2945607"/>
              <a:gd name="connsiteX36" fmla="*/ 1163122 w 1319234"/>
              <a:gd name="connsiteY36" fmla="*/ 304800 h 2945607"/>
              <a:gd name="connsiteX37" fmla="*/ 1167885 w 1319234"/>
              <a:gd name="connsiteY37" fmla="*/ 311944 h 2945607"/>
              <a:gd name="connsiteX38" fmla="*/ 1170266 w 1319234"/>
              <a:gd name="connsiteY38" fmla="*/ 326231 h 2945607"/>
              <a:gd name="connsiteX39" fmla="*/ 1179791 w 1319234"/>
              <a:gd name="connsiteY39" fmla="*/ 345281 h 2945607"/>
              <a:gd name="connsiteX40" fmla="*/ 1182172 w 1319234"/>
              <a:gd name="connsiteY40" fmla="*/ 359569 h 2945607"/>
              <a:gd name="connsiteX41" fmla="*/ 1184553 w 1319234"/>
              <a:gd name="connsiteY41" fmla="*/ 378619 h 2945607"/>
              <a:gd name="connsiteX42" fmla="*/ 1198841 w 1319234"/>
              <a:gd name="connsiteY42" fmla="*/ 381000 h 2945607"/>
              <a:gd name="connsiteX43" fmla="*/ 1225035 w 1319234"/>
              <a:gd name="connsiteY43" fmla="*/ 357187 h 2945607"/>
              <a:gd name="connsiteX44" fmla="*/ 1244085 w 1319234"/>
              <a:gd name="connsiteY44" fmla="*/ 342900 h 2945607"/>
              <a:gd name="connsiteX45" fmla="*/ 1267897 w 1319234"/>
              <a:gd name="connsiteY45" fmla="*/ 335756 h 2945607"/>
              <a:gd name="connsiteX46" fmla="*/ 1236941 w 1319234"/>
              <a:gd name="connsiteY46" fmla="*/ 350044 h 2945607"/>
              <a:gd name="connsiteX47" fmla="*/ 1227416 w 1319234"/>
              <a:gd name="connsiteY47" fmla="*/ 354806 h 2945607"/>
              <a:gd name="connsiteX48" fmla="*/ 1213128 w 1319234"/>
              <a:gd name="connsiteY48" fmla="*/ 359569 h 2945607"/>
              <a:gd name="connsiteX49" fmla="*/ 1194078 w 1319234"/>
              <a:gd name="connsiteY49" fmla="*/ 364331 h 2945607"/>
              <a:gd name="connsiteX50" fmla="*/ 1177410 w 1319234"/>
              <a:gd name="connsiteY50" fmla="*/ 376237 h 2945607"/>
              <a:gd name="connsiteX51" fmla="*/ 1172647 w 1319234"/>
              <a:gd name="connsiteY51" fmla="*/ 385762 h 2945607"/>
              <a:gd name="connsiteX52" fmla="*/ 1167885 w 1319234"/>
              <a:gd name="connsiteY52" fmla="*/ 414337 h 2945607"/>
              <a:gd name="connsiteX53" fmla="*/ 1165503 w 1319234"/>
              <a:gd name="connsiteY53" fmla="*/ 450056 h 2945607"/>
              <a:gd name="connsiteX54" fmla="*/ 1115497 w 1319234"/>
              <a:gd name="connsiteY54" fmla="*/ 454819 h 2945607"/>
              <a:gd name="connsiteX55" fmla="*/ 1117878 w 1319234"/>
              <a:gd name="connsiteY55" fmla="*/ 500062 h 2945607"/>
              <a:gd name="connsiteX56" fmla="*/ 1120260 w 1319234"/>
              <a:gd name="connsiteY56" fmla="*/ 507206 h 2945607"/>
              <a:gd name="connsiteX57" fmla="*/ 1129785 w 1319234"/>
              <a:gd name="connsiteY57" fmla="*/ 516731 h 2945607"/>
              <a:gd name="connsiteX58" fmla="*/ 1141691 w 1319234"/>
              <a:gd name="connsiteY58" fmla="*/ 538162 h 2945607"/>
              <a:gd name="connsiteX59" fmla="*/ 1136928 w 1319234"/>
              <a:gd name="connsiteY59" fmla="*/ 531019 h 2945607"/>
              <a:gd name="connsiteX60" fmla="*/ 1125022 w 1319234"/>
              <a:gd name="connsiteY60" fmla="*/ 509587 h 2945607"/>
              <a:gd name="connsiteX61" fmla="*/ 1122641 w 1319234"/>
              <a:gd name="connsiteY61" fmla="*/ 488156 h 2945607"/>
              <a:gd name="connsiteX62" fmla="*/ 1117878 w 1319234"/>
              <a:gd name="connsiteY62" fmla="*/ 471487 h 2945607"/>
              <a:gd name="connsiteX63" fmla="*/ 1120260 w 1319234"/>
              <a:gd name="connsiteY63" fmla="*/ 457200 h 2945607"/>
              <a:gd name="connsiteX64" fmla="*/ 1160741 w 1319234"/>
              <a:gd name="connsiteY64" fmla="*/ 450056 h 2945607"/>
              <a:gd name="connsiteX65" fmla="*/ 1167885 w 1319234"/>
              <a:gd name="connsiteY65" fmla="*/ 447675 h 2945607"/>
              <a:gd name="connsiteX66" fmla="*/ 1182172 w 1319234"/>
              <a:gd name="connsiteY66" fmla="*/ 435769 h 2945607"/>
              <a:gd name="connsiteX67" fmla="*/ 1179791 w 1319234"/>
              <a:gd name="connsiteY67" fmla="*/ 369094 h 2945607"/>
              <a:gd name="connsiteX68" fmla="*/ 1177410 w 1319234"/>
              <a:gd name="connsiteY68" fmla="*/ 359569 h 2945607"/>
              <a:gd name="connsiteX69" fmla="*/ 1175028 w 1319234"/>
              <a:gd name="connsiteY69" fmla="*/ 345281 h 2945607"/>
              <a:gd name="connsiteX70" fmla="*/ 1172647 w 1319234"/>
              <a:gd name="connsiteY70" fmla="*/ 335756 h 2945607"/>
              <a:gd name="connsiteX71" fmla="*/ 1167885 w 1319234"/>
              <a:gd name="connsiteY71" fmla="*/ 316706 h 2945607"/>
              <a:gd name="connsiteX72" fmla="*/ 1163122 w 1319234"/>
              <a:gd name="connsiteY72" fmla="*/ 309562 h 2945607"/>
              <a:gd name="connsiteX73" fmla="*/ 1155978 w 1319234"/>
              <a:gd name="connsiteY73" fmla="*/ 307181 h 2945607"/>
              <a:gd name="connsiteX74" fmla="*/ 1079778 w 1319234"/>
              <a:gd name="connsiteY74" fmla="*/ 314325 h 2945607"/>
              <a:gd name="connsiteX75" fmla="*/ 1039297 w 1319234"/>
              <a:gd name="connsiteY75" fmla="*/ 316706 h 2945607"/>
              <a:gd name="connsiteX76" fmla="*/ 1020247 w 1319234"/>
              <a:gd name="connsiteY76" fmla="*/ 321469 h 2945607"/>
              <a:gd name="connsiteX77" fmla="*/ 1010722 w 1319234"/>
              <a:gd name="connsiteY77" fmla="*/ 323850 h 2945607"/>
              <a:gd name="connsiteX78" fmla="*/ 998816 w 1319234"/>
              <a:gd name="connsiteY78" fmla="*/ 326231 h 2945607"/>
              <a:gd name="connsiteX79" fmla="*/ 991672 w 1319234"/>
              <a:gd name="connsiteY79" fmla="*/ 335756 h 2945607"/>
              <a:gd name="connsiteX80" fmla="*/ 989291 w 1319234"/>
              <a:gd name="connsiteY80" fmla="*/ 371475 h 2945607"/>
              <a:gd name="connsiteX81" fmla="*/ 979766 w 1319234"/>
              <a:gd name="connsiteY81" fmla="*/ 373856 h 2945607"/>
              <a:gd name="connsiteX82" fmla="*/ 932141 w 1319234"/>
              <a:gd name="connsiteY82" fmla="*/ 376237 h 2945607"/>
              <a:gd name="connsiteX83" fmla="*/ 920235 w 1319234"/>
              <a:gd name="connsiteY83" fmla="*/ 378619 h 2945607"/>
              <a:gd name="connsiteX84" fmla="*/ 910710 w 1319234"/>
              <a:gd name="connsiteY84" fmla="*/ 402431 h 2945607"/>
              <a:gd name="connsiteX85" fmla="*/ 915472 w 1319234"/>
              <a:gd name="connsiteY85" fmla="*/ 421481 h 2945607"/>
              <a:gd name="connsiteX86" fmla="*/ 927378 w 1319234"/>
              <a:gd name="connsiteY86" fmla="*/ 440531 h 2945607"/>
              <a:gd name="connsiteX87" fmla="*/ 922616 w 1319234"/>
              <a:gd name="connsiteY87" fmla="*/ 421481 h 2945607"/>
              <a:gd name="connsiteX88" fmla="*/ 917853 w 1319234"/>
              <a:gd name="connsiteY88" fmla="*/ 411956 h 2945607"/>
              <a:gd name="connsiteX89" fmla="*/ 905947 w 1319234"/>
              <a:gd name="connsiteY89" fmla="*/ 395287 h 2945607"/>
              <a:gd name="connsiteX90" fmla="*/ 903566 w 1319234"/>
              <a:gd name="connsiteY90" fmla="*/ 381000 h 2945607"/>
              <a:gd name="connsiteX91" fmla="*/ 891660 w 1319234"/>
              <a:gd name="connsiteY91" fmla="*/ 361950 h 2945607"/>
              <a:gd name="connsiteX92" fmla="*/ 886897 w 1319234"/>
              <a:gd name="connsiteY92" fmla="*/ 354806 h 2945607"/>
              <a:gd name="connsiteX93" fmla="*/ 872610 w 1319234"/>
              <a:gd name="connsiteY93" fmla="*/ 345281 h 2945607"/>
              <a:gd name="connsiteX94" fmla="*/ 855941 w 1319234"/>
              <a:gd name="connsiteY94" fmla="*/ 330994 h 2945607"/>
              <a:gd name="connsiteX95" fmla="*/ 832128 w 1319234"/>
              <a:gd name="connsiteY95" fmla="*/ 333375 h 2945607"/>
              <a:gd name="connsiteX96" fmla="*/ 824985 w 1319234"/>
              <a:gd name="connsiteY96" fmla="*/ 335756 h 2945607"/>
              <a:gd name="connsiteX97" fmla="*/ 822603 w 1319234"/>
              <a:gd name="connsiteY97" fmla="*/ 342900 h 2945607"/>
              <a:gd name="connsiteX98" fmla="*/ 870228 w 1319234"/>
              <a:gd name="connsiteY98" fmla="*/ 338137 h 2945607"/>
              <a:gd name="connsiteX99" fmla="*/ 884516 w 1319234"/>
              <a:gd name="connsiteY99" fmla="*/ 345281 h 2945607"/>
              <a:gd name="connsiteX100" fmla="*/ 894041 w 1319234"/>
              <a:gd name="connsiteY100" fmla="*/ 385762 h 2945607"/>
              <a:gd name="connsiteX101" fmla="*/ 898803 w 1319234"/>
              <a:gd name="connsiteY101" fmla="*/ 392906 h 2945607"/>
              <a:gd name="connsiteX102" fmla="*/ 913091 w 1319234"/>
              <a:gd name="connsiteY102" fmla="*/ 395287 h 2945607"/>
              <a:gd name="connsiteX103" fmla="*/ 929760 w 1319234"/>
              <a:gd name="connsiteY103" fmla="*/ 390525 h 2945607"/>
              <a:gd name="connsiteX104" fmla="*/ 948810 w 1319234"/>
              <a:gd name="connsiteY104" fmla="*/ 383381 h 2945607"/>
              <a:gd name="connsiteX105" fmla="*/ 977385 w 1319234"/>
              <a:gd name="connsiteY105" fmla="*/ 381000 h 2945607"/>
              <a:gd name="connsiteX106" fmla="*/ 996435 w 1319234"/>
              <a:gd name="connsiteY106" fmla="*/ 378619 h 2945607"/>
              <a:gd name="connsiteX107" fmla="*/ 1005960 w 1319234"/>
              <a:gd name="connsiteY107" fmla="*/ 376237 h 2945607"/>
              <a:gd name="connsiteX108" fmla="*/ 1008341 w 1319234"/>
              <a:gd name="connsiteY108" fmla="*/ 383381 h 2945607"/>
              <a:gd name="connsiteX109" fmla="*/ 1020247 w 1319234"/>
              <a:gd name="connsiteY109" fmla="*/ 407194 h 2945607"/>
              <a:gd name="connsiteX110" fmla="*/ 1022628 w 1319234"/>
              <a:gd name="connsiteY110" fmla="*/ 421481 h 2945607"/>
              <a:gd name="connsiteX111" fmla="*/ 1025010 w 1319234"/>
              <a:gd name="connsiteY111" fmla="*/ 454819 h 2945607"/>
              <a:gd name="connsiteX112" fmla="*/ 1029772 w 1319234"/>
              <a:gd name="connsiteY112" fmla="*/ 478631 h 2945607"/>
              <a:gd name="connsiteX113" fmla="*/ 1032153 w 1319234"/>
              <a:gd name="connsiteY113" fmla="*/ 497681 h 2945607"/>
              <a:gd name="connsiteX114" fmla="*/ 1034535 w 1319234"/>
              <a:gd name="connsiteY114" fmla="*/ 507206 h 2945607"/>
              <a:gd name="connsiteX115" fmla="*/ 1036916 w 1319234"/>
              <a:gd name="connsiteY115" fmla="*/ 519112 h 2945607"/>
              <a:gd name="connsiteX116" fmla="*/ 1041678 w 1319234"/>
              <a:gd name="connsiteY116" fmla="*/ 550069 h 2945607"/>
              <a:gd name="connsiteX117" fmla="*/ 1044060 w 1319234"/>
              <a:gd name="connsiteY117" fmla="*/ 557212 h 2945607"/>
              <a:gd name="connsiteX118" fmla="*/ 1051203 w 1319234"/>
              <a:gd name="connsiteY118" fmla="*/ 578644 h 2945607"/>
              <a:gd name="connsiteX119" fmla="*/ 1055966 w 1319234"/>
              <a:gd name="connsiteY119" fmla="*/ 585787 h 2945607"/>
              <a:gd name="connsiteX120" fmla="*/ 1060728 w 1319234"/>
              <a:gd name="connsiteY120" fmla="*/ 607219 h 2945607"/>
              <a:gd name="connsiteX121" fmla="*/ 1065491 w 1319234"/>
              <a:gd name="connsiteY121" fmla="*/ 616744 h 2945607"/>
              <a:gd name="connsiteX122" fmla="*/ 1070253 w 1319234"/>
              <a:gd name="connsiteY122" fmla="*/ 638175 h 2945607"/>
              <a:gd name="connsiteX123" fmla="*/ 1072635 w 1319234"/>
              <a:gd name="connsiteY123" fmla="*/ 657225 h 2945607"/>
              <a:gd name="connsiteX124" fmla="*/ 1077397 w 1319234"/>
              <a:gd name="connsiteY124" fmla="*/ 671512 h 2945607"/>
              <a:gd name="connsiteX125" fmla="*/ 1079778 w 1319234"/>
              <a:gd name="connsiteY125" fmla="*/ 681037 h 2945607"/>
              <a:gd name="connsiteX126" fmla="*/ 1084541 w 1319234"/>
              <a:gd name="connsiteY126" fmla="*/ 704850 h 2945607"/>
              <a:gd name="connsiteX127" fmla="*/ 1086922 w 1319234"/>
              <a:gd name="connsiteY127" fmla="*/ 716756 h 2945607"/>
              <a:gd name="connsiteX128" fmla="*/ 1096447 w 1319234"/>
              <a:gd name="connsiteY128" fmla="*/ 747712 h 2945607"/>
              <a:gd name="connsiteX129" fmla="*/ 1110735 w 1319234"/>
              <a:gd name="connsiteY129" fmla="*/ 781050 h 2945607"/>
              <a:gd name="connsiteX130" fmla="*/ 1115497 w 1319234"/>
              <a:gd name="connsiteY130" fmla="*/ 797719 h 2945607"/>
              <a:gd name="connsiteX131" fmla="*/ 1127403 w 1319234"/>
              <a:gd name="connsiteY131" fmla="*/ 828675 h 2945607"/>
              <a:gd name="connsiteX132" fmla="*/ 1132166 w 1319234"/>
              <a:gd name="connsiteY132" fmla="*/ 845344 h 2945607"/>
              <a:gd name="connsiteX133" fmla="*/ 1141691 w 1319234"/>
              <a:gd name="connsiteY133" fmla="*/ 852487 h 2945607"/>
              <a:gd name="connsiteX134" fmla="*/ 1165503 w 1319234"/>
              <a:gd name="connsiteY134" fmla="*/ 847725 h 2945607"/>
              <a:gd name="connsiteX135" fmla="*/ 1191697 w 1319234"/>
              <a:gd name="connsiteY135" fmla="*/ 838200 h 2945607"/>
              <a:gd name="connsiteX136" fmla="*/ 1205985 w 1319234"/>
              <a:gd name="connsiteY136" fmla="*/ 835819 h 2945607"/>
              <a:gd name="connsiteX137" fmla="*/ 1234560 w 1319234"/>
              <a:gd name="connsiteY137" fmla="*/ 828675 h 2945607"/>
              <a:gd name="connsiteX138" fmla="*/ 1255991 w 1319234"/>
              <a:gd name="connsiteY138" fmla="*/ 823912 h 2945607"/>
              <a:gd name="connsiteX139" fmla="*/ 1305997 w 1319234"/>
              <a:gd name="connsiteY139" fmla="*/ 828675 h 2945607"/>
              <a:gd name="connsiteX140" fmla="*/ 1310760 w 1319234"/>
              <a:gd name="connsiteY140" fmla="*/ 845344 h 2945607"/>
              <a:gd name="connsiteX141" fmla="*/ 1315522 w 1319234"/>
              <a:gd name="connsiteY141" fmla="*/ 871537 h 2945607"/>
              <a:gd name="connsiteX142" fmla="*/ 1313141 w 1319234"/>
              <a:gd name="connsiteY142" fmla="*/ 850106 h 2945607"/>
              <a:gd name="connsiteX143" fmla="*/ 1310760 w 1319234"/>
              <a:gd name="connsiteY143" fmla="*/ 838200 h 2945607"/>
              <a:gd name="connsiteX144" fmla="*/ 1298853 w 1319234"/>
              <a:gd name="connsiteY144" fmla="*/ 835819 h 2945607"/>
              <a:gd name="connsiteX145" fmla="*/ 1222653 w 1319234"/>
              <a:gd name="connsiteY145" fmla="*/ 842962 h 2945607"/>
              <a:gd name="connsiteX146" fmla="*/ 1208366 w 1319234"/>
              <a:gd name="connsiteY146" fmla="*/ 845344 h 2945607"/>
              <a:gd name="connsiteX147" fmla="*/ 1201222 w 1319234"/>
              <a:gd name="connsiteY147" fmla="*/ 847725 h 2945607"/>
              <a:gd name="connsiteX148" fmla="*/ 1151216 w 1319234"/>
              <a:gd name="connsiteY148" fmla="*/ 850106 h 2945607"/>
              <a:gd name="connsiteX149" fmla="*/ 1158360 w 1319234"/>
              <a:gd name="connsiteY149" fmla="*/ 902494 h 2945607"/>
              <a:gd name="connsiteX150" fmla="*/ 1172647 w 1319234"/>
              <a:gd name="connsiteY150" fmla="*/ 933450 h 2945607"/>
              <a:gd name="connsiteX151" fmla="*/ 1182172 w 1319234"/>
              <a:gd name="connsiteY151" fmla="*/ 954881 h 2945607"/>
              <a:gd name="connsiteX152" fmla="*/ 1184553 w 1319234"/>
              <a:gd name="connsiteY152" fmla="*/ 964406 h 2945607"/>
              <a:gd name="connsiteX153" fmla="*/ 1189316 w 1319234"/>
              <a:gd name="connsiteY153" fmla="*/ 971550 h 2945607"/>
              <a:gd name="connsiteX154" fmla="*/ 1203603 w 1319234"/>
              <a:gd name="connsiteY154" fmla="*/ 1004887 h 2945607"/>
              <a:gd name="connsiteX155" fmla="*/ 1208366 w 1319234"/>
              <a:gd name="connsiteY155" fmla="*/ 1026319 h 2945607"/>
              <a:gd name="connsiteX156" fmla="*/ 1220272 w 1319234"/>
              <a:gd name="connsiteY156" fmla="*/ 1050131 h 2945607"/>
              <a:gd name="connsiteX157" fmla="*/ 1222653 w 1319234"/>
              <a:gd name="connsiteY157" fmla="*/ 1064419 h 2945607"/>
              <a:gd name="connsiteX158" fmla="*/ 1232178 w 1319234"/>
              <a:gd name="connsiteY158" fmla="*/ 1083469 h 2945607"/>
              <a:gd name="connsiteX159" fmla="*/ 1234560 w 1319234"/>
              <a:gd name="connsiteY159" fmla="*/ 1092994 h 2945607"/>
              <a:gd name="connsiteX160" fmla="*/ 1213128 w 1319234"/>
              <a:gd name="connsiteY160" fmla="*/ 1116806 h 2945607"/>
              <a:gd name="connsiteX161" fmla="*/ 1201222 w 1319234"/>
              <a:gd name="connsiteY161" fmla="*/ 1126331 h 2945607"/>
              <a:gd name="connsiteX162" fmla="*/ 1194078 w 1319234"/>
              <a:gd name="connsiteY162" fmla="*/ 1133475 h 2945607"/>
              <a:gd name="connsiteX163" fmla="*/ 1170266 w 1319234"/>
              <a:gd name="connsiteY163" fmla="*/ 1147762 h 2945607"/>
              <a:gd name="connsiteX164" fmla="*/ 1163122 w 1319234"/>
              <a:gd name="connsiteY164" fmla="*/ 1157287 h 2945607"/>
              <a:gd name="connsiteX165" fmla="*/ 1158360 w 1319234"/>
              <a:gd name="connsiteY165" fmla="*/ 1166812 h 2945607"/>
              <a:gd name="connsiteX166" fmla="*/ 1146453 w 1319234"/>
              <a:gd name="connsiteY166" fmla="*/ 1173956 h 2945607"/>
              <a:gd name="connsiteX167" fmla="*/ 1141691 w 1319234"/>
              <a:gd name="connsiteY167" fmla="*/ 1181100 h 2945607"/>
              <a:gd name="connsiteX168" fmla="*/ 1120260 w 1319234"/>
              <a:gd name="connsiteY168" fmla="*/ 1207294 h 2945607"/>
              <a:gd name="connsiteX169" fmla="*/ 1098828 w 1319234"/>
              <a:gd name="connsiteY169" fmla="*/ 1245394 h 2945607"/>
              <a:gd name="connsiteX170" fmla="*/ 1082160 w 1319234"/>
              <a:gd name="connsiteY170" fmla="*/ 1262062 h 2945607"/>
              <a:gd name="connsiteX171" fmla="*/ 1055966 w 1319234"/>
              <a:gd name="connsiteY171" fmla="*/ 1257300 h 2945607"/>
              <a:gd name="connsiteX172" fmla="*/ 1044060 w 1319234"/>
              <a:gd name="connsiteY172" fmla="*/ 1243012 h 2945607"/>
              <a:gd name="connsiteX173" fmla="*/ 1013103 w 1319234"/>
              <a:gd name="connsiteY173" fmla="*/ 1195387 h 2945607"/>
              <a:gd name="connsiteX174" fmla="*/ 1005960 w 1319234"/>
              <a:gd name="connsiteY174" fmla="*/ 1190625 h 2945607"/>
              <a:gd name="connsiteX175" fmla="*/ 998816 w 1319234"/>
              <a:gd name="connsiteY175" fmla="*/ 1176337 h 2945607"/>
              <a:gd name="connsiteX176" fmla="*/ 991672 w 1319234"/>
              <a:gd name="connsiteY176" fmla="*/ 1171575 h 2945607"/>
              <a:gd name="connsiteX177" fmla="*/ 984528 w 1319234"/>
              <a:gd name="connsiteY177" fmla="*/ 1164431 h 2945607"/>
              <a:gd name="connsiteX178" fmla="*/ 967860 w 1319234"/>
              <a:gd name="connsiteY178" fmla="*/ 1150144 h 2945607"/>
              <a:gd name="connsiteX179" fmla="*/ 929760 w 1319234"/>
              <a:gd name="connsiteY179" fmla="*/ 1116806 h 2945607"/>
              <a:gd name="connsiteX180" fmla="*/ 908328 w 1319234"/>
              <a:gd name="connsiteY180" fmla="*/ 1090612 h 2945607"/>
              <a:gd name="connsiteX181" fmla="*/ 901185 w 1319234"/>
              <a:gd name="connsiteY181" fmla="*/ 1081087 h 2945607"/>
              <a:gd name="connsiteX182" fmla="*/ 889278 w 1319234"/>
              <a:gd name="connsiteY182" fmla="*/ 1069181 h 2945607"/>
              <a:gd name="connsiteX183" fmla="*/ 879753 w 1319234"/>
              <a:gd name="connsiteY183" fmla="*/ 1057275 h 2945607"/>
              <a:gd name="connsiteX184" fmla="*/ 870228 w 1319234"/>
              <a:gd name="connsiteY184" fmla="*/ 1047750 h 2945607"/>
              <a:gd name="connsiteX185" fmla="*/ 853560 w 1319234"/>
              <a:gd name="connsiteY185" fmla="*/ 1026319 h 2945607"/>
              <a:gd name="connsiteX186" fmla="*/ 844035 w 1319234"/>
              <a:gd name="connsiteY186" fmla="*/ 1016794 h 2945607"/>
              <a:gd name="connsiteX187" fmla="*/ 836891 w 1319234"/>
              <a:gd name="connsiteY187" fmla="*/ 1007269 h 2945607"/>
              <a:gd name="connsiteX188" fmla="*/ 832128 w 1319234"/>
              <a:gd name="connsiteY188" fmla="*/ 1000125 h 2945607"/>
              <a:gd name="connsiteX189" fmla="*/ 808316 w 1319234"/>
              <a:gd name="connsiteY189" fmla="*/ 976312 h 2945607"/>
              <a:gd name="connsiteX190" fmla="*/ 794028 w 1319234"/>
              <a:gd name="connsiteY190" fmla="*/ 962025 h 2945607"/>
              <a:gd name="connsiteX191" fmla="*/ 760691 w 1319234"/>
              <a:gd name="connsiteY191" fmla="*/ 926306 h 2945607"/>
              <a:gd name="connsiteX192" fmla="*/ 744022 w 1319234"/>
              <a:gd name="connsiteY192" fmla="*/ 916781 h 2945607"/>
              <a:gd name="connsiteX193" fmla="*/ 736878 w 1319234"/>
              <a:gd name="connsiteY193" fmla="*/ 907256 h 2945607"/>
              <a:gd name="connsiteX194" fmla="*/ 720210 w 1319234"/>
              <a:gd name="connsiteY194" fmla="*/ 895350 h 2945607"/>
              <a:gd name="connsiteX195" fmla="*/ 701160 w 1319234"/>
              <a:gd name="connsiteY195" fmla="*/ 878681 h 2945607"/>
              <a:gd name="connsiteX196" fmla="*/ 670203 w 1319234"/>
              <a:gd name="connsiteY196" fmla="*/ 883444 h 2945607"/>
              <a:gd name="connsiteX197" fmla="*/ 663060 w 1319234"/>
              <a:gd name="connsiteY197" fmla="*/ 885825 h 2945607"/>
              <a:gd name="connsiteX198" fmla="*/ 655916 w 1319234"/>
              <a:gd name="connsiteY198" fmla="*/ 892969 h 2945607"/>
              <a:gd name="connsiteX199" fmla="*/ 651153 w 1319234"/>
              <a:gd name="connsiteY199" fmla="*/ 912019 h 2945607"/>
              <a:gd name="connsiteX200" fmla="*/ 648772 w 1319234"/>
              <a:gd name="connsiteY200" fmla="*/ 921544 h 2945607"/>
              <a:gd name="connsiteX201" fmla="*/ 639247 w 1319234"/>
              <a:gd name="connsiteY201" fmla="*/ 945356 h 2945607"/>
              <a:gd name="connsiteX202" fmla="*/ 634485 w 1319234"/>
              <a:gd name="connsiteY202" fmla="*/ 964406 h 2945607"/>
              <a:gd name="connsiteX203" fmla="*/ 636866 w 1319234"/>
              <a:gd name="connsiteY203" fmla="*/ 1016794 h 2945607"/>
              <a:gd name="connsiteX204" fmla="*/ 639247 w 1319234"/>
              <a:gd name="connsiteY204" fmla="*/ 1023937 h 2945607"/>
              <a:gd name="connsiteX205" fmla="*/ 641628 w 1319234"/>
              <a:gd name="connsiteY205" fmla="*/ 1040606 h 2945607"/>
              <a:gd name="connsiteX206" fmla="*/ 639247 w 1319234"/>
              <a:gd name="connsiteY206" fmla="*/ 1012031 h 2945607"/>
              <a:gd name="connsiteX207" fmla="*/ 641628 w 1319234"/>
              <a:gd name="connsiteY207" fmla="*/ 942975 h 2945607"/>
              <a:gd name="connsiteX208" fmla="*/ 658297 w 1319234"/>
              <a:gd name="connsiteY208" fmla="*/ 923925 h 2945607"/>
              <a:gd name="connsiteX209" fmla="*/ 677347 w 1319234"/>
              <a:gd name="connsiteY209" fmla="*/ 904875 h 2945607"/>
              <a:gd name="connsiteX210" fmla="*/ 684491 w 1319234"/>
              <a:gd name="connsiteY210" fmla="*/ 900112 h 2945607"/>
              <a:gd name="connsiteX211" fmla="*/ 705922 w 1319234"/>
              <a:gd name="connsiteY211" fmla="*/ 883444 h 2945607"/>
              <a:gd name="connsiteX212" fmla="*/ 746403 w 1319234"/>
              <a:gd name="connsiteY212" fmla="*/ 890587 h 2945607"/>
              <a:gd name="connsiteX213" fmla="*/ 786885 w 1319234"/>
              <a:gd name="connsiteY213" fmla="*/ 921544 h 2945607"/>
              <a:gd name="connsiteX214" fmla="*/ 794028 w 1319234"/>
              <a:gd name="connsiteY214" fmla="*/ 940594 h 2945607"/>
              <a:gd name="connsiteX215" fmla="*/ 829747 w 1319234"/>
              <a:gd name="connsiteY215" fmla="*/ 990600 h 2945607"/>
              <a:gd name="connsiteX216" fmla="*/ 834510 w 1319234"/>
              <a:gd name="connsiteY216" fmla="*/ 997744 h 2945607"/>
              <a:gd name="connsiteX217" fmla="*/ 846416 w 1319234"/>
              <a:gd name="connsiteY217" fmla="*/ 1019175 h 2945607"/>
              <a:gd name="connsiteX218" fmla="*/ 865466 w 1319234"/>
              <a:gd name="connsiteY218" fmla="*/ 1040606 h 2945607"/>
              <a:gd name="connsiteX219" fmla="*/ 874991 w 1319234"/>
              <a:gd name="connsiteY219" fmla="*/ 1052512 h 2945607"/>
              <a:gd name="connsiteX220" fmla="*/ 889278 w 1319234"/>
              <a:gd name="connsiteY220" fmla="*/ 1073944 h 2945607"/>
              <a:gd name="connsiteX221" fmla="*/ 901185 w 1319234"/>
              <a:gd name="connsiteY221" fmla="*/ 1083469 h 2945607"/>
              <a:gd name="connsiteX222" fmla="*/ 927378 w 1319234"/>
              <a:gd name="connsiteY222" fmla="*/ 1114425 h 2945607"/>
              <a:gd name="connsiteX223" fmla="*/ 932141 w 1319234"/>
              <a:gd name="connsiteY223" fmla="*/ 1121569 h 2945607"/>
              <a:gd name="connsiteX224" fmla="*/ 936903 w 1319234"/>
              <a:gd name="connsiteY224" fmla="*/ 1133475 h 2945607"/>
              <a:gd name="connsiteX225" fmla="*/ 939285 w 1319234"/>
              <a:gd name="connsiteY225" fmla="*/ 1140619 h 2945607"/>
              <a:gd name="connsiteX226" fmla="*/ 960716 w 1319234"/>
              <a:gd name="connsiteY226" fmla="*/ 1171575 h 2945607"/>
              <a:gd name="connsiteX227" fmla="*/ 967860 w 1319234"/>
              <a:gd name="connsiteY227" fmla="*/ 1181100 h 2945607"/>
              <a:gd name="connsiteX228" fmla="*/ 965478 w 1319234"/>
              <a:gd name="connsiteY228" fmla="*/ 1204912 h 2945607"/>
              <a:gd name="connsiteX229" fmla="*/ 960716 w 1319234"/>
              <a:gd name="connsiteY229" fmla="*/ 1226344 h 2945607"/>
              <a:gd name="connsiteX230" fmla="*/ 955953 w 1319234"/>
              <a:gd name="connsiteY230" fmla="*/ 1247775 h 2945607"/>
              <a:gd name="connsiteX231" fmla="*/ 953572 w 1319234"/>
              <a:gd name="connsiteY231" fmla="*/ 1257300 h 2945607"/>
              <a:gd name="connsiteX232" fmla="*/ 948810 w 1319234"/>
              <a:gd name="connsiteY232" fmla="*/ 1269206 h 2945607"/>
              <a:gd name="connsiteX233" fmla="*/ 939285 w 1319234"/>
              <a:gd name="connsiteY233" fmla="*/ 1302544 h 2945607"/>
              <a:gd name="connsiteX234" fmla="*/ 929760 w 1319234"/>
              <a:gd name="connsiteY234" fmla="*/ 1321594 h 2945607"/>
              <a:gd name="connsiteX235" fmla="*/ 922616 w 1319234"/>
              <a:gd name="connsiteY235" fmla="*/ 1338262 h 2945607"/>
              <a:gd name="connsiteX236" fmla="*/ 908328 w 1319234"/>
              <a:gd name="connsiteY236" fmla="*/ 1366837 h 2945607"/>
              <a:gd name="connsiteX237" fmla="*/ 905947 w 1319234"/>
              <a:gd name="connsiteY237" fmla="*/ 1376362 h 2945607"/>
              <a:gd name="connsiteX238" fmla="*/ 891660 w 1319234"/>
              <a:gd name="connsiteY238" fmla="*/ 1402556 h 2945607"/>
              <a:gd name="connsiteX239" fmla="*/ 884516 w 1319234"/>
              <a:gd name="connsiteY239" fmla="*/ 1409700 h 2945607"/>
              <a:gd name="connsiteX240" fmla="*/ 872610 w 1319234"/>
              <a:gd name="connsiteY240" fmla="*/ 1414462 h 2945607"/>
              <a:gd name="connsiteX241" fmla="*/ 858322 w 1319234"/>
              <a:gd name="connsiteY241" fmla="*/ 1421606 h 2945607"/>
              <a:gd name="connsiteX242" fmla="*/ 848797 w 1319234"/>
              <a:gd name="connsiteY242" fmla="*/ 1423987 h 2945607"/>
              <a:gd name="connsiteX243" fmla="*/ 841653 w 1319234"/>
              <a:gd name="connsiteY243" fmla="*/ 1426369 h 2945607"/>
              <a:gd name="connsiteX244" fmla="*/ 839272 w 1319234"/>
              <a:gd name="connsiteY244" fmla="*/ 1433512 h 2945607"/>
              <a:gd name="connsiteX245" fmla="*/ 834510 w 1319234"/>
              <a:gd name="connsiteY245" fmla="*/ 1443037 h 2945607"/>
              <a:gd name="connsiteX246" fmla="*/ 832128 w 1319234"/>
              <a:gd name="connsiteY246" fmla="*/ 1452562 h 2945607"/>
              <a:gd name="connsiteX247" fmla="*/ 829747 w 1319234"/>
              <a:gd name="connsiteY247" fmla="*/ 1459706 h 2945607"/>
              <a:gd name="connsiteX248" fmla="*/ 827366 w 1319234"/>
              <a:gd name="connsiteY248" fmla="*/ 1471612 h 2945607"/>
              <a:gd name="connsiteX249" fmla="*/ 820222 w 1319234"/>
              <a:gd name="connsiteY249" fmla="*/ 1485900 h 2945607"/>
              <a:gd name="connsiteX250" fmla="*/ 817841 w 1319234"/>
              <a:gd name="connsiteY250" fmla="*/ 1493044 h 2945607"/>
              <a:gd name="connsiteX251" fmla="*/ 815460 w 1319234"/>
              <a:gd name="connsiteY251" fmla="*/ 1502569 h 2945607"/>
              <a:gd name="connsiteX252" fmla="*/ 803553 w 1319234"/>
              <a:gd name="connsiteY252" fmla="*/ 1600199 h 2945607"/>
              <a:gd name="connsiteX253" fmla="*/ 975003 w 1319234"/>
              <a:gd name="connsiteY253" fmla="*/ 1607344 h 2945607"/>
              <a:gd name="connsiteX254" fmla="*/ 801172 w 1319234"/>
              <a:gd name="connsiteY254" fmla="*/ 1612106 h 2945607"/>
              <a:gd name="connsiteX255" fmla="*/ 796410 w 1319234"/>
              <a:gd name="connsiteY255" fmla="*/ 1688306 h 2945607"/>
              <a:gd name="connsiteX256" fmla="*/ 567810 w 1319234"/>
              <a:gd name="connsiteY256" fmla="*/ 1743075 h 2945607"/>
              <a:gd name="connsiteX257" fmla="*/ 536853 w 1319234"/>
              <a:gd name="connsiteY257" fmla="*/ 1819275 h 2945607"/>
              <a:gd name="connsiteX258" fmla="*/ 677347 w 1319234"/>
              <a:gd name="connsiteY258" fmla="*/ 1845469 h 2945607"/>
              <a:gd name="connsiteX259" fmla="*/ 841653 w 1319234"/>
              <a:gd name="connsiteY259" fmla="*/ 1876425 h 2945607"/>
              <a:gd name="connsiteX260" fmla="*/ 832128 w 1319234"/>
              <a:gd name="connsiteY260" fmla="*/ 1947862 h 2945607"/>
              <a:gd name="connsiteX261" fmla="*/ 834510 w 1319234"/>
              <a:gd name="connsiteY261" fmla="*/ 1874044 h 2945607"/>
              <a:gd name="connsiteX262" fmla="*/ 679728 w 1319234"/>
              <a:gd name="connsiteY262" fmla="*/ 1847850 h 2945607"/>
              <a:gd name="connsiteX263" fmla="*/ 524947 w 1319234"/>
              <a:gd name="connsiteY263" fmla="*/ 1828800 h 2945607"/>
              <a:gd name="connsiteX264" fmla="*/ 465416 w 1319234"/>
              <a:gd name="connsiteY264" fmla="*/ 1959769 h 2945607"/>
              <a:gd name="connsiteX265" fmla="*/ 539235 w 1319234"/>
              <a:gd name="connsiteY265" fmla="*/ 2016919 h 2945607"/>
              <a:gd name="connsiteX266" fmla="*/ 641628 w 1319234"/>
              <a:gd name="connsiteY266" fmla="*/ 2040731 h 2945607"/>
              <a:gd name="connsiteX267" fmla="*/ 613053 w 1319234"/>
              <a:gd name="connsiteY267" fmla="*/ 2138362 h 2945607"/>
              <a:gd name="connsiteX268" fmla="*/ 632103 w 1319234"/>
              <a:gd name="connsiteY268" fmla="*/ 2050256 h 2945607"/>
              <a:gd name="connsiteX269" fmla="*/ 536853 w 1319234"/>
              <a:gd name="connsiteY269" fmla="*/ 2009775 h 2945607"/>
              <a:gd name="connsiteX270" fmla="*/ 455891 w 1319234"/>
              <a:gd name="connsiteY270" fmla="*/ 1969294 h 2945607"/>
              <a:gd name="connsiteX271" fmla="*/ 415410 w 1319234"/>
              <a:gd name="connsiteY271" fmla="*/ 2028825 h 2945607"/>
              <a:gd name="connsiteX272" fmla="*/ 184428 w 1319234"/>
              <a:gd name="connsiteY272" fmla="*/ 1974056 h 2945607"/>
              <a:gd name="connsiteX273" fmla="*/ 1073 w 1319234"/>
              <a:gd name="connsiteY273" fmla="*/ 1959769 h 2945607"/>
              <a:gd name="connsiteX274" fmla="*/ 413030 w 1319234"/>
              <a:gd name="connsiteY274" fmla="*/ 2028825 h 2945607"/>
              <a:gd name="connsiteX275" fmla="*/ 363025 w 1319234"/>
              <a:gd name="connsiteY275" fmla="*/ 2195513 h 2945607"/>
              <a:gd name="connsiteX276" fmla="*/ 217768 w 1319234"/>
              <a:gd name="connsiteY276" fmla="*/ 2243137 h 2945607"/>
              <a:gd name="connsiteX277" fmla="*/ 129662 w 1319234"/>
              <a:gd name="connsiteY277" fmla="*/ 2235994 h 2945607"/>
              <a:gd name="connsiteX278" fmla="*/ 343974 w 1319234"/>
              <a:gd name="connsiteY278" fmla="*/ 2276475 h 2945607"/>
              <a:gd name="connsiteX279" fmla="*/ 301112 w 1319234"/>
              <a:gd name="connsiteY279" fmla="*/ 2524125 h 2945607"/>
              <a:gd name="connsiteX280" fmla="*/ 289205 w 1319234"/>
              <a:gd name="connsiteY280" fmla="*/ 2781300 h 2945607"/>
              <a:gd name="connsiteX281" fmla="*/ 270152 w 1319234"/>
              <a:gd name="connsiteY281" fmla="*/ 2945607 h 294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1319234" h="2945607">
                <a:moveTo>
                  <a:pt x="805935" y="0"/>
                </a:moveTo>
                <a:cubicBezTo>
                  <a:pt x="825927" y="7996"/>
                  <a:pt x="810911" y="177"/>
                  <a:pt x="824985" y="11906"/>
                </a:cubicBezTo>
                <a:cubicBezTo>
                  <a:pt x="833048" y="18625"/>
                  <a:pt x="832319" y="14542"/>
                  <a:pt x="839272" y="23812"/>
                </a:cubicBezTo>
                <a:cubicBezTo>
                  <a:pt x="842049" y="27515"/>
                  <a:pt x="843931" y="31814"/>
                  <a:pt x="846416" y="35719"/>
                </a:cubicBezTo>
                <a:cubicBezTo>
                  <a:pt x="849489" y="40548"/>
                  <a:pt x="852556" y="45390"/>
                  <a:pt x="855941" y="50006"/>
                </a:cubicBezTo>
                <a:cubicBezTo>
                  <a:pt x="861293" y="57304"/>
                  <a:pt x="872610" y="71437"/>
                  <a:pt x="872610" y="71437"/>
                </a:cubicBezTo>
                <a:cubicBezTo>
                  <a:pt x="873404" y="73818"/>
                  <a:pt x="874002" y="76274"/>
                  <a:pt x="874991" y="78581"/>
                </a:cubicBezTo>
                <a:cubicBezTo>
                  <a:pt x="876389" y="81844"/>
                  <a:pt x="878733" y="84706"/>
                  <a:pt x="879753" y="88106"/>
                </a:cubicBezTo>
                <a:cubicBezTo>
                  <a:pt x="881140" y="92731"/>
                  <a:pt x="880608" y="97813"/>
                  <a:pt x="882135" y="102394"/>
                </a:cubicBezTo>
                <a:cubicBezTo>
                  <a:pt x="883040" y="105109"/>
                  <a:pt x="885477" y="107052"/>
                  <a:pt x="886897" y="109537"/>
                </a:cubicBezTo>
                <a:cubicBezTo>
                  <a:pt x="888658" y="112619"/>
                  <a:pt x="890218" y="115818"/>
                  <a:pt x="891660" y="119062"/>
                </a:cubicBezTo>
                <a:cubicBezTo>
                  <a:pt x="905142" y="149397"/>
                  <a:pt x="886112" y="110350"/>
                  <a:pt x="903566" y="145256"/>
                </a:cubicBezTo>
                <a:cubicBezTo>
                  <a:pt x="903721" y="145878"/>
                  <a:pt x="907086" y="160373"/>
                  <a:pt x="908328" y="161925"/>
                </a:cubicBezTo>
                <a:cubicBezTo>
                  <a:pt x="910116" y="164160"/>
                  <a:pt x="913091" y="165100"/>
                  <a:pt x="915472" y="166687"/>
                </a:cubicBezTo>
                <a:cubicBezTo>
                  <a:pt x="917060" y="170656"/>
                  <a:pt x="918323" y="174771"/>
                  <a:pt x="920235" y="178594"/>
                </a:cubicBezTo>
                <a:cubicBezTo>
                  <a:pt x="921515" y="181153"/>
                  <a:pt x="923870" y="183107"/>
                  <a:pt x="924997" y="185737"/>
                </a:cubicBezTo>
                <a:cubicBezTo>
                  <a:pt x="934221" y="207262"/>
                  <a:pt x="920185" y="184473"/>
                  <a:pt x="932141" y="202406"/>
                </a:cubicBezTo>
                <a:cubicBezTo>
                  <a:pt x="938253" y="226855"/>
                  <a:pt x="929946" y="196552"/>
                  <a:pt x="939285" y="221456"/>
                </a:cubicBezTo>
                <a:cubicBezTo>
                  <a:pt x="940434" y="224520"/>
                  <a:pt x="940377" y="227973"/>
                  <a:pt x="941666" y="230981"/>
                </a:cubicBezTo>
                <a:cubicBezTo>
                  <a:pt x="942793" y="233612"/>
                  <a:pt x="945008" y="235640"/>
                  <a:pt x="946428" y="238125"/>
                </a:cubicBezTo>
                <a:cubicBezTo>
                  <a:pt x="948189" y="241207"/>
                  <a:pt x="949603" y="244475"/>
                  <a:pt x="951191" y="247650"/>
                </a:cubicBezTo>
                <a:cubicBezTo>
                  <a:pt x="957012" y="276758"/>
                  <a:pt x="950464" y="246574"/>
                  <a:pt x="955953" y="266700"/>
                </a:cubicBezTo>
                <a:cubicBezTo>
                  <a:pt x="957675" y="273015"/>
                  <a:pt x="959128" y="279400"/>
                  <a:pt x="960716" y="285750"/>
                </a:cubicBezTo>
                <a:cubicBezTo>
                  <a:pt x="961510" y="288925"/>
                  <a:pt x="961882" y="292236"/>
                  <a:pt x="963097" y="295275"/>
                </a:cubicBezTo>
                <a:cubicBezTo>
                  <a:pt x="966638" y="304127"/>
                  <a:pt x="971950" y="316054"/>
                  <a:pt x="975003" y="326231"/>
                </a:cubicBezTo>
                <a:cubicBezTo>
                  <a:pt x="976664" y="331766"/>
                  <a:pt x="978105" y="337365"/>
                  <a:pt x="979766" y="342900"/>
                </a:cubicBezTo>
                <a:cubicBezTo>
                  <a:pt x="980487" y="345304"/>
                  <a:pt x="981538" y="347609"/>
                  <a:pt x="982147" y="350044"/>
                </a:cubicBezTo>
                <a:cubicBezTo>
                  <a:pt x="983129" y="353970"/>
                  <a:pt x="982718" y="358330"/>
                  <a:pt x="984528" y="361950"/>
                </a:cubicBezTo>
                <a:cubicBezTo>
                  <a:pt x="986034" y="364962"/>
                  <a:pt x="989291" y="366713"/>
                  <a:pt x="991672" y="369094"/>
                </a:cubicBezTo>
                <a:cubicBezTo>
                  <a:pt x="1011071" y="356160"/>
                  <a:pt x="983742" y="376493"/>
                  <a:pt x="1003578" y="350044"/>
                </a:cubicBezTo>
                <a:cubicBezTo>
                  <a:pt x="1005708" y="347204"/>
                  <a:pt x="1010021" y="347042"/>
                  <a:pt x="1013103" y="345281"/>
                </a:cubicBezTo>
                <a:cubicBezTo>
                  <a:pt x="1015588" y="343861"/>
                  <a:pt x="1018074" y="342381"/>
                  <a:pt x="1020247" y="340519"/>
                </a:cubicBezTo>
                <a:cubicBezTo>
                  <a:pt x="1030451" y="331773"/>
                  <a:pt x="1026893" y="331698"/>
                  <a:pt x="1036916" y="326231"/>
                </a:cubicBezTo>
                <a:cubicBezTo>
                  <a:pt x="1043149" y="322831"/>
                  <a:pt x="1048949" y="317785"/>
                  <a:pt x="1055966" y="316706"/>
                </a:cubicBezTo>
                <a:cubicBezTo>
                  <a:pt x="1066285" y="315119"/>
                  <a:pt x="1076563" y="313239"/>
                  <a:pt x="1086922" y="311944"/>
                </a:cubicBezTo>
                <a:cubicBezTo>
                  <a:pt x="1102766" y="309963"/>
                  <a:pt x="1134629" y="308128"/>
                  <a:pt x="1148835" y="307181"/>
                </a:cubicBezTo>
                <a:cubicBezTo>
                  <a:pt x="1153597" y="306387"/>
                  <a:pt x="1158438" y="303629"/>
                  <a:pt x="1163122" y="304800"/>
                </a:cubicBezTo>
                <a:cubicBezTo>
                  <a:pt x="1165899" y="305494"/>
                  <a:pt x="1166980" y="309229"/>
                  <a:pt x="1167885" y="311944"/>
                </a:cubicBezTo>
                <a:cubicBezTo>
                  <a:pt x="1169412" y="316524"/>
                  <a:pt x="1168996" y="321573"/>
                  <a:pt x="1170266" y="326231"/>
                </a:cubicBezTo>
                <a:cubicBezTo>
                  <a:pt x="1172955" y="336091"/>
                  <a:pt x="1174757" y="337730"/>
                  <a:pt x="1179791" y="345281"/>
                </a:cubicBezTo>
                <a:cubicBezTo>
                  <a:pt x="1180585" y="350044"/>
                  <a:pt x="1181489" y="354789"/>
                  <a:pt x="1182172" y="359569"/>
                </a:cubicBezTo>
                <a:cubicBezTo>
                  <a:pt x="1183077" y="365904"/>
                  <a:pt x="1180624" y="373568"/>
                  <a:pt x="1184553" y="378619"/>
                </a:cubicBezTo>
                <a:cubicBezTo>
                  <a:pt x="1187517" y="382430"/>
                  <a:pt x="1194078" y="380206"/>
                  <a:pt x="1198841" y="381000"/>
                </a:cubicBezTo>
                <a:cubicBezTo>
                  <a:pt x="1235199" y="344642"/>
                  <a:pt x="1205548" y="371803"/>
                  <a:pt x="1225035" y="357187"/>
                </a:cubicBezTo>
                <a:cubicBezTo>
                  <a:pt x="1226808" y="355857"/>
                  <a:pt x="1239676" y="344859"/>
                  <a:pt x="1244085" y="342900"/>
                </a:cubicBezTo>
                <a:cubicBezTo>
                  <a:pt x="1251544" y="339585"/>
                  <a:pt x="1259977" y="337736"/>
                  <a:pt x="1267897" y="335756"/>
                </a:cubicBezTo>
                <a:cubicBezTo>
                  <a:pt x="1237733" y="357301"/>
                  <a:pt x="1264727" y="341708"/>
                  <a:pt x="1236941" y="350044"/>
                </a:cubicBezTo>
                <a:cubicBezTo>
                  <a:pt x="1233541" y="351064"/>
                  <a:pt x="1230712" y="353488"/>
                  <a:pt x="1227416" y="354806"/>
                </a:cubicBezTo>
                <a:cubicBezTo>
                  <a:pt x="1222755" y="356670"/>
                  <a:pt x="1217998" y="358352"/>
                  <a:pt x="1213128" y="359569"/>
                </a:cubicBezTo>
                <a:lnTo>
                  <a:pt x="1194078" y="364331"/>
                </a:lnTo>
                <a:cubicBezTo>
                  <a:pt x="1186064" y="368338"/>
                  <a:pt x="1182773" y="368729"/>
                  <a:pt x="1177410" y="376237"/>
                </a:cubicBezTo>
                <a:cubicBezTo>
                  <a:pt x="1175347" y="379126"/>
                  <a:pt x="1174235" y="382587"/>
                  <a:pt x="1172647" y="385762"/>
                </a:cubicBezTo>
                <a:cubicBezTo>
                  <a:pt x="1170585" y="396072"/>
                  <a:pt x="1168870" y="403508"/>
                  <a:pt x="1167885" y="414337"/>
                </a:cubicBezTo>
                <a:cubicBezTo>
                  <a:pt x="1166805" y="426221"/>
                  <a:pt x="1174945" y="442760"/>
                  <a:pt x="1165503" y="450056"/>
                </a:cubicBezTo>
                <a:cubicBezTo>
                  <a:pt x="1152254" y="460294"/>
                  <a:pt x="1132166" y="453231"/>
                  <a:pt x="1115497" y="454819"/>
                </a:cubicBezTo>
                <a:cubicBezTo>
                  <a:pt x="1111155" y="476529"/>
                  <a:pt x="1111876" y="466055"/>
                  <a:pt x="1117878" y="500062"/>
                </a:cubicBezTo>
                <a:cubicBezTo>
                  <a:pt x="1118314" y="502534"/>
                  <a:pt x="1118801" y="505163"/>
                  <a:pt x="1120260" y="507206"/>
                </a:cubicBezTo>
                <a:cubicBezTo>
                  <a:pt x="1122870" y="510860"/>
                  <a:pt x="1126610" y="513556"/>
                  <a:pt x="1129785" y="516731"/>
                </a:cubicBezTo>
                <a:cubicBezTo>
                  <a:pt x="1133977" y="529308"/>
                  <a:pt x="1130772" y="521781"/>
                  <a:pt x="1141691" y="538162"/>
                </a:cubicBezTo>
                <a:cubicBezTo>
                  <a:pt x="1143278" y="540543"/>
                  <a:pt x="1138400" y="533473"/>
                  <a:pt x="1136928" y="531019"/>
                </a:cubicBezTo>
                <a:cubicBezTo>
                  <a:pt x="1127959" y="516068"/>
                  <a:pt x="1131855" y="523252"/>
                  <a:pt x="1125022" y="509587"/>
                </a:cubicBezTo>
                <a:cubicBezTo>
                  <a:pt x="1124228" y="502443"/>
                  <a:pt x="1123966" y="495221"/>
                  <a:pt x="1122641" y="488156"/>
                </a:cubicBezTo>
                <a:cubicBezTo>
                  <a:pt x="1121576" y="482476"/>
                  <a:pt x="1118321" y="477249"/>
                  <a:pt x="1117878" y="471487"/>
                </a:cubicBezTo>
                <a:cubicBezTo>
                  <a:pt x="1117508" y="466673"/>
                  <a:pt x="1115942" y="459359"/>
                  <a:pt x="1120260" y="457200"/>
                </a:cubicBezTo>
                <a:cubicBezTo>
                  <a:pt x="1132516" y="451072"/>
                  <a:pt x="1147742" y="454388"/>
                  <a:pt x="1160741" y="450056"/>
                </a:cubicBezTo>
                <a:lnTo>
                  <a:pt x="1167885" y="447675"/>
                </a:lnTo>
                <a:cubicBezTo>
                  <a:pt x="1170214" y="446122"/>
                  <a:pt x="1181966" y="438960"/>
                  <a:pt x="1182172" y="435769"/>
                </a:cubicBezTo>
                <a:cubicBezTo>
                  <a:pt x="1183604" y="413576"/>
                  <a:pt x="1181178" y="391290"/>
                  <a:pt x="1179791" y="369094"/>
                </a:cubicBezTo>
                <a:cubicBezTo>
                  <a:pt x="1179587" y="365828"/>
                  <a:pt x="1178052" y="362778"/>
                  <a:pt x="1177410" y="359569"/>
                </a:cubicBezTo>
                <a:cubicBezTo>
                  <a:pt x="1176463" y="354834"/>
                  <a:pt x="1175975" y="350016"/>
                  <a:pt x="1175028" y="345281"/>
                </a:cubicBezTo>
                <a:cubicBezTo>
                  <a:pt x="1174386" y="342072"/>
                  <a:pt x="1173357" y="338951"/>
                  <a:pt x="1172647" y="335756"/>
                </a:cubicBezTo>
                <a:cubicBezTo>
                  <a:pt x="1171561" y="330868"/>
                  <a:pt x="1170437" y="321811"/>
                  <a:pt x="1167885" y="316706"/>
                </a:cubicBezTo>
                <a:cubicBezTo>
                  <a:pt x="1166605" y="314146"/>
                  <a:pt x="1165357" y="311350"/>
                  <a:pt x="1163122" y="309562"/>
                </a:cubicBezTo>
                <a:cubicBezTo>
                  <a:pt x="1161162" y="307994"/>
                  <a:pt x="1158359" y="307975"/>
                  <a:pt x="1155978" y="307181"/>
                </a:cubicBezTo>
                <a:cubicBezTo>
                  <a:pt x="1044038" y="314643"/>
                  <a:pt x="1203465" y="303411"/>
                  <a:pt x="1079778" y="314325"/>
                </a:cubicBezTo>
                <a:cubicBezTo>
                  <a:pt x="1066313" y="315513"/>
                  <a:pt x="1052791" y="315912"/>
                  <a:pt x="1039297" y="316706"/>
                </a:cubicBezTo>
                <a:lnTo>
                  <a:pt x="1020247" y="321469"/>
                </a:lnTo>
                <a:cubicBezTo>
                  <a:pt x="1017072" y="322263"/>
                  <a:pt x="1013931" y="323208"/>
                  <a:pt x="1010722" y="323850"/>
                </a:cubicBezTo>
                <a:lnTo>
                  <a:pt x="998816" y="326231"/>
                </a:lnTo>
                <a:cubicBezTo>
                  <a:pt x="996435" y="329406"/>
                  <a:pt x="992490" y="331872"/>
                  <a:pt x="991672" y="335756"/>
                </a:cubicBezTo>
                <a:cubicBezTo>
                  <a:pt x="989214" y="347433"/>
                  <a:pt x="992850" y="360085"/>
                  <a:pt x="989291" y="371475"/>
                </a:cubicBezTo>
                <a:cubicBezTo>
                  <a:pt x="988315" y="374599"/>
                  <a:pt x="983027" y="373584"/>
                  <a:pt x="979766" y="373856"/>
                </a:cubicBezTo>
                <a:cubicBezTo>
                  <a:pt x="963926" y="375176"/>
                  <a:pt x="948016" y="375443"/>
                  <a:pt x="932141" y="376237"/>
                </a:cubicBezTo>
                <a:cubicBezTo>
                  <a:pt x="928172" y="377031"/>
                  <a:pt x="923528" y="376266"/>
                  <a:pt x="920235" y="378619"/>
                </a:cubicBezTo>
                <a:cubicBezTo>
                  <a:pt x="917168" y="380810"/>
                  <a:pt x="911021" y="401497"/>
                  <a:pt x="910710" y="402431"/>
                </a:cubicBezTo>
                <a:cubicBezTo>
                  <a:pt x="912297" y="408781"/>
                  <a:pt x="912849" y="415484"/>
                  <a:pt x="915472" y="421481"/>
                </a:cubicBezTo>
                <a:cubicBezTo>
                  <a:pt x="918473" y="428341"/>
                  <a:pt x="927378" y="440531"/>
                  <a:pt x="927378" y="440531"/>
                </a:cubicBezTo>
                <a:cubicBezTo>
                  <a:pt x="925791" y="434181"/>
                  <a:pt x="924686" y="427691"/>
                  <a:pt x="922616" y="421481"/>
                </a:cubicBezTo>
                <a:cubicBezTo>
                  <a:pt x="921493" y="418113"/>
                  <a:pt x="919614" y="415038"/>
                  <a:pt x="917853" y="411956"/>
                </a:cubicBezTo>
                <a:cubicBezTo>
                  <a:pt x="915064" y="407075"/>
                  <a:pt x="909020" y="399384"/>
                  <a:pt x="905947" y="395287"/>
                </a:cubicBezTo>
                <a:cubicBezTo>
                  <a:pt x="905153" y="390525"/>
                  <a:pt x="905468" y="385438"/>
                  <a:pt x="903566" y="381000"/>
                </a:cubicBezTo>
                <a:cubicBezTo>
                  <a:pt x="900616" y="374117"/>
                  <a:pt x="895680" y="368267"/>
                  <a:pt x="891660" y="361950"/>
                </a:cubicBezTo>
                <a:cubicBezTo>
                  <a:pt x="890123" y="359535"/>
                  <a:pt x="889278" y="356394"/>
                  <a:pt x="886897" y="354806"/>
                </a:cubicBezTo>
                <a:cubicBezTo>
                  <a:pt x="882135" y="351631"/>
                  <a:pt x="876657" y="349328"/>
                  <a:pt x="872610" y="345281"/>
                </a:cubicBezTo>
                <a:cubicBezTo>
                  <a:pt x="862660" y="335331"/>
                  <a:pt x="868160" y="340157"/>
                  <a:pt x="855941" y="330994"/>
                </a:cubicBezTo>
                <a:cubicBezTo>
                  <a:pt x="848003" y="331788"/>
                  <a:pt x="840013" y="332162"/>
                  <a:pt x="832128" y="333375"/>
                </a:cubicBezTo>
                <a:cubicBezTo>
                  <a:pt x="829647" y="333757"/>
                  <a:pt x="826760" y="333981"/>
                  <a:pt x="824985" y="335756"/>
                </a:cubicBezTo>
                <a:cubicBezTo>
                  <a:pt x="823210" y="337531"/>
                  <a:pt x="820127" y="342487"/>
                  <a:pt x="822603" y="342900"/>
                </a:cubicBezTo>
                <a:cubicBezTo>
                  <a:pt x="830395" y="344199"/>
                  <a:pt x="858911" y="339754"/>
                  <a:pt x="870228" y="338137"/>
                </a:cubicBezTo>
                <a:cubicBezTo>
                  <a:pt x="874991" y="340518"/>
                  <a:pt x="881776" y="340715"/>
                  <a:pt x="884516" y="345281"/>
                </a:cubicBezTo>
                <a:cubicBezTo>
                  <a:pt x="898058" y="367850"/>
                  <a:pt x="887502" y="368323"/>
                  <a:pt x="894041" y="385762"/>
                </a:cubicBezTo>
                <a:cubicBezTo>
                  <a:pt x="895046" y="388442"/>
                  <a:pt x="896243" y="391626"/>
                  <a:pt x="898803" y="392906"/>
                </a:cubicBezTo>
                <a:cubicBezTo>
                  <a:pt x="903122" y="395065"/>
                  <a:pt x="908328" y="394493"/>
                  <a:pt x="913091" y="395287"/>
                </a:cubicBezTo>
                <a:cubicBezTo>
                  <a:pt x="918647" y="393700"/>
                  <a:pt x="924329" y="392500"/>
                  <a:pt x="929760" y="390525"/>
                </a:cubicBezTo>
                <a:cubicBezTo>
                  <a:pt x="941963" y="386088"/>
                  <a:pt x="936071" y="384973"/>
                  <a:pt x="948810" y="383381"/>
                </a:cubicBezTo>
                <a:cubicBezTo>
                  <a:pt x="958294" y="382196"/>
                  <a:pt x="967874" y="381951"/>
                  <a:pt x="977385" y="381000"/>
                </a:cubicBezTo>
                <a:cubicBezTo>
                  <a:pt x="983753" y="380363"/>
                  <a:pt x="990085" y="379413"/>
                  <a:pt x="996435" y="378619"/>
                </a:cubicBezTo>
                <a:cubicBezTo>
                  <a:pt x="999610" y="377825"/>
                  <a:pt x="1002921" y="375022"/>
                  <a:pt x="1005960" y="376237"/>
                </a:cubicBezTo>
                <a:cubicBezTo>
                  <a:pt x="1008291" y="377169"/>
                  <a:pt x="1007289" y="381102"/>
                  <a:pt x="1008341" y="383381"/>
                </a:cubicBezTo>
                <a:cubicBezTo>
                  <a:pt x="1012060" y="391439"/>
                  <a:pt x="1020247" y="407194"/>
                  <a:pt x="1020247" y="407194"/>
                </a:cubicBezTo>
                <a:cubicBezTo>
                  <a:pt x="1021041" y="411956"/>
                  <a:pt x="1022148" y="416677"/>
                  <a:pt x="1022628" y="421481"/>
                </a:cubicBezTo>
                <a:cubicBezTo>
                  <a:pt x="1023737" y="432567"/>
                  <a:pt x="1023628" y="443764"/>
                  <a:pt x="1025010" y="454819"/>
                </a:cubicBezTo>
                <a:cubicBezTo>
                  <a:pt x="1026014" y="462851"/>
                  <a:pt x="1028441" y="470647"/>
                  <a:pt x="1029772" y="478631"/>
                </a:cubicBezTo>
                <a:cubicBezTo>
                  <a:pt x="1030824" y="484943"/>
                  <a:pt x="1031101" y="491369"/>
                  <a:pt x="1032153" y="497681"/>
                </a:cubicBezTo>
                <a:cubicBezTo>
                  <a:pt x="1032691" y="500909"/>
                  <a:pt x="1033825" y="504011"/>
                  <a:pt x="1034535" y="507206"/>
                </a:cubicBezTo>
                <a:cubicBezTo>
                  <a:pt x="1035413" y="511157"/>
                  <a:pt x="1036251" y="515120"/>
                  <a:pt x="1036916" y="519112"/>
                </a:cubicBezTo>
                <a:cubicBezTo>
                  <a:pt x="1038180" y="526698"/>
                  <a:pt x="1039922" y="542170"/>
                  <a:pt x="1041678" y="550069"/>
                </a:cubicBezTo>
                <a:cubicBezTo>
                  <a:pt x="1042223" y="552519"/>
                  <a:pt x="1043370" y="554799"/>
                  <a:pt x="1044060" y="557212"/>
                </a:cubicBezTo>
                <a:cubicBezTo>
                  <a:pt x="1047092" y="567823"/>
                  <a:pt x="1045729" y="567696"/>
                  <a:pt x="1051203" y="578644"/>
                </a:cubicBezTo>
                <a:cubicBezTo>
                  <a:pt x="1052483" y="581204"/>
                  <a:pt x="1054378" y="583406"/>
                  <a:pt x="1055966" y="585787"/>
                </a:cubicBezTo>
                <a:cubicBezTo>
                  <a:pt x="1056612" y="589019"/>
                  <a:pt x="1059287" y="603376"/>
                  <a:pt x="1060728" y="607219"/>
                </a:cubicBezTo>
                <a:cubicBezTo>
                  <a:pt x="1061974" y="610543"/>
                  <a:pt x="1063903" y="613569"/>
                  <a:pt x="1065491" y="616744"/>
                </a:cubicBezTo>
                <a:cubicBezTo>
                  <a:pt x="1067078" y="623888"/>
                  <a:pt x="1068981" y="630968"/>
                  <a:pt x="1070253" y="638175"/>
                </a:cubicBezTo>
                <a:cubicBezTo>
                  <a:pt x="1071365" y="644477"/>
                  <a:pt x="1071294" y="650968"/>
                  <a:pt x="1072635" y="657225"/>
                </a:cubicBezTo>
                <a:cubicBezTo>
                  <a:pt x="1073687" y="662133"/>
                  <a:pt x="1075955" y="666704"/>
                  <a:pt x="1077397" y="671512"/>
                </a:cubicBezTo>
                <a:cubicBezTo>
                  <a:pt x="1078337" y="674647"/>
                  <a:pt x="1079092" y="677837"/>
                  <a:pt x="1079778" y="681037"/>
                </a:cubicBezTo>
                <a:cubicBezTo>
                  <a:pt x="1081474" y="688952"/>
                  <a:pt x="1082953" y="696912"/>
                  <a:pt x="1084541" y="704850"/>
                </a:cubicBezTo>
                <a:cubicBezTo>
                  <a:pt x="1085335" y="708819"/>
                  <a:pt x="1085810" y="712864"/>
                  <a:pt x="1086922" y="716756"/>
                </a:cubicBezTo>
                <a:cubicBezTo>
                  <a:pt x="1090028" y="727624"/>
                  <a:pt x="1092496" y="737175"/>
                  <a:pt x="1096447" y="747712"/>
                </a:cubicBezTo>
                <a:cubicBezTo>
                  <a:pt x="1104580" y="769401"/>
                  <a:pt x="1103274" y="766129"/>
                  <a:pt x="1110735" y="781050"/>
                </a:cubicBezTo>
                <a:cubicBezTo>
                  <a:pt x="1115206" y="798935"/>
                  <a:pt x="1110945" y="782926"/>
                  <a:pt x="1115497" y="797719"/>
                </a:cubicBezTo>
                <a:cubicBezTo>
                  <a:pt x="1123842" y="824840"/>
                  <a:pt x="1117914" y="814439"/>
                  <a:pt x="1127403" y="828675"/>
                </a:cubicBezTo>
                <a:cubicBezTo>
                  <a:pt x="1127529" y="829179"/>
                  <a:pt x="1130948" y="843882"/>
                  <a:pt x="1132166" y="845344"/>
                </a:cubicBezTo>
                <a:cubicBezTo>
                  <a:pt x="1134707" y="848393"/>
                  <a:pt x="1138516" y="850106"/>
                  <a:pt x="1141691" y="852487"/>
                </a:cubicBezTo>
                <a:cubicBezTo>
                  <a:pt x="1146627" y="851664"/>
                  <a:pt x="1159821" y="849856"/>
                  <a:pt x="1165503" y="847725"/>
                </a:cubicBezTo>
                <a:cubicBezTo>
                  <a:pt x="1188233" y="839201"/>
                  <a:pt x="1158532" y="845852"/>
                  <a:pt x="1191697" y="838200"/>
                </a:cubicBezTo>
                <a:cubicBezTo>
                  <a:pt x="1196402" y="837114"/>
                  <a:pt x="1201272" y="836866"/>
                  <a:pt x="1205985" y="835819"/>
                </a:cubicBezTo>
                <a:cubicBezTo>
                  <a:pt x="1215569" y="833689"/>
                  <a:pt x="1224976" y="830805"/>
                  <a:pt x="1234560" y="828675"/>
                </a:cubicBezTo>
                <a:lnTo>
                  <a:pt x="1255991" y="823912"/>
                </a:lnTo>
                <a:cubicBezTo>
                  <a:pt x="1272660" y="825500"/>
                  <a:pt x="1290404" y="822573"/>
                  <a:pt x="1305997" y="828675"/>
                </a:cubicBezTo>
                <a:cubicBezTo>
                  <a:pt x="1311378" y="830781"/>
                  <a:pt x="1309422" y="839722"/>
                  <a:pt x="1310760" y="845344"/>
                </a:cubicBezTo>
                <a:cubicBezTo>
                  <a:pt x="1321414" y="890093"/>
                  <a:pt x="1320837" y="887484"/>
                  <a:pt x="1315522" y="871537"/>
                </a:cubicBezTo>
                <a:cubicBezTo>
                  <a:pt x="1314728" y="864393"/>
                  <a:pt x="1314157" y="857221"/>
                  <a:pt x="1313141" y="850106"/>
                </a:cubicBezTo>
                <a:cubicBezTo>
                  <a:pt x="1312569" y="846099"/>
                  <a:pt x="1313622" y="841062"/>
                  <a:pt x="1310760" y="838200"/>
                </a:cubicBezTo>
                <a:cubicBezTo>
                  <a:pt x="1307898" y="835338"/>
                  <a:pt x="1302822" y="836613"/>
                  <a:pt x="1298853" y="835819"/>
                </a:cubicBezTo>
                <a:cubicBezTo>
                  <a:pt x="1257900" y="844009"/>
                  <a:pt x="1283127" y="840213"/>
                  <a:pt x="1222653" y="842962"/>
                </a:cubicBezTo>
                <a:cubicBezTo>
                  <a:pt x="1217891" y="843756"/>
                  <a:pt x="1213079" y="844297"/>
                  <a:pt x="1208366" y="845344"/>
                </a:cubicBezTo>
                <a:cubicBezTo>
                  <a:pt x="1205916" y="845889"/>
                  <a:pt x="1203723" y="847517"/>
                  <a:pt x="1201222" y="847725"/>
                </a:cubicBezTo>
                <a:cubicBezTo>
                  <a:pt x="1184592" y="849111"/>
                  <a:pt x="1167885" y="849312"/>
                  <a:pt x="1151216" y="850106"/>
                </a:cubicBezTo>
                <a:cubicBezTo>
                  <a:pt x="1153597" y="867569"/>
                  <a:pt x="1154789" y="885235"/>
                  <a:pt x="1158360" y="902494"/>
                </a:cubicBezTo>
                <a:cubicBezTo>
                  <a:pt x="1159448" y="907750"/>
                  <a:pt x="1169982" y="928119"/>
                  <a:pt x="1172647" y="933450"/>
                </a:cubicBezTo>
                <a:cubicBezTo>
                  <a:pt x="1178231" y="955788"/>
                  <a:pt x="1170402" y="928399"/>
                  <a:pt x="1182172" y="954881"/>
                </a:cubicBezTo>
                <a:cubicBezTo>
                  <a:pt x="1183501" y="957872"/>
                  <a:pt x="1183264" y="961398"/>
                  <a:pt x="1184553" y="964406"/>
                </a:cubicBezTo>
                <a:cubicBezTo>
                  <a:pt x="1185680" y="967037"/>
                  <a:pt x="1187945" y="969037"/>
                  <a:pt x="1189316" y="971550"/>
                </a:cubicBezTo>
                <a:cubicBezTo>
                  <a:pt x="1196414" y="984562"/>
                  <a:pt x="1199900" y="991309"/>
                  <a:pt x="1203603" y="1004887"/>
                </a:cubicBezTo>
                <a:cubicBezTo>
                  <a:pt x="1204448" y="1007987"/>
                  <a:pt x="1206765" y="1022583"/>
                  <a:pt x="1208366" y="1026319"/>
                </a:cubicBezTo>
                <a:cubicBezTo>
                  <a:pt x="1211862" y="1034476"/>
                  <a:pt x="1220272" y="1050131"/>
                  <a:pt x="1220272" y="1050131"/>
                </a:cubicBezTo>
                <a:cubicBezTo>
                  <a:pt x="1221066" y="1054894"/>
                  <a:pt x="1221029" y="1059872"/>
                  <a:pt x="1222653" y="1064419"/>
                </a:cubicBezTo>
                <a:cubicBezTo>
                  <a:pt x="1225041" y="1071105"/>
                  <a:pt x="1230456" y="1076582"/>
                  <a:pt x="1232178" y="1083469"/>
                </a:cubicBezTo>
                <a:lnTo>
                  <a:pt x="1234560" y="1092994"/>
                </a:lnTo>
                <a:cubicBezTo>
                  <a:pt x="1227383" y="1103757"/>
                  <a:pt x="1226478" y="1106126"/>
                  <a:pt x="1213128" y="1116806"/>
                </a:cubicBezTo>
                <a:cubicBezTo>
                  <a:pt x="1209159" y="1119981"/>
                  <a:pt x="1205047" y="1122984"/>
                  <a:pt x="1201222" y="1126331"/>
                </a:cubicBezTo>
                <a:cubicBezTo>
                  <a:pt x="1198688" y="1128549"/>
                  <a:pt x="1196880" y="1131607"/>
                  <a:pt x="1194078" y="1133475"/>
                </a:cubicBezTo>
                <a:cubicBezTo>
                  <a:pt x="1181197" y="1142063"/>
                  <a:pt x="1180357" y="1137671"/>
                  <a:pt x="1170266" y="1147762"/>
                </a:cubicBezTo>
                <a:cubicBezTo>
                  <a:pt x="1167460" y="1150568"/>
                  <a:pt x="1165225" y="1153921"/>
                  <a:pt x="1163122" y="1157287"/>
                </a:cubicBezTo>
                <a:cubicBezTo>
                  <a:pt x="1161241" y="1160297"/>
                  <a:pt x="1160870" y="1164302"/>
                  <a:pt x="1158360" y="1166812"/>
                </a:cubicBezTo>
                <a:cubicBezTo>
                  <a:pt x="1155087" y="1170085"/>
                  <a:pt x="1150422" y="1171575"/>
                  <a:pt x="1146453" y="1173956"/>
                </a:cubicBezTo>
                <a:cubicBezTo>
                  <a:pt x="1144866" y="1176337"/>
                  <a:pt x="1143459" y="1178850"/>
                  <a:pt x="1141691" y="1181100"/>
                </a:cubicBezTo>
                <a:cubicBezTo>
                  <a:pt x="1134721" y="1189971"/>
                  <a:pt x="1125305" y="1197204"/>
                  <a:pt x="1120260" y="1207294"/>
                </a:cubicBezTo>
                <a:cubicBezTo>
                  <a:pt x="1115506" y="1216801"/>
                  <a:pt x="1104503" y="1239719"/>
                  <a:pt x="1098828" y="1245394"/>
                </a:cubicBezTo>
                <a:lnTo>
                  <a:pt x="1082160" y="1262062"/>
                </a:lnTo>
                <a:cubicBezTo>
                  <a:pt x="1073429" y="1260475"/>
                  <a:pt x="1063904" y="1261269"/>
                  <a:pt x="1055966" y="1257300"/>
                </a:cubicBezTo>
                <a:cubicBezTo>
                  <a:pt x="1050421" y="1254528"/>
                  <a:pt x="1047499" y="1248170"/>
                  <a:pt x="1044060" y="1243012"/>
                </a:cubicBezTo>
                <a:cubicBezTo>
                  <a:pt x="1036862" y="1232216"/>
                  <a:pt x="1025134" y="1207418"/>
                  <a:pt x="1013103" y="1195387"/>
                </a:cubicBezTo>
                <a:cubicBezTo>
                  <a:pt x="1011080" y="1193363"/>
                  <a:pt x="1008341" y="1192212"/>
                  <a:pt x="1005960" y="1190625"/>
                </a:cubicBezTo>
                <a:cubicBezTo>
                  <a:pt x="1003579" y="1185862"/>
                  <a:pt x="1002011" y="1180597"/>
                  <a:pt x="998816" y="1176337"/>
                </a:cubicBezTo>
                <a:cubicBezTo>
                  <a:pt x="997099" y="1174048"/>
                  <a:pt x="993871" y="1173407"/>
                  <a:pt x="991672" y="1171575"/>
                </a:cubicBezTo>
                <a:cubicBezTo>
                  <a:pt x="989085" y="1169419"/>
                  <a:pt x="987031" y="1166684"/>
                  <a:pt x="984528" y="1164431"/>
                </a:cubicBezTo>
                <a:cubicBezTo>
                  <a:pt x="979089" y="1159536"/>
                  <a:pt x="973574" y="1154715"/>
                  <a:pt x="967860" y="1150144"/>
                </a:cubicBezTo>
                <a:cubicBezTo>
                  <a:pt x="953972" y="1139034"/>
                  <a:pt x="940455" y="1131778"/>
                  <a:pt x="929760" y="1116806"/>
                </a:cubicBezTo>
                <a:cubicBezTo>
                  <a:pt x="903107" y="1079493"/>
                  <a:pt x="930662" y="1116138"/>
                  <a:pt x="908328" y="1090612"/>
                </a:cubicBezTo>
                <a:cubicBezTo>
                  <a:pt x="905715" y="1087625"/>
                  <a:pt x="903822" y="1084053"/>
                  <a:pt x="901185" y="1081087"/>
                </a:cubicBezTo>
                <a:cubicBezTo>
                  <a:pt x="897456" y="1076892"/>
                  <a:pt x="893033" y="1073353"/>
                  <a:pt x="889278" y="1069181"/>
                </a:cubicBezTo>
                <a:cubicBezTo>
                  <a:pt x="885878" y="1065403"/>
                  <a:pt x="883130" y="1061074"/>
                  <a:pt x="879753" y="1057275"/>
                </a:cubicBezTo>
                <a:cubicBezTo>
                  <a:pt x="876770" y="1053919"/>
                  <a:pt x="873128" y="1051178"/>
                  <a:pt x="870228" y="1047750"/>
                </a:cubicBezTo>
                <a:cubicBezTo>
                  <a:pt x="864382" y="1040841"/>
                  <a:pt x="859959" y="1032718"/>
                  <a:pt x="853560" y="1026319"/>
                </a:cubicBezTo>
                <a:cubicBezTo>
                  <a:pt x="850385" y="1023144"/>
                  <a:pt x="846992" y="1020173"/>
                  <a:pt x="844035" y="1016794"/>
                </a:cubicBezTo>
                <a:cubicBezTo>
                  <a:pt x="841422" y="1013807"/>
                  <a:pt x="839198" y="1010498"/>
                  <a:pt x="836891" y="1007269"/>
                </a:cubicBezTo>
                <a:cubicBezTo>
                  <a:pt x="835227" y="1004940"/>
                  <a:pt x="834043" y="1002252"/>
                  <a:pt x="832128" y="1000125"/>
                </a:cubicBezTo>
                <a:lnTo>
                  <a:pt x="808316" y="976312"/>
                </a:lnTo>
                <a:lnTo>
                  <a:pt x="794028" y="962025"/>
                </a:lnTo>
                <a:cubicBezTo>
                  <a:pt x="784794" y="948173"/>
                  <a:pt x="777170" y="935723"/>
                  <a:pt x="760691" y="926306"/>
                </a:cubicBezTo>
                <a:lnTo>
                  <a:pt x="744022" y="916781"/>
                </a:lnTo>
                <a:cubicBezTo>
                  <a:pt x="741641" y="913606"/>
                  <a:pt x="739684" y="910062"/>
                  <a:pt x="736878" y="907256"/>
                </a:cubicBezTo>
                <a:cubicBezTo>
                  <a:pt x="732985" y="903363"/>
                  <a:pt x="724944" y="898731"/>
                  <a:pt x="720210" y="895350"/>
                </a:cubicBezTo>
                <a:cubicBezTo>
                  <a:pt x="708733" y="887152"/>
                  <a:pt x="711636" y="889157"/>
                  <a:pt x="701160" y="878681"/>
                </a:cubicBezTo>
                <a:cubicBezTo>
                  <a:pt x="690841" y="880269"/>
                  <a:pt x="680465" y="881520"/>
                  <a:pt x="670203" y="883444"/>
                </a:cubicBezTo>
                <a:cubicBezTo>
                  <a:pt x="667736" y="883907"/>
                  <a:pt x="665148" y="884433"/>
                  <a:pt x="663060" y="885825"/>
                </a:cubicBezTo>
                <a:cubicBezTo>
                  <a:pt x="660258" y="887693"/>
                  <a:pt x="658297" y="890588"/>
                  <a:pt x="655916" y="892969"/>
                </a:cubicBezTo>
                <a:cubicBezTo>
                  <a:pt x="651073" y="917184"/>
                  <a:pt x="656037" y="894928"/>
                  <a:pt x="651153" y="912019"/>
                </a:cubicBezTo>
                <a:cubicBezTo>
                  <a:pt x="650254" y="915166"/>
                  <a:pt x="649873" y="918462"/>
                  <a:pt x="648772" y="921544"/>
                </a:cubicBezTo>
                <a:cubicBezTo>
                  <a:pt x="645897" y="929595"/>
                  <a:pt x="641320" y="937062"/>
                  <a:pt x="639247" y="945356"/>
                </a:cubicBezTo>
                <a:lnTo>
                  <a:pt x="634485" y="964406"/>
                </a:lnTo>
                <a:cubicBezTo>
                  <a:pt x="635279" y="981869"/>
                  <a:pt x="635472" y="999369"/>
                  <a:pt x="636866" y="1016794"/>
                </a:cubicBezTo>
                <a:cubicBezTo>
                  <a:pt x="637066" y="1019296"/>
                  <a:pt x="638755" y="1021476"/>
                  <a:pt x="639247" y="1023937"/>
                </a:cubicBezTo>
                <a:cubicBezTo>
                  <a:pt x="640348" y="1029441"/>
                  <a:pt x="641628" y="1046219"/>
                  <a:pt x="641628" y="1040606"/>
                </a:cubicBezTo>
                <a:cubicBezTo>
                  <a:pt x="641628" y="1031048"/>
                  <a:pt x="640041" y="1021556"/>
                  <a:pt x="639247" y="1012031"/>
                </a:cubicBezTo>
                <a:cubicBezTo>
                  <a:pt x="640041" y="989012"/>
                  <a:pt x="639604" y="965918"/>
                  <a:pt x="641628" y="942975"/>
                </a:cubicBezTo>
                <a:cubicBezTo>
                  <a:pt x="642832" y="929332"/>
                  <a:pt x="648441" y="930496"/>
                  <a:pt x="658297" y="923925"/>
                </a:cubicBezTo>
                <a:cubicBezTo>
                  <a:pt x="675520" y="912442"/>
                  <a:pt x="660691" y="921531"/>
                  <a:pt x="677347" y="904875"/>
                </a:cubicBezTo>
                <a:cubicBezTo>
                  <a:pt x="679371" y="902851"/>
                  <a:pt x="682337" y="901997"/>
                  <a:pt x="684491" y="900112"/>
                </a:cubicBezTo>
                <a:cubicBezTo>
                  <a:pt x="703711" y="883294"/>
                  <a:pt x="688339" y="892235"/>
                  <a:pt x="705922" y="883444"/>
                </a:cubicBezTo>
                <a:cubicBezTo>
                  <a:pt x="719416" y="885825"/>
                  <a:pt x="733650" y="885577"/>
                  <a:pt x="746403" y="890587"/>
                </a:cubicBezTo>
                <a:cubicBezTo>
                  <a:pt x="753919" y="893540"/>
                  <a:pt x="777908" y="914063"/>
                  <a:pt x="786885" y="921544"/>
                </a:cubicBezTo>
                <a:cubicBezTo>
                  <a:pt x="789266" y="927894"/>
                  <a:pt x="790855" y="934600"/>
                  <a:pt x="794028" y="940594"/>
                </a:cubicBezTo>
                <a:cubicBezTo>
                  <a:pt x="802237" y="956100"/>
                  <a:pt x="820754" y="977111"/>
                  <a:pt x="829747" y="990600"/>
                </a:cubicBezTo>
                <a:cubicBezTo>
                  <a:pt x="831335" y="992981"/>
                  <a:pt x="833068" y="995272"/>
                  <a:pt x="834510" y="997744"/>
                </a:cubicBezTo>
                <a:cubicBezTo>
                  <a:pt x="838628" y="1004803"/>
                  <a:pt x="841997" y="1012301"/>
                  <a:pt x="846416" y="1019175"/>
                </a:cubicBezTo>
                <a:cubicBezTo>
                  <a:pt x="854306" y="1031448"/>
                  <a:pt x="856270" y="1030261"/>
                  <a:pt x="865466" y="1040606"/>
                </a:cubicBezTo>
                <a:cubicBezTo>
                  <a:pt x="868843" y="1044405"/>
                  <a:pt x="872037" y="1048376"/>
                  <a:pt x="874991" y="1052512"/>
                </a:cubicBezTo>
                <a:cubicBezTo>
                  <a:pt x="879981" y="1059499"/>
                  <a:pt x="882573" y="1068581"/>
                  <a:pt x="889278" y="1073944"/>
                </a:cubicBezTo>
                <a:cubicBezTo>
                  <a:pt x="893247" y="1077119"/>
                  <a:pt x="897702" y="1079768"/>
                  <a:pt x="901185" y="1083469"/>
                </a:cubicBezTo>
                <a:cubicBezTo>
                  <a:pt x="910449" y="1093312"/>
                  <a:pt x="918854" y="1103934"/>
                  <a:pt x="927378" y="1114425"/>
                </a:cubicBezTo>
                <a:cubicBezTo>
                  <a:pt x="929183" y="1116646"/>
                  <a:pt x="930861" y="1119009"/>
                  <a:pt x="932141" y="1121569"/>
                </a:cubicBezTo>
                <a:cubicBezTo>
                  <a:pt x="934053" y="1125392"/>
                  <a:pt x="935402" y="1129473"/>
                  <a:pt x="936903" y="1133475"/>
                </a:cubicBezTo>
                <a:cubicBezTo>
                  <a:pt x="937784" y="1135825"/>
                  <a:pt x="937955" y="1138490"/>
                  <a:pt x="939285" y="1140619"/>
                </a:cubicBezTo>
                <a:cubicBezTo>
                  <a:pt x="945937" y="1151261"/>
                  <a:pt x="953478" y="1161322"/>
                  <a:pt x="960716" y="1171575"/>
                </a:cubicBezTo>
                <a:cubicBezTo>
                  <a:pt x="963005" y="1174817"/>
                  <a:pt x="967860" y="1181100"/>
                  <a:pt x="967860" y="1181100"/>
                </a:cubicBezTo>
                <a:cubicBezTo>
                  <a:pt x="967066" y="1189037"/>
                  <a:pt x="966532" y="1197005"/>
                  <a:pt x="965478" y="1204912"/>
                </a:cubicBezTo>
                <a:cubicBezTo>
                  <a:pt x="964404" y="1212970"/>
                  <a:pt x="962503" y="1218599"/>
                  <a:pt x="960716" y="1226344"/>
                </a:cubicBezTo>
                <a:cubicBezTo>
                  <a:pt x="959070" y="1233475"/>
                  <a:pt x="957599" y="1240644"/>
                  <a:pt x="955953" y="1247775"/>
                </a:cubicBezTo>
                <a:cubicBezTo>
                  <a:pt x="955217" y="1250964"/>
                  <a:pt x="954607" y="1254195"/>
                  <a:pt x="953572" y="1257300"/>
                </a:cubicBezTo>
                <a:cubicBezTo>
                  <a:pt x="952220" y="1261355"/>
                  <a:pt x="950067" y="1265121"/>
                  <a:pt x="948810" y="1269206"/>
                </a:cubicBezTo>
                <a:cubicBezTo>
                  <a:pt x="944420" y="1283474"/>
                  <a:pt x="944897" y="1289449"/>
                  <a:pt x="939285" y="1302544"/>
                </a:cubicBezTo>
                <a:cubicBezTo>
                  <a:pt x="936488" y="1309070"/>
                  <a:pt x="932762" y="1315161"/>
                  <a:pt x="929760" y="1321594"/>
                </a:cubicBezTo>
                <a:cubicBezTo>
                  <a:pt x="927204" y="1327072"/>
                  <a:pt x="925204" y="1332799"/>
                  <a:pt x="922616" y="1338262"/>
                </a:cubicBezTo>
                <a:cubicBezTo>
                  <a:pt x="918057" y="1347886"/>
                  <a:pt x="908328" y="1366837"/>
                  <a:pt x="908328" y="1366837"/>
                </a:cubicBezTo>
                <a:cubicBezTo>
                  <a:pt x="907534" y="1370012"/>
                  <a:pt x="906982" y="1373257"/>
                  <a:pt x="905947" y="1376362"/>
                </a:cubicBezTo>
                <a:cubicBezTo>
                  <a:pt x="903002" y="1385200"/>
                  <a:pt x="898278" y="1395938"/>
                  <a:pt x="891660" y="1402556"/>
                </a:cubicBezTo>
                <a:cubicBezTo>
                  <a:pt x="889279" y="1404937"/>
                  <a:pt x="887372" y="1407915"/>
                  <a:pt x="884516" y="1409700"/>
                </a:cubicBezTo>
                <a:cubicBezTo>
                  <a:pt x="880891" y="1411965"/>
                  <a:pt x="876501" y="1412693"/>
                  <a:pt x="872610" y="1414462"/>
                </a:cubicBezTo>
                <a:cubicBezTo>
                  <a:pt x="867762" y="1416665"/>
                  <a:pt x="863266" y="1419628"/>
                  <a:pt x="858322" y="1421606"/>
                </a:cubicBezTo>
                <a:cubicBezTo>
                  <a:pt x="855283" y="1422821"/>
                  <a:pt x="851944" y="1423088"/>
                  <a:pt x="848797" y="1423987"/>
                </a:cubicBezTo>
                <a:cubicBezTo>
                  <a:pt x="846383" y="1424677"/>
                  <a:pt x="844034" y="1425575"/>
                  <a:pt x="841653" y="1426369"/>
                </a:cubicBezTo>
                <a:cubicBezTo>
                  <a:pt x="840859" y="1428750"/>
                  <a:pt x="840261" y="1431205"/>
                  <a:pt x="839272" y="1433512"/>
                </a:cubicBezTo>
                <a:cubicBezTo>
                  <a:pt x="837874" y="1436775"/>
                  <a:pt x="835756" y="1439713"/>
                  <a:pt x="834510" y="1443037"/>
                </a:cubicBezTo>
                <a:cubicBezTo>
                  <a:pt x="833361" y="1446101"/>
                  <a:pt x="833027" y="1449415"/>
                  <a:pt x="832128" y="1452562"/>
                </a:cubicBezTo>
                <a:cubicBezTo>
                  <a:pt x="831438" y="1454976"/>
                  <a:pt x="830356" y="1457271"/>
                  <a:pt x="829747" y="1459706"/>
                </a:cubicBezTo>
                <a:cubicBezTo>
                  <a:pt x="828765" y="1463632"/>
                  <a:pt x="828749" y="1467808"/>
                  <a:pt x="827366" y="1471612"/>
                </a:cubicBezTo>
                <a:cubicBezTo>
                  <a:pt x="825546" y="1476616"/>
                  <a:pt x="822385" y="1481034"/>
                  <a:pt x="820222" y="1485900"/>
                </a:cubicBezTo>
                <a:cubicBezTo>
                  <a:pt x="819203" y="1488194"/>
                  <a:pt x="818531" y="1490630"/>
                  <a:pt x="817841" y="1493044"/>
                </a:cubicBezTo>
                <a:cubicBezTo>
                  <a:pt x="816942" y="1496191"/>
                  <a:pt x="817841" y="1484710"/>
                  <a:pt x="815460" y="1502569"/>
                </a:cubicBezTo>
                <a:cubicBezTo>
                  <a:pt x="813079" y="1520428"/>
                  <a:pt x="807522" y="1579165"/>
                  <a:pt x="803553" y="1600199"/>
                </a:cubicBezTo>
                <a:cubicBezTo>
                  <a:pt x="799584" y="1621233"/>
                  <a:pt x="963097" y="1595438"/>
                  <a:pt x="975003" y="1607344"/>
                </a:cubicBezTo>
                <a:cubicBezTo>
                  <a:pt x="986909" y="1619250"/>
                  <a:pt x="834906" y="1601787"/>
                  <a:pt x="801172" y="1612106"/>
                </a:cubicBezTo>
                <a:cubicBezTo>
                  <a:pt x="805538" y="1674812"/>
                  <a:pt x="792045" y="1606550"/>
                  <a:pt x="796410" y="1688306"/>
                </a:cubicBezTo>
                <a:cubicBezTo>
                  <a:pt x="792441" y="1709737"/>
                  <a:pt x="653138" y="1695450"/>
                  <a:pt x="567810" y="1743075"/>
                </a:cubicBezTo>
                <a:cubicBezTo>
                  <a:pt x="548761" y="1802606"/>
                  <a:pt x="560270" y="1737915"/>
                  <a:pt x="536853" y="1819275"/>
                </a:cubicBezTo>
                <a:cubicBezTo>
                  <a:pt x="530106" y="1836738"/>
                  <a:pt x="562253" y="1822053"/>
                  <a:pt x="677347" y="1845469"/>
                </a:cubicBezTo>
                <a:cubicBezTo>
                  <a:pt x="699572" y="1855788"/>
                  <a:pt x="719019" y="1845469"/>
                  <a:pt x="841653" y="1876425"/>
                </a:cubicBezTo>
                <a:cubicBezTo>
                  <a:pt x="826969" y="1923256"/>
                  <a:pt x="848797" y="1795859"/>
                  <a:pt x="832128" y="1947862"/>
                </a:cubicBezTo>
                <a:cubicBezTo>
                  <a:pt x="826175" y="1967309"/>
                  <a:pt x="828161" y="1924447"/>
                  <a:pt x="834510" y="1874044"/>
                </a:cubicBezTo>
                <a:cubicBezTo>
                  <a:pt x="813079" y="1846660"/>
                  <a:pt x="731322" y="1855391"/>
                  <a:pt x="679728" y="1847850"/>
                </a:cubicBezTo>
                <a:cubicBezTo>
                  <a:pt x="628134" y="1840309"/>
                  <a:pt x="557094" y="1812528"/>
                  <a:pt x="524947" y="1828800"/>
                </a:cubicBezTo>
                <a:cubicBezTo>
                  <a:pt x="471369" y="1935560"/>
                  <a:pt x="479307" y="1926035"/>
                  <a:pt x="465416" y="1959769"/>
                </a:cubicBezTo>
                <a:cubicBezTo>
                  <a:pt x="522963" y="1974057"/>
                  <a:pt x="512248" y="1945482"/>
                  <a:pt x="539235" y="2016919"/>
                </a:cubicBezTo>
                <a:cubicBezTo>
                  <a:pt x="587654" y="2030015"/>
                  <a:pt x="548362" y="2012156"/>
                  <a:pt x="641628" y="2040731"/>
                </a:cubicBezTo>
                <a:cubicBezTo>
                  <a:pt x="654328" y="2054622"/>
                  <a:pt x="674966" y="1987549"/>
                  <a:pt x="613053" y="2138362"/>
                </a:cubicBezTo>
                <a:cubicBezTo>
                  <a:pt x="604719" y="2161778"/>
                  <a:pt x="617815" y="2122884"/>
                  <a:pt x="632103" y="2050256"/>
                </a:cubicBezTo>
                <a:cubicBezTo>
                  <a:pt x="606306" y="2043509"/>
                  <a:pt x="659090" y="2036762"/>
                  <a:pt x="536853" y="2009775"/>
                </a:cubicBezTo>
                <a:cubicBezTo>
                  <a:pt x="516215" y="2015728"/>
                  <a:pt x="545585" y="1949053"/>
                  <a:pt x="455891" y="1969294"/>
                </a:cubicBezTo>
                <a:cubicBezTo>
                  <a:pt x="439222" y="1975644"/>
                  <a:pt x="434461" y="2013743"/>
                  <a:pt x="415410" y="2028825"/>
                </a:cubicBezTo>
                <a:cubicBezTo>
                  <a:pt x="407473" y="2046287"/>
                  <a:pt x="446763" y="1968897"/>
                  <a:pt x="184428" y="1974056"/>
                </a:cubicBezTo>
                <a:cubicBezTo>
                  <a:pt x="145137" y="1976834"/>
                  <a:pt x="110611" y="1959769"/>
                  <a:pt x="1073" y="1959769"/>
                </a:cubicBezTo>
                <a:cubicBezTo>
                  <a:pt x="-22342" y="1969294"/>
                  <a:pt x="344371" y="1935956"/>
                  <a:pt x="413030" y="2028825"/>
                </a:cubicBezTo>
                <a:cubicBezTo>
                  <a:pt x="391995" y="2117725"/>
                  <a:pt x="398744" y="2042716"/>
                  <a:pt x="363025" y="2195513"/>
                </a:cubicBezTo>
                <a:cubicBezTo>
                  <a:pt x="353500" y="2234010"/>
                  <a:pt x="359453" y="2277665"/>
                  <a:pt x="217768" y="2243137"/>
                </a:cubicBezTo>
                <a:cubicBezTo>
                  <a:pt x="189193" y="2259806"/>
                  <a:pt x="216181" y="2242741"/>
                  <a:pt x="129662" y="2235994"/>
                </a:cubicBezTo>
                <a:cubicBezTo>
                  <a:pt x="131249" y="2255044"/>
                  <a:pt x="289603" y="2236787"/>
                  <a:pt x="343974" y="2276475"/>
                </a:cubicBezTo>
                <a:cubicBezTo>
                  <a:pt x="375327" y="2312194"/>
                  <a:pt x="313416" y="2412603"/>
                  <a:pt x="301112" y="2524125"/>
                </a:cubicBezTo>
                <a:cubicBezTo>
                  <a:pt x="293175" y="2577306"/>
                  <a:pt x="294365" y="2711053"/>
                  <a:pt x="289205" y="2781300"/>
                </a:cubicBezTo>
                <a:cubicBezTo>
                  <a:pt x="284045" y="2851547"/>
                  <a:pt x="274518" y="2887266"/>
                  <a:pt x="270152" y="2945607"/>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Homme avec un remplissage uni">
            <a:extLst>
              <a:ext uri="{FF2B5EF4-FFF2-40B4-BE49-F238E27FC236}">
                <a16:creationId xmlns:a16="http://schemas.microsoft.com/office/drawing/2014/main" id="{687B5061-3114-4470-A7A7-CB719A469E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2037" y="5894069"/>
            <a:ext cx="307777" cy="307777"/>
          </a:xfrm>
          <a:prstGeom prst="rect">
            <a:avLst/>
          </a:prstGeom>
        </p:spPr>
      </p:pic>
      <p:sp>
        <p:nvSpPr>
          <p:cNvPr id="26" name="ZoneTexte 25">
            <a:extLst>
              <a:ext uri="{FF2B5EF4-FFF2-40B4-BE49-F238E27FC236}">
                <a16:creationId xmlns:a16="http://schemas.microsoft.com/office/drawing/2014/main" id="{DC2C331C-38D1-478E-A0A0-07DF0C6004CD}"/>
              </a:ext>
            </a:extLst>
          </p:cNvPr>
          <p:cNvSpPr txBox="1"/>
          <p:nvPr/>
        </p:nvSpPr>
        <p:spPr>
          <a:xfrm>
            <a:off x="7716149" y="3694297"/>
            <a:ext cx="1355640" cy="307777"/>
          </a:xfrm>
          <a:prstGeom prst="rect">
            <a:avLst/>
          </a:prstGeom>
          <a:noFill/>
        </p:spPr>
        <p:txBody>
          <a:bodyPr wrap="square" rtlCol="0">
            <a:spAutoFit/>
          </a:bodyPr>
          <a:lstStyle/>
          <a:p>
            <a:pPr algn="ctr"/>
            <a:r>
              <a:rPr lang="fr-FR" dirty="0">
                <a:solidFill>
                  <a:schemeClr val="accent2">
                    <a:lumMod val="75000"/>
                  </a:schemeClr>
                </a:solidFill>
              </a:rPr>
              <a:t>Shop </a:t>
            </a:r>
            <a:r>
              <a:rPr lang="fr-FR" dirty="0" err="1">
                <a:solidFill>
                  <a:schemeClr val="accent2">
                    <a:lumMod val="75000"/>
                  </a:schemeClr>
                </a:solidFill>
              </a:rPr>
              <a:t>delivery</a:t>
            </a:r>
            <a:endParaRPr lang="fr-FR" dirty="0">
              <a:solidFill>
                <a:schemeClr val="accent2">
                  <a:lumMod val="75000"/>
                </a:schemeClr>
              </a:solidFill>
            </a:endParaRPr>
          </a:p>
        </p:txBody>
      </p:sp>
      <p:pic>
        <p:nvPicPr>
          <p:cNvPr id="27" name="Graphique 26" descr="Camion avec un remplissage uni">
            <a:extLst>
              <a:ext uri="{FF2B5EF4-FFF2-40B4-BE49-F238E27FC236}">
                <a16:creationId xmlns:a16="http://schemas.microsoft.com/office/drawing/2014/main" id="{423B8A05-827F-4790-8C3D-C534D35BDF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9220617" y="3884770"/>
            <a:ext cx="461912" cy="461912"/>
          </a:xfrm>
          <a:prstGeom prst="rect">
            <a:avLst/>
          </a:prstGeom>
        </p:spPr>
      </p:pic>
      <p:sp>
        <p:nvSpPr>
          <p:cNvPr id="25" name="Forme libre : forme 24">
            <a:extLst>
              <a:ext uri="{FF2B5EF4-FFF2-40B4-BE49-F238E27FC236}">
                <a16:creationId xmlns:a16="http://schemas.microsoft.com/office/drawing/2014/main" id="{E412A837-DF09-4787-AD54-6A5A93D83D28}"/>
              </a:ext>
            </a:extLst>
          </p:cNvPr>
          <p:cNvSpPr/>
          <p:nvPr/>
        </p:nvSpPr>
        <p:spPr>
          <a:xfrm>
            <a:off x="5514511" y="3556786"/>
            <a:ext cx="3997625" cy="2278406"/>
          </a:xfrm>
          <a:custGeom>
            <a:avLst/>
            <a:gdLst>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15848 w 3950000"/>
              <a:gd name="connsiteY6" fmla="*/ 697583 h 2271860"/>
              <a:gd name="connsiteX7" fmla="*/ 1640433 w 3950000"/>
              <a:gd name="connsiteY7" fmla="*/ 735291 h 2271860"/>
              <a:gd name="connsiteX8" fmla="*/ 1602726 w 3950000"/>
              <a:gd name="connsiteY8" fmla="*/ 754144 h 2271860"/>
              <a:gd name="connsiteX9" fmla="*/ 1555592 w 3950000"/>
              <a:gd name="connsiteY9" fmla="*/ 763571 h 2271860"/>
              <a:gd name="connsiteX10" fmla="*/ 1508458 w 3950000"/>
              <a:gd name="connsiteY10" fmla="*/ 782425 h 2271860"/>
              <a:gd name="connsiteX11" fmla="*/ 1480178 w 3950000"/>
              <a:gd name="connsiteY11" fmla="*/ 791852 h 2271860"/>
              <a:gd name="connsiteX12" fmla="*/ 1414190 w 3950000"/>
              <a:gd name="connsiteY12" fmla="*/ 810705 h 2271860"/>
              <a:gd name="connsiteX13" fmla="*/ 1385910 w 3950000"/>
              <a:gd name="connsiteY13" fmla="*/ 820132 h 2271860"/>
              <a:gd name="connsiteX14" fmla="*/ 1329349 w 3950000"/>
              <a:gd name="connsiteY14" fmla="*/ 84841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22338 w 3950000"/>
              <a:gd name="connsiteY34" fmla="*/ 1894788 h 2271860"/>
              <a:gd name="connsiteX35" fmla="*/ 612912 w 3950000"/>
              <a:gd name="connsiteY35" fmla="*/ 1923068 h 2271860"/>
              <a:gd name="connsiteX36" fmla="*/ 584631 w 3950000"/>
              <a:gd name="connsiteY36" fmla="*/ 19419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15848 w 3950000"/>
              <a:gd name="connsiteY6" fmla="*/ 697583 h 2271860"/>
              <a:gd name="connsiteX7" fmla="*/ 1640433 w 3950000"/>
              <a:gd name="connsiteY7" fmla="*/ 735291 h 2271860"/>
              <a:gd name="connsiteX8" fmla="*/ 1602726 w 3950000"/>
              <a:gd name="connsiteY8" fmla="*/ 754144 h 2271860"/>
              <a:gd name="connsiteX9" fmla="*/ 1555592 w 3950000"/>
              <a:gd name="connsiteY9" fmla="*/ 763571 h 2271860"/>
              <a:gd name="connsiteX10" fmla="*/ 1508458 w 3950000"/>
              <a:gd name="connsiteY10" fmla="*/ 782425 h 2271860"/>
              <a:gd name="connsiteX11" fmla="*/ 1480178 w 3950000"/>
              <a:gd name="connsiteY11" fmla="*/ 791852 h 2271860"/>
              <a:gd name="connsiteX12" fmla="*/ 1414190 w 3950000"/>
              <a:gd name="connsiteY12" fmla="*/ 810705 h 2271860"/>
              <a:gd name="connsiteX13" fmla="*/ 1385910 w 3950000"/>
              <a:gd name="connsiteY13" fmla="*/ 820132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22338 w 3950000"/>
              <a:gd name="connsiteY34" fmla="*/ 1894788 h 2271860"/>
              <a:gd name="connsiteX35" fmla="*/ 612912 w 3950000"/>
              <a:gd name="connsiteY35" fmla="*/ 1923068 h 2271860"/>
              <a:gd name="connsiteX36" fmla="*/ 584631 w 3950000"/>
              <a:gd name="connsiteY36" fmla="*/ 19419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15848 w 3950000"/>
              <a:gd name="connsiteY6" fmla="*/ 697583 h 2271860"/>
              <a:gd name="connsiteX7" fmla="*/ 1640433 w 3950000"/>
              <a:gd name="connsiteY7" fmla="*/ 735291 h 2271860"/>
              <a:gd name="connsiteX8" fmla="*/ 1602726 w 3950000"/>
              <a:gd name="connsiteY8" fmla="*/ 754144 h 2271860"/>
              <a:gd name="connsiteX9" fmla="*/ 1555592 w 3950000"/>
              <a:gd name="connsiteY9" fmla="*/ 763571 h 2271860"/>
              <a:gd name="connsiteX10" fmla="*/ 1508458 w 3950000"/>
              <a:gd name="connsiteY10" fmla="*/ 782425 h 2271860"/>
              <a:gd name="connsiteX11" fmla="*/ 1480178 w 3950000"/>
              <a:gd name="connsiteY11" fmla="*/ 791852 h 2271860"/>
              <a:gd name="connsiteX12" fmla="*/ 1414190 w 3950000"/>
              <a:gd name="connsiteY12" fmla="*/ 8107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22338 w 3950000"/>
              <a:gd name="connsiteY34" fmla="*/ 1894788 h 2271860"/>
              <a:gd name="connsiteX35" fmla="*/ 612912 w 3950000"/>
              <a:gd name="connsiteY35" fmla="*/ 1923068 h 2271860"/>
              <a:gd name="connsiteX36" fmla="*/ 584631 w 3950000"/>
              <a:gd name="connsiteY36" fmla="*/ 19419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15848 w 3950000"/>
              <a:gd name="connsiteY6" fmla="*/ 697583 h 2271860"/>
              <a:gd name="connsiteX7" fmla="*/ 1640433 w 3950000"/>
              <a:gd name="connsiteY7" fmla="*/ 735291 h 2271860"/>
              <a:gd name="connsiteX8" fmla="*/ 1602726 w 3950000"/>
              <a:gd name="connsiteY8" fmla="*/ 754144 h 2271860"/>
              <a:gd name="connsiteX9" fmla="*/ 1555592 w 3950000"/>
              <a:gd name="connsiteY9" fmla="*/ 763571 h 2271860"/>
              <a:gd name="connsiteX10" fmla="*/ 1508458 w 3950000"/>
              <a:gd name="connsiteY10" fmla="*/ 782425 h 2271860"/>
              <a:gd name="connsiteX11" fmla="*/ 1480178 w 3950000"/>
              <a:gd name="connsiteY11" fmla="*/ 791852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22338 w 3950000"/>
              <a:gd name="connsiteY34" fmla="*/ 1894788 h 2271860"/>
              <a:gd name="connsiteX35" fmla="*/ 612912 w 3950000"/>
              <a:gd name="connsiteY35" fmla="*/ 1923068 h 2271860"/>
              <a:gd name="connsiteX36" fmla="*/ 584631 w 3950000"/>
              <a:gd name="connsiteY36" fmla="*/ 19419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15848 w 3950000"/>
              <a:gd name="connsiteY6" fmla="*/ 697583 h 2271860"/>
              <a:gd name="connsiteX7" fmla="*/ 1640433 w 3950000"/>
              <a:gd name="connsiteY7" fmla="*/ 735291 h 2271860"/>
              <a:gd name="connsiteX8" fmla="*/ 1602726 w 3950000"/>
              <a:gd name="connsiteY8" fmla="*/ 754144 h 2271860"/>
              <a:gd name="connsiteX9" fmla="*/ 1555592 w 3950000"/>
              <a:gd name="connsiteY9" fmla="*/ 763571 h 2271860"/>
              <a:gd name="connsiteX10" fmla="*/ 1508458 w 3950000"/>
              <a:gd name="connsiteY10" fmla="*/ 7824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22338 w 3950000"/>
              <a:gd name="connsiteY34" fmla="*/ 1894788 h 2271860"/>
              <a:gd name="connsiteX35" fmla="*/ 612912 w 3950000"/>
              <a:gd name="connsiteY35" fmla="*/ 1923068 h 2271860"/>
              <a:gd name="connsiteX36" fmla="*/ 584631 w 3950000"/>
              <a:gd name="connsiteY36" fmla="*/ 19419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15848 w 3950000"/>
              <a:gd name="connsiteY6" fmla="*/ 697583 h 2271860"/>
              <a:gd name="connsiteX7" fmla="*/ 1640433 w 3950000"/>
              <a:gd name="connsiteY7" fmla="*/ 735291 h 2271860"/>
              <a:gd name="connsiteX8" fmla="*/ 1602726 w 3950000"/>
              <a:gd name="connsiteY8" fmla="*/ 754144 h 2271860"/>
              <a:gd name="connsiteX9" fmla="*/ 1555592 w 3950000"/>
              <a:gd name="connsiteY9" fmla="*/ 76357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22338 w 3950000"/>
              <a:gd name="connsiteY34" fmla="*/ 1894788 h 2271860"/>
              <a:gd name="connsiteX35" fmla="*/ 612912 w 3950000"/>
              <a:gd name="connsiteY35" fmla="*/ 1923068 h 2271860"/>
              <a:gd name="connsiteX36" fmla="*/ 584631 w 3950000"/>
              <a:gd name="connsiteY36" fmla="*/ 19419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15848 w 3950000"/>
              <a:gd name="connsiteY6" fmla="*/ 697583 h 2271860"/>
              <a:gd name="connsiteX7" fmla="*/ 1640433 w 3950000"/>
              <a:gd name="connsiteY7" fmla="*/ 735291 h 2271860"/>
              <a:gd name="connsiteX8" fmla="*/ 1602726 w 3950000"/>
              <a:gd name="connsiteY8" fmla="*/ 7541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22338 w 3950000"/>
              <a:gd name="connsiteY34" fmla="*/ 1894788 h 2271860"/>
              <a:gd name="connsiteX35" fmla="*/ 612912 w 3950000"/>
              <a:gd name="connsiteY35" fmla="*/ 1923068 h 2271860"/>
              <a:gd name="connsiteX36" fmla="*/ 584631 w 3950000"/>
              <a:gd name="connsiteY36" fmla="*/ 19419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15848 w 3950000"/>
              <a:gd name="connsiteY6" fmla="*/ 697583 h 2271860"/>
              <a:gd name="connsiteX7" fmla="*/ 1640433 w 3950000"/>
              <a:gd name="connsiteY7" fmla="*/ 735291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22338 w 3950000"/>
              <a:gd name="connsiteY34" fmla="*/ 1894788 h 2271860"/>
              <a:gd name="connsiteX35" fmla="*/ 612912 w 3950000"/>
              <a:gd name="connsiteY35" fmla="*/ 1923068 h 2271860"/>
              <a:gd name="connsiteX36" fmla="*/ 584631 w 3950000"/>
              <a:gd name="connsiteY36" fmla="*/ 19419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15848 w 3950000"/>
              <a:gd name="connsiteY6" fmla="*/ 6975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22338 w 3950000"/>
              <a:gd name="connsiteY34" fmla="*/ 1894788 h 2271860"/>
              <a:gd name="connsiteX35" fmla="*/ 612912 w 3950000"/>
              <a:gd name="connsiteY35" fmla="*/ 1923068 h 2271860"/>
              <a:gd name="connsiteX36" fmla="*/ 584631 w 3950000"/>
              <a:gd name="connsiteY36" fmla="*/ 19419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22338 w 3950000"/>
              <a:gd name="connsiteY34" fmla="*/ 1894788 h 2271860"/>
              <a:gd name="connsiteX35" fmla="*/ 612912 w 3950000"/>
              <a:gd name="connsiteY35" fmla="*/ 1923068 h 2271860"/>
              <a:gd name="connsiteX36" fmla="*/ 584631 w 3950000"/>
              <a:gd name="connsiteY36" fmla="*/ 19419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612912 w 3950000"/>
              <a:gd name="connsiteY35" fmla="*/ 1923068 h 2271860"/>
              <a:gd name="connsiteX36" fmla="*/ 584631 w 3950000"/>
              <a:gd name="connsiteY36" fmla="*/ 19419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612912 w 3950000"/>
              <a:gd name="connsiteY35" fmla="*/ 1923068 h 2271860"/>
              <a:gd name="connsiteX36" fmla="*/ 562406 w 3950000"/>
              <a:gd name="connsiteY36" fmla="*/ 192287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62406 w 3950000"/>
              <a:gd name="connsiteY36" fmla="*/ 192287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11254 w 3950000"/>
              <a:gd name="connsiteY67" fmla="*/ 1159497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20681 w 3950000"/>
              <a:gd name="connsiteY68" fmla="*/ 1102936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405522 w 3950000"/>
              <a:gd name="connsiteY73" fmla="*/ 631596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405522 w 3950000"/>
              <a:gd name="connsiteY74" fmla="*/ 43363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05522 w 3950000"/>
              <a:gd name="connsiteY76" fmla="*/ 3393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433802 w 3950000"/>
              <a:gd name="connsiteY77" fmla="*/ 329938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510002 w 3950000"/>
              <a:gd name="connsiteY77" fmla="*/ 358513 h 2271860"/>
              <a:gd name="connsiteX78" fmla="*/ 499790 w 3950000"/>
              <a:gd name="connsiteY78" fmla="*/ 301658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510002 w 3950000"/>
              <a:gd name="connsiteY77" fmla="*/ 358513 h 2271860"/>
              <a:gd name="connsiteX78" fmla="*/ 547415 w 3950000"/>
              <a:gd name="connsiteY78" fmla="*/ 330233 h 2271860"/>
              <a:gd name="connsiteX79" fmla="*/ 594058 w 3950000"/>
              <a:gd name="connsiteY79" fmla="*/ 2733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510002 w 3950000"/>
              <a:gd name="connsiteY77" fmla="*/ 358513 h 2271860"/>
              <a:gd name="connsiteX78" fmla="*/ 547415 w 3950000"/>
              <a:gd name="connsiteY78" fmla="*/ 330233 h 2271860"/>
              <a:gd name="connsiteX79" fmla="*/ 619458 w 3950000"/>
              <a:gd name="connsiteY79" fmla="*/ 298777 h 2271860"/>
              <a:gd name="connsiteX80" fmla="*/ 641192 w 3950000"/>
              <a:gd name="connsiteY80" fmla="*/ 2545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510002 w 3950000"/>
              <a:gd name="connsiteY77" fmla="*/ 358513 h 2271860"/>
              <a:gd name="connsiteX78" fmla="*/ 547415 w 3950000"/>
              <a:gd name="connsiteY78" fmla="*/ 330233 h 2271860"/>
              <a:gd name="connsiteX79" fmla="*/ 619458 w 3950000"/>
              <a:gd name="connsiteY79" fmla="*/ 298777 h 2271860"/>
              <a:gd name="connsiteX80" fmla="*/ 669767 w 3950000"/>
              <a:gd name="connsiteY80" fmla="*/ 2799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14569 w 3950000"/>
              <a:gd name="connsiteY85" fmla="*/ 16968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510002 w 3950000"/>
              <a:gd name="connsiteY77" fmla="*/ 358513 h 2271860"/>
              <a:gd name="connsiteX78" fmla="*/ 547415 w 3950000"/>
              <a:gd name="connsiteY78" fmla="*/ 330233 h 2271860"/>
              <a:gd name="connsiteX79" fmla="*/ 619458 w 3950000"/>
              <a:gd name="connsiteY79" fmla="*/ 298777 h 2271860"/>
              <a:gd name="connsiteX80" fmla="*/ 669767 w 3950000"/>
              <a:gd name="connsiteY80" fmla="*/ 2799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39969 w 3950000"/>
              <a:gd name="connsiteY85" fmla="*/ 150632 h 2271860"/>
              <a:gd name="connsiteX86" fmla="*/ 1037118 w 3950000"/>
              <a:gd name="connsiteY86" fmla="*/ 141402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510002 w 3950000"/>
              <a:gd name="connsiteY77" fmla="*/ 358513 h 2271860"/>
              <a:gd name="connsiteX78" fmla="*/ 547415 w 3950000"/>
              <a:gd name="connsiteY78" fmla="*/ 330233 h 2271860"/>
              <a:gd name="connsiteX79" fmla="*/ 619458 w 3950000"/>
              <a:gd name="connsiteY79" fmla="*/ 298777 h 2271860"/>
              <a:gd name="connsiteX80" fmla="*/ 669767 w 3950000"/>
              <a:gd name="connsiteY80" fmla="*/ 2799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39969 w 3950000"/>
              <a:gd name="connsiteY85" fmla="*/ 150632 h 2271860"/>
              <a:gd name="connsiteX86" fmla="*/ 1027593 w 3950000"/>
              <a:gd name="connsiteY86" fmla="*/ 112827 h 2271860"/>
              <a:gd name="connsiteX87" fmla="*/ 1103105 w 3950000"/>
              <a:gd name="connsiteY87" fmla="*/ 103695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510002 w 3950000"/>
              <a:gd name="connsiteY77" fmla="*/ 358513 h 2271860"/>
              <a:gd name="connsiteX78" fmla="*/ 547415 w 3950000"/>
              <a:gd name="connsiteY78" fmla="*/ 330233 h 2271860"/>
              <a:gd name="connsiteX79" fmla="*/ 619458 w 3950000"/>
              <a:gd name="connsiteY79" fmla="*/ 298777 h 2271860"/>
              <a:gd name="connsiteX80" fmla="*/ 669767 w 3950000"/>
              <a:gd name="connsiteY80" fmla="*/ 2799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39969 w 3950000"/>
              <a:gd name="connsiteY85" fmla="*/ 150632 h 2271860"/>
              <a:gd name="connsiteX86" fmla="*/ 1027593 w 3950000"/>
              <a:gd name="connsiteY86" fmla="*/ 112827 h 2271860"/>
              <a:gd name="connsiteX87" fmla="*/ 1122155 w 3950000"/>
              <a:gd name="connsiteY87" fmla="*/ 75120 h 2271860"/>
              <a:gd name="connsiteX88" fmla="*/ 1187947 w 3950000"/>
              <a:gd name="connsiteY88" fmla="*/ 7541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510002 w 3950000"/>
              <a:gd name="connsiteY77" fmla="*/ 358513 h 2271860"/>
              <a:gd name="connsiteX78" fmla="*/ 547415 w 3950000"/>
              <a:gd name="connsiteY78" fmla="*/ 330233 h 2271860"/>
              <a:gd name="connsiteX79" fmla="*/ 619458 w 3950000"/>
              <a:gd name="connsiteY79" fmla="*/ 298777 h 2271860"/>
              <a:gd name="connsiteX80" fmla="*/ 669767 w 3950000"/>
              <a:gd name="connsiteY80" fmla="*/ 2799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39969 w 3950000"/>
              <a:gd name="connsiteY85" fmla="*/ 150632 h 2271860"/>
              <a:gd name="connsiteX86" fmla="*/ 1027593 w 3950000"/>
              <a:gd name="connsiteY86" fmla="*/ 112827 h 2271860"/>
              <a:gd name="connsiteX87" fmla="*/ 1122155 w 3950000"/>
              <a:gd name="connsiteY87" fmla="*/ 75120 h 2271860"/>
              <a:gd name="connsiteX88" fmla="*/ 1194297 w 3950000"/>
              <a:gd name="connsiteY88" fmla="*/ 56364 h 2271860"/>
              <a:gd name="connsiteX89" fmla="*/ 1235081 w 3950000"/>
              <a:gd name="connsiteY89" fmla="*/ 56561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510002 w 3950000"/>
              <a:gd name="connsiteY77" fmla="*/ 358513 h 2271860"/>
              <a:gd name="connsiteX78" fmla="*/ 547415 w 3950000"/>
              <a:gd name="connsiteY78" fmla="*/ 330233 h 2271860"/>
              <a:gd name="connsiteX79" fmla="*/ 619458 w 3950000"/>
              <a:gd name="connsiteY79" fmla="*/ 298777 h 2271860"/>
              <a:gd name="connsiteX80" fmla="*/ 669767 w 3950000"/>
              <a:gd name="connsiteY80" fmla="*/ 2799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39969 w 3950000"/>
              <a:gd name="connsiteY85" fmla="*/ 150632 h 2271860"/>
              <a:gd name="connsiteX86" fmla="*/ 1027593 w 3950000"/>
              <a:gd name="connsiteY86" fmla="*/ 112827 h 2271860"/>
              <a:gd name="connsiteX87" fmla="*/ 1122155 w 3950000"/>
              <a:gd name="connsiteY87" fmla="*/ 75120 h 2271860"/>
              <a:gd name="connsiteX88" fmla="*/ 1194297 w 3950000"/>
              <a:gd name="connsiteY88" fmla="*/ 56364 h 2271860"/>
              <a:gd name="connsiteX89" fmla="*/ 1279531 w 3950000"/>
              <a:gd name="connsiteY89" fmla="*/ 59736 h 2271860"/>
              <a:gd name="connsiteX90" fmla="*/ 1385910 w 3950000"/>
              <a:gd name="connsiteY90" fmla="*/ 47134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510002 w 3950000"/>
              <a:gd name="connsiteY77" fmla="*/ 358513 h 2271860"/>
              <a:gd name="connsiteX78" fmla="*/ 547415 w 3950000"/>
              <a:gd name="connsiteY78" fmla="*/ 330233 h 2271860"/>
              <a:gd name="connsiteX79" fmla="*/ 619458 w 3950000"/>
              <a:gd name="connsiteY79" fmla="*/ 298777 h 2271860"/>
              <a:gd name="connsiteX80" fmla="*/ 669767 w 3950000"/>
              <a:gd name="connsiteY80" fmla="*/ 2799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39969 w 3950000"/>
              <a:gd name="connsiteY85" fmla="*/ 150632 h 2271860"/>
              <a:gd name="connsiteX86" fmla="*/ 1027593 w 3950000"/>
              <a:gd name="connsiteY86" fmla="*/ 112827 h 2271860"/>
              <a:gd name="connsiteX87" fmla="*/ 1122155 w 3950000"/>
              <a:gd name="connsiteY87" fmla="*/ 75120 h 2271860"/>
              <a:gd name="connsiteX88" fmla="*/ 1194297 w 3950000"/>
              <a:gd name="connsiteY88" fmla="*/ 56364 h 2271860"/>
              <a:gd name="connsiteX89" fmla="*/ 1279531 w 3950000"/>
              <a:gd name="connsiteY89" fmla="*/ 59736 h 2271860"/>
              <a:gd name="connsiteX90" fmla="*/ 1389085 w 3950000"/>
              <a:gd name="connsiteY90" fmla="*/ 37609 h 2271860"/>
              <a:gd name="connsiteX91" fmla="*/ 1442470 w 3950000"/>
              <a:gd name="connsiteY91" fmla="*/ 37707 h 2271860"/>
              <a:gd name="connsiteX92" fmla="*/ 1508458 w 3950000"/>
              <a:gd name="connsiteY92" fmla="*/ 2828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2742 h 2271860"/>
              <a:gd name="connsiteX1" fmla="*/ 2168334 w 3950000"/>
              <a:gd name="connsiteY1" fmla="*/ 593889 h 2271860"/>
              <a:gd name="connsiteX2" fmla="*/ 2092920 w 3950000"/>
              <a:gd name="connsiteY2" fmla="*/ 584462 h 2271860"/>
              <a:gd name="connsiteX3" fmla="*/ 2064640 w 3950000"/>
              <a:gd name="connsiteY3" fmla="*/ 575035 h 2271860"/>
              <a:gd name="connsiteX4" fmla="*/ 1772409 w 3950000"/>
              <a:gd name="connsiteY4" fmla="*/ 575035 h 2271860"/>
              <a:gd name="connsiteX5" fmla="*/ 1734701 w 3950000"/>
              <a:gd name="connsiteY5" fmla="*/ 631596 h 2271860"/>
              <a:gd name="connsiteX6" fmla="*/ 1750773 w 3950000"/>
              <a:gd name="connsiteY6" fmla="*/ 710283 h 2271860"/>
              <a:gd name="connsiteX7" fmla="*/ 1694408 w 3950000"/>
              <a:gd name="connsiteY7" fmla="*/ 732116 h 2271860"/>
              <a:gd name="connsiteX8" fmla="*/ 1618601 w 3950000"/>
              <a:gd name="connsiteY8" fmla="*/ 766844 h 2271860"/>
              <a:gd name="connsiteX9" fmla="*/ 1584167 w 3950000"/>
              <a:gd name="connsiteY9" fmla="*/ 782621 h 2271860"/>
              <a:gd name="connsiteX10" fmla="*/ 1537033 w 3950000"/>
              <a:gd name="connsiteY10" fmla="*/ 795125 h 2271860"/>
              <a:gd name="connsiteX11" fmla="*/ 1489703 w 3950000"/>
              <a:gd name="connsiteY11" fmla="*/ 807727 h 2271860"/>
              <a:gd name="connsiteX12" fmla="*/ 1445940 w 3950000"/>
              <a:gd name="connsiteY12" fmla="*/ 823405 h 2271860"/>
              <a:gd name="connsiteX13" fmla="*/ 1398610 w 3950000"/>
              <a:gd name="connsiteY13" fmla="*/ 848707 h 2271860"/>
              <a:gd name="connsiteX14" fmla="*/ 1351574 w 3950000"/>
              <a:gd name="connsiteY14" fmla="*/ 854762 h 2271860"/>
              <a:gd name="connsiteX15" fmla="*/ 1253934 w 3950000"/>
              <a:gd name="connsiteY15" fmla="*/ 914400 h 2271860"/>
              <a:gd name="connsiteX16" fmla="*/ 1187947 w 3950000"/>
              <a:gd name="connsiteY16" fmla="*/ 1008668 h 2271860"/>
              <a:gd name="connsiteX17" fmla="*/ 1159666 w 3950000"/>
              <a:gd name="connsiteY17" fmla="*/ 1036948 h 2271860"/>
              <a:gd name="connsiteX18" fmla="*/ 1140813 w 3950000"/>
              <a:gd name="connsiteY18" fmla="*/ 1065229 h 2271860"/>
              <a:gd name="connsiteX19" fmla="*/ 1074825 w 3950000"/>
              <a:gd name="connsiteY19" fmla="*/ 1131216 h 2271860"/>
              <a:gd name="connsiteX20" fmla="*/ 1046545 w 3950000"/>
              <a:gd name="connsiteY20" fmla="*/ 1178350 h 2271860"/>
              <a:gd name="connsiteX21" fmla="*/ 1037118 w 3950000"/>
              <a:gd name="connsiteY21" fmla="*/ 1225484 h 2271860"/>
              <a:gd name="connsiteX22" fmla="*/ 989984 w 3950000"/>
              <a:gd name="connsiteY22" fmla="*/ 1310326 h 2271860"/>
              <a:gd name="connsiteX23" fmla="*/ 971130 w 3950000"/>
              <a:gd name="connsiteY23" fmla="*/ 1348033 h 2271860"/>
              <a:gd name="connsiteX24" fmla="*/ 942850 w 3950000"/>
              <a:gd name="connsiteY24" fmla="*/ 1376313 h 2271860"/>
              <a:gd name="connsiteX25" fmla="*/ 886289 w 3950000"/>
              <a:gd name="connsiteY25" fmla="*/ 1451728 h 2271860"/>
              <a:gd name="connsiteX26" fmla="*/ 848582 w 3950000"/>
              <a:gd name="connsiteY26" fmla="*/ 1508289 h 2271860"/>
              <a:gd name="connsiteX27" fmla="*/ 829728 w 3950000"/>
              <a:gd name="connsiteY27" fmla="*/ 1545996 h 2271860"/>
              <a:gd name="connsiteX28" fmla="*/ 792021 w 3950000"/>
              <a:gd name="connsiteY28" fmla="*/ 1602557 h 2271860"/>
              <a:gd name="connsiteX29" fmla="*/ 782594 w 3950000"/>
              <a:gd name="connsiteY29" fmla="*/ 1630837 h 2271860"/>
              <a:gd name="connsiteX30" fmla="*/ 754314 w 3950000"/>
              <a:gd name="connsiteY30" fmla="*/ 1649691 h 2271860"/>
              <a:gd name="connsiteX31" fmla="*/ 707180 w 3950000"/>
              <a:gd name="connsiteY31" fmla="*/ 1734532 h 2271860"/>
              <a:gd name="connsiteX32" fmla="*/ 688326 w 3950000"/>
              <a:gd name="connsiteY32" fmla="*/ 1772239 h 2271860"/>
              <a:gd name="connsiteX33" fmla="*/ 669473 w 3950000"/>
              <a:gd name="connsiteY33" fmla="*/ 1800520 h 2271860"/>
              <a:gd name="connsiteX34" fmla="*/ 612813 w 3950000"/>
              <a:gd name="connsiteY34" fmla="*/ 1866213 h 2271860"/>
              <a:gd name="connsiteX35" fmla="*/ 593862 w 3950000"/>
              <a:gd name="connsiteY35" fmla="*/ 1910368 h 2271860"/>
              <a:gd name="connsiteX36" fmla="*/ 571931 w 3950000"/>
              <a:gd name="connsiteY36" fmla="*/ 1929222 h 2271860"/>
              <a:gd name="connsiteX37" fmla="*/ 546924 w 3950000"/>
              <a:gd name="connsiteY37" fmla="*/ 1970202 h 2271860"/>
              <a:gd name="connsiteX38" fmla="*/ 518644 w 3950000"/>
              <a:gd name="connsiteY38" fmla="*/ 2007909 h 2271860"/>
              <a:gd name="connsiteX39" fmla="*/ 480936 w 3950000"/>
              <a:gd name="connsiteY39" fmla="*/ 2045616 h 2271860"/>
              <a:gd name="connsiteX40" fmla="*/ 452656 w 3950000"/>
              <a:gd name="connsiteY40" fmla="*/ 2083324 h 2271860"/>
              <a:gd name="connsiteX41" fmla="*/ 424376 w 3950000"/>
              <a:gd name="connsiteY41" fmla="*/ 2111604 h 2271860"/>
              <a:gd name="connsiteX42" fmla="*/ 405522 w 3950000"/>
              <a:gd name="connsiteY42" fmla="*/ 2139884 h 2271860"/>
              <a:gd name="connsiteX43" fmla="*/ 330108 w 3950000"/>
              <a:gd name="connsiteY43" fmla="*/ 2177592 h 2271860"/>
              <a:gd name="connsiteX44" fmla="*/ 301827 w 3950000"/>
              <a:gd name="connsiteY44" fmla="*/ 2196445 h 2271860"/>
              <a:gd name="connsiteX45" fmla="*/ 264120 w 3950000"/>
              <a:gd name="connsiteY45" fmla="*/ 2205872 h 2271860"/>
              <a:gd name="connsiteX46" fmla="*/ 207559 w 3950000"/>
              <a:gd name="connsiteY46" fmla="*/ 2224726 h 2271860"/>
              <a:gd name="connsiteX47" fmla="*/ 179279 w 3950000"/>
              <a:gd name="connsiteY47" fmla="*/ 2234153 h 2271860"/>
              <a:gd name="connsiteX48" fmla="*/ 103864 w 3950000"/>
              <a:gd name="connsiteY48" fmla="*/ 2271860 h 2271860"/>
              <a:gd name="connsiteX49" fmla="*/ 56730 w 3950000"/>
              <a:gd name="connsiteY49" fmla="*/ 2243579 h 2271860"/>
              <a:gd name="connsiteX50" fmla="*/ 37877 w 3950000"/>
              <a:gd name="connsiteY50" fmla="*/ 2177592 h 2271860"/>
              <a:gd name="connsiteX51" fmla="*/ 9596 w 3950000"/>
              <a:gd name="connsiteY51" fmla="*/ 2149311 h 2271860"/>
              <a:gd name="connsiteX52" fmla="*/ 169 w 3950000"/>
              <a:gd name="connsiteY52" fmla="*/ 2121031 h 2271860"/>
              <a:gd name="connsiteX53" fmla="*/ 37877 w 3950000"/>
              <a:gd name="connsiteY53" fmla="*/ 1989056 h 2271860"/>
              <a:gd name="connsiteX54" fmla="*/ 56730 w 3950000"/>
              <a:gd name="connsiteY54" fmla="*/ 1885361 h 2271860"/>
              <a:gd name="connsiteX55" fmla="*/ 75584 w 3950000"/>
              <a:gd name="connsiteY55" fmla="*/ 1847654 h 2271860"/>
              <a:gd name="connsiteX56" fmla="*/ 94437 w 3950000"/>
              <a:gd name="connsiteY56" fmla="*/ 1791093 h 2271860"/>
              <a:gd name="connsiteX57" fmla="*/ 113291 w 3950000"/>
              <a:gd name="connsiteY57" fmla="*/ 1762812 h 2271860"/>
              <a:gd name="connsiteX58" fmla="*/ 132145 w 3950000"/>
              <a:gd name="connsiteY58" fmla="*/ 1725105 h 2271860"/>
              <a:gd name="connsiteX59" fmla="*/ 150998 w 3950000"/>
              <a:gd name="connsiteY59" fmla="*/ 1668544 h 2271860"/>
              <a:gd name="connsiteX60" fmla="*/ 198132 w 3950000"/>
              <a:gd name="connsiteY60" fmla="*/ 1574276 h 2271860"/>
              <a:gd name="connsiteX61" fmla="*/ 207559 w 3950000"/>
              <a:gd name="connsiteY61" fmla="*/ 1536569 h 2271860"/>
              <a:gd name="connsiteX62" fmla="*/ 235840 w 3950000"/>
              <a:gd name="connsiteY62" fmla="*/ 1517715 h 2271860"/>
              <a:gd name="connsiteX63" fmla="*/ 254693 w 3950000"/>
              <a:gd name="connsiteY63" fmla="*/ 1432874 h 2271860"/>
              <a:gd name="connsiteX64" fmla="*/ 264120 w 3950000"/>
              <a:gd name="connsiteY64" fmla="*/ 1404594 h 2271860"/>
              <a:gd name="connsiteX65" fmla="*/ 282974 w 3950000"/>
              <a:gd name="connsiteY65" fmla="*/ 1366887 h 2271860"/>
              <a:gd name="connsiteX66" fmla="*/ 301827 w 3950000"/>
              <a:gd name="connsiteY66" fmla="*/ 1310326 h 2271860"/>
              <a:gd name="connsiteX67" fmla="*/ 336654 w 3950000"/>
              <a:gd name="connsiteY67" fmla="*/ 1232522 h 2271860"/>
              <a:gd name="connsiteX68" fmla="*/ 317506 w 3950000"/>
              <a:gd name="connsiteY68" fmla="*/ 1156911 h 2271860"/>
              <a:gd name="connsiteX69" fmla="*/ 330108 w 3950000"/>
              <a:gd name="connsiteY69" fmla="*/ 848412 h 2271860"/>
              <a:gd name="connsiteX70" fmla="*/ 339534 w 3950000"/>
              <a:gd name="connsiteY70" fmla="*/ 782425 h 2271860"/>
              <a:gd name="connsiteX71" fmla="*/ 358388 w 3950000"/>
              <a:gd name="connsiteY71" fmla="*/ 744717 h 2271860"/>
              <a:gd name="connsiteX72" fmla="*/ 367815 w 3950000"/>
              <a:gd name="connsiteY72" fmla="*/ 716437 h 2271860"/>
              <a:gd name="connsiteX73" fmla="*/ 395997 w 3950000"/>
              <a:gd name="connsiteY73" fmla="*/ 634771 h 2271860"/>
              <a:gd name="connsiteX74" fmla="*/ 389647 w 3950000"/>
              <a:gd name="connsiteY74" fmla="*/ 554283 h 2271860"/>
              <a:gd name="connsiteX75" fmla="*/ 367815 w 3950000"/>
              <a:gd name="connsiteY75" fmla="*/ 377072 h 2271860"/>
              <a:gd name="connsiteX76" fmla="*/ 415047 w 3950000"/>
              <a:gd name="connsiteY76" fmla="*/ 415565 h 2271860"/>
              <a:gd name="connsiteX77" fmla="*/ 510002 w 3950000"/>
              <a:gd name="connsiteY77" fmla="*/ 358513 h 2271860"/>
              <a:gd name="connsiteX78" fmla="*/ 547415 w 3950000"/>
              <a:gd name="connsiteY78" fmla="*/ 330233 h 2271860"/>
              <a:gd name="connsiteX79" fmla="*/ 619458 w 3950000"/>
              <a:gd name="connsiteY79" fmla="*/ 298777 h 2271860"/>
              <a:gd name="connsiteX80" fmla="*/ 669767 w 3950000"/>
              <a:gd name="connsiteY80" fmla="*/ 279924 h 2271860"/>
              <a:gd name="connsiteX81" fmla="*/ 735460 w 3950000"/>
              <a:gd name="connsiteY81" fmla="*/ 226243 h 2271860"/>
              <a:gd name="connsiteX82" fmla="*/ 792021 w 3950000"/>
              <a:gd name="connsiteY82" fmla="*/ 207390 h 2271860"/>
              <a:gd name="connsiteX83" fmla="*/ 820301 w 3950000"/>
              <a:gd name="connsiteY83" fmla="*/ 197963 h 2271860"/>
              <a:gd name="connsiteX84" fmla="*/ 876862 w 3950000"/>
              <a:gd name="connsiteY84" fmla="*/ 188536 h 2271860"/>
              <a:gd name="connsiteX85" fmla="*/ 939969 w 3950000"/>
              <a:gd name="connsiteY85" fmla="*/ 150632 h 2271860"/>
              <a:gd name="connsiteX86" fmla="*/ 1027593 w 3950000"/>
              <a:gd name="connsiteY86" fmla="*/ 112827 h 2271860"/>
              <a:gd name="connsiteX87" fmla="*/ 1122155 w 3950000"/>
              <a:gd name="connsiteY87" fmla="*/ 75120 h 2271860"/>
              <a:gd name="connsiteX88" fmla="*/ 1194297 w 3950000"/>
              <a:gd name="connsiteY88" fmla="*/ 56364 h 2271860"/>
              <a:gd name="connsiteX89" fmla="*/ 1279531 w 3950000"/>
              <a:gd name="connsiteY89" fmla="*/ 59736 h 2271860"/>
              <a:gd name="connsiteX90" fmla="*/ 1389085 w 3950000"/>
              <a:gd name="connsiteY90" fmla="*/ 37609 h 2271860"/>
              <a:gd name="connsiteX91" fmla="*/ 1442470 w 3950000"/>
              <a:gd name="connsiteY91" fmla="*/ 37707 h 2271860"/>
              <a:gd name="connsiteX92" fmla="*/ 1492583 w 3950000"/>
              <a:gd name="connsiteY92" fmla="*/ 9230 h 2271860"/>
              <a:gd name="connsiteX93" fmla="*/ 1536738 w 3950000"/>
              <a:gd name="connsiteY93" fmla="*/ 18854 h 2271860"/>
              <a:gd name="connsiteX94" fmla="*/ 1612153 w 3950000"/>
              <a:gd name="connsiteY94" fmla="*/ 0 h 2271860"/>
              <a:gd name="connsiteX95" fmla="*/ 1668714 w 3950000"/>
              <a:gd name="connsiteY95" fmla="*/ 18854 h 2271860"/>
              <a:gd name="connsiteX96" fmla="*/ 1659287 w 3950000"/>
              <a:gd name="connsiteY96" fmla="*/ 113122 h 2271860"/>
              <a:gd name="connsiteX97" fmla="*/ 1649860 w 3950000"/>
              <a:gd name="connsiteY97" fmla="*/ 348792 h 2271860"/>
              <a:gd name="connsiteX98" fmla="*/ 1659287 w 3950000"/>
              <a:gd name="connsiteY98" fmla="*/ 499621 h 2271860"/>
              <a:gd name="connsiteX99" fmla="*/ 1715848 w 3950000"/>
              <a:gd name="connsiteY99" fmla="*/ 575035 h 2271860"/>
              <a:gd name="connsiteX100" fmla="*/ 1734701 w 3950000"/>
              <a:gd name="connsiteY100" fmla="*/ 612742 h 2271860"/>
              <a:gd name="connsiteX101" fmla="*/ 1762982 w 3950000"/>
              <a:gd name="connsiteY101" fmla="*/ 631596 h 2271860"/>
              <a:gd name="connsiteX102" fmla="*/ 1828969 w 3950000"/>
              <a:gd name="connsiteY102" fmla="*/ 612742 h 2271860"/>
              <a:gd name="connsiteX103" fmla="*/ 1857250 w 3950000"/>
              <a:gd name="connsiteY103" fmla="*/ 603315 h 2271860"/>
              <a:gd name="connsiteX104" fmla="*/ 1894957 w 3950000"/>
              <a:gd name="connsiteY104" fmla="*/ 584462 h 2271860"/>
              <a:gd name="connsiteX105" fmla="*/ 2375724 w 3950000"/>
              <a:gd name="connsiteY105" fmla="*/ 575035 h 2271860"/>
              <a:gd name="connsiteX106" fmla="*/ 2903625 w 3950000"/>
              <a:gd name="connsiteY106" fmla="*/ 584462 h 2271860"/>
              <a:gd name="connsiteX107" fmla="*/ 3054454 w 3950000"/>
              <a:gd name="connsiteY107" fmla="*/ 603315 h 2271860"/>
              <a:gd name="connsiteX108" fmla="*/ 3676623 w 3950000"/>
              <a:gd name="connsiteY108" fmla="*/ 631596 h 2271860"/>
              <a:gd name="connsiteX109" fmla="*/ 3950000 w 3950000"/>
              <a:gd name="connsiteY109" fmla="*/ 641023 h 2271860"/>
              <a:gd name="connsiteX0" fmla="*/ 2272029 w 3950000"/>
              <a:gd name="connsiteY0" fmla="*/ 619288 h 2278406"/>
              <a:gd name="connsiteX1" fmla="*/ 2168334 w 3950000"/>
              <a:gd name="connsiteY1" fmla="*/ 600435 h 2278406"/>
              <a:gd name="connsiteX2" fmla="*/ 2092920 w 3950000"/>
              <a:gd name="connsiteY2" fmla="*/ 591008 h 2278406"/>
              <a:gd name="connsiteX3" fmla="*/ 2064640 w 3950000"/>
              <a:gd name="connsiteY3" fmla="*/ 581581 h 2278406"/>
              <a:gd name="connsiteX4" fmla="*/ 1772409 w 3950000"/>
              <a:gd name="connsiteY4" fmla="*/ 581581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12153 w 3950000"/>
              <a:gd name="connsiteY94" fmla="*/ 6546 h 2278406"/>
              <a:gd name="connsiteX95" fmla="*/ 1668714 w 3950000"/>
              <a:gd name="connsiteY95" fmla="*/ 25400 h 2278406"/>
              <a:gd name="connsiteX96" fmla="*/ 1659287 w 3950000"/>
              <a:gd name="connsiteY96" fmla="*/ 119668 h 2278406"/>
              <a:gd name="connsiteX97" fmla="*/ 1649860 w 3950000"/>
              <a:gd name="connsiteY97" fmla="*/ 355338 h 2278406"/>
              <a:gd name="connsiteX98" fmla="*/ 1659287 w 3950000"/>
              <a:gd name="connsiteY98" fmla="*/ 506167 h 2278406"/>
              <a:gd name="connsiteX99" fmla="*/ 1715848 w 3950000"/>
              <a:gd name="connsiteY99" fmla="*/ 581581 h 2278406"/>
              <a:gd name="connsiteX100" fmla="*/ 1734701 w 3950000"/>
              <a:gd name="connsiteY100" fmla="*/ 619288 h 2278406"/>
              <a:gd name="connsiteX101" fmla="*/ 1762982 w 3950000"/>
              <a:gd name="connsiteY101" fmla="*/ 638142 h 2278406"/>
              <a:gd name="connsiteX102" fmla="*/ 1828969 w 3950000"/>
              <a:gd name="connsiteY102" fmla="*/ 619288 h 2278406"/>
              <a:gd name="connsiteX103" fmla="*/ 1857250 w 3950000"/>
              <a:gd name="connsiteY103" fmla="*/ 609861 h 2278406"/>
              <a:gd name="connsiteX104" fmla="*/ 1894957 w 3950000"/>
              <a:gd name="connsiteY104" fmla="*/ 591008 h 2278406"/>
              <a:gd name="connsiteX105" fmla="*/ 2375724 w 3950000"/>
              <a:gd name="connsiteY105" fmla="*/ 581581 h 2278406"/>
              <a:gd name="connsiteX106" fmla="*/ 2903625 w 3950000"/>
              <a:gd name="connsiteY106" fmla="*/ 591008 h 2278406"/>
              <a:gd name="connsiteX107" fmla="*/ 3054454 w 3950000"/>
              <a:gd name="connsiteY107" fmla="*/ 609861 h 2278406"/>
              <a:gd name="connsiteX108" fmla="*/ 3676623 w 3950000"/>
              <a:gd name="connsiteY108" fmla="*/ 638142 h 2278406"/>
              <a:gd name="connsiteX109" fmla="*/ 3950000 w 3950000"/>
              <a:gd name="connsiteY109" fmla="*/ 647569 h 2278406"/>
              <a:gd name="connsiteX0" fmla="*/ 2272029 w 3950000"/>
              <a:gd name="connsiteY0" fmla="*/ 619288 h 2278406"/>
              <a:gd name="connsiteX1" fmla="*/ 2168334 w 3950000"/>
              <a:gd name="connsiteY1" fmla="*/ 600435 h 2278406"/>
              <a:gd name="connsiteX2" fmla="*/ 2092920 w 3950000"/>
              <a:gd name="connsiteY2" fmla="*/ 591008 h 2278406"/>
              <a:gd name="connsiteX3" fmla="*/ 2064640 w 3950000"/>
              <a:gd name="connsiteY3" fmla="*/ 581581 h 2278406"/>
              <a:gd name="connsiteX4" fmla="*/ 1772409 w 3950000"/>
              <a:gd name="connsiteY4" fmla="*/ 581581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9287 w 3950000"/>
              <a:gd name="connsiteY96" fmla="*/ 119668 h 2278406"/>
              <a:gd name="connsiteX97" fmla="*/ 1649860 w 3950000"/>
              <a:gd name="connsiteY97" fmla="*/ 355338 h 2278406"/>
              <a:gd name="connsiteX98" fmla="*/ 1659287 w 3950000"/>
              <a:gd name="connsiteY98" fmla="*/ 506167 h 2278406"/>
              <a:gd name="connsiteX99" fmla="*/ 1715848 w 3950000"/>
              <a:gd name="connsiteY99" fmla="*/ 581581 h 2278406"/>
              <a:gd name="connsiteX100" fmla="*/ 1734701 w 3950000"/>
              <a:gd name="connsiteY100" fmla="*/ 619288 h 2278406"/>
              <a:gd name="connsiteX101" fmla="*/ 1762982 w 3950000"/>
              <a:gd name="connsiteY101" fmla="*/ 638142 h 2278406"/>
              <a:gd name="connsiteX102" fmla="*/ 1828969 w 3950000"/>
              <a:gd name="connsiteY102" fmla="*/ 619288 h 2278406"/>
              <a:gd name="connsiteX103" fmla="*/ 1857250 w 3950000"/>
              <a:gd name="connsiteY103" fmla="*/ 609861 h 2278406"/>
              <a:gd name="connsiteX104" fmla="*/ 1894957 w 3950000"/>
              <a:gd name="connsiteY104" fmla="*/ 591008 h 2278406"/>
              <a:gd name="connsiteX105" fmla="*/ 2375724 w 3950000"/>
              <a:gd name="connsiteY105" fmla="*/ 581581 h 2278406"/>
              <a:gd name="connsiteX106" fmla="*/ 2903625 w 3950000"/>
              <a:gd name="connsiteY106" fmla="*/ 591008 h 2278406"/>
              <a:gd name="connsiteX107" fmla="*/ 3054454 w 3950000"/>
              <a:gd name="connsiteY107" fmla="*/ 609861 h 2278406"/>
              <a:gd name="connsiteX108" fmla="*/ 3676623 w 3950000"/>
              <a:gd name="connsiteY108" fmla="*/ 638142 h 2278406"/>
              <a:gd name="connsiteX109" fmla="*/ 3950000 w 3950000"/>
              <a:gd name="connsiteY109" fmla="*/ 647569 h 2278406"/>
              <a:gd name="connsiteX0" fmla="*/ 2272029 w 3950000"/>
              <a:gd name="connsiteY0" fmla="*/ 619288 h 2278406"/>
              <a:gd name="connsiteX1" fmla="*/ 2168334 w 3950000"/>
              <a:gd name="connsiteY1" fmla="*/ 600435 h 2278406"/>
              <a:gd name="connsiteX2" fmla="*/ 2092920 w 3950000"/>
              <a:gd name="connsiteY2" fmla="*/ 591008 h 2278406"/>
              <a:gd name="connsiteX3" fmla="*/ 2064640 w 3950000"/>
              <a:gd name="connsiteY3" fmla="*/ 581581 h 2278406"/>
              <a:gd name="connsiteX4" fmla="*/ 1772409 w 3950000"/>
              <a:gd name="connsiteY4" fmla="*/ 581581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9860 w 3950000"/>
              <a:gd name="connsiteY97" fmla="*/ 355338 h 2278406"/>
              <a:gd name="connsiteX98" fmla="*/ 1659287 w 3950000"/>
              <a:gd name="connsiteY98" fmla="*/ 506167 h 2278406"/>
              <a:gd name="connsiteX99" fmla="*/ 1715848 w 3950000"/>
              <a:gd name="connsiteY99" fmla="*/ 581581 h 2278406"/>
              <a:gd name="connsiteX100" fmla="*/ 1734701 w 3950000"/>
              <a:gd name="connsiteY100" fmla="*/ 619288 h 2278406"/>
              <a:gd name="connsiteX101" fmla="*/ 1762982 w 3950000"/>
              <a:gd name="connsiteY101" fmla="*/ 638142 h 2278406"/>
              <a:gd name="connsiteX102" fmla="*/ 1828969 w 3950000"/>
              <a:gd name="connsiteY102" fmla="*/ 619288 h 2278406"/>
              <a:gd name="connsiteX103" fmla="*/ 1857250 w 3950000"/>
              <a:gd name="connsiteY103" fmla="*/ 609861 h 2278406"/>
              <a:gd name="connsiteX104" fmla="*/ 1894957 w 3950000"/>
              <a:gd name="connsiteY104" fmla="*/ 591008 h 2278406"/>
              <a:gd name="connsiteX105" fmla="*/ 2375724 w 3950000"/>
              <a:gd name="connsiteY105" fmla="*/ 581581 h 2278406"/>
              <a:gd name="connsiteX106" fmla="*/ 2903625 w 3950000"/>
              <a:gd name="connsiteY106" fmla="*/ 591008 h 2278406"/>
              <a:gd name="connsiteX107" fmla="*/ 3054454 w 3950000"/>
              <a:gd name="connsiteY107" fmla="*/ 609861 h 2278406"/>
              <a:gd name="connsiteX108" fmla="*/ 3676623 w 3950000"/>
              <a:gd name="connsiteY108" fmla="*/ 638142 h 2278406"/>
              <a:gd name="connsiteX109" fmla="*/ 3950000 w 3950000"/>
              <a:gd name="connsiteY109" fmla="*/ 647569 h 2278406"/>
              <a:gd name="connsiteX0" fmla="*/ 2272029 w 3950000"/>
              <a:gd name="connsiteY0" fmla="*/ 619288 h 2278406"/>
              <a:gd name="connsiteX1" fmla="*/ 2168334 w 3950000"/>
              <a:gd name="connsiteY1" fmla="*/ 600435 h 2278406"/>
              <a:gd name="connsiteX2" fmla="*/ 2092920 w 3950000"/>
              <a:gd name="connsiteY2" fmla="*/ 591008 h 2278406"/>
              <a:gd name="connsiteX3" fmla="*/ 2064640 w 3950000"/>
              <a:gd name="connsiteY3" fmla="*/ 581581 h 2278406"/>
              <a:gd name="connsiteX4" fmla="*/ 1772409 w 3950000"/>
              <a:gd name="connsiteY4" fmla="*/ 581581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55338 h 2278406"/>
              <a:gd name="connsiteX99" fmla="*/ 1659287 w 3950000"/>
              <a:gd name="connsiteY99" fmla="*/ 506167 h 2278406"/>
              <a:gd name="connsiteX100" fmla="*/ 1715848 w 3950000"/>
              <a:gd name="connsiteY100" fmla="*/ 581581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054454 w 3950000"/>
              <a:gd name="connsiteY108" fmla="*/ 609861 h 2278406"/>
              <a:gd name="connsiteX109" fmla="*/ 3676623 w 3950000"/>
              <a:gd name="connsiteY109" fmla="*/ 638142 h 2278406"/>
              <a:gd name="connsiteX110" fmla="*/ 3950000 w 3950000"/>
              <a:gd name="connsiteY110" fmla="*/ 647569 h 2278406"/>
              <a:gd name="connsiteX0" fmla="*/ 2272029 w 3950000"/>
              <a:gd name="connsiteY0" fmla="*/ 619288 h 2278406"/>
              <a:gd name="connsiteX1" fmla="*/ 2168334 w 3950000"/>
              <a:gd name="connsiteY1" fmla="*/ 600435 h 2278406"/>
              <a:gd name="connsiteX2" fmla="*/ 2092920 w 3950000"/>
              <a:gd name="connsiteY2" fmla="*/ 591008 h 2278406"/>
              <a:gd name="connsiteX3" fmla="*/ 2064640 w 3950000"/>
              <a:gd name="connsiteY3" fmla="*/ 581581 h 2278406"/>
              <a:gd name="connsiteX4" fmla="*/ 1772409 w 3950000"/>
              <a:gd name="connsiteY4" fmla="*/ 581581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9287 w 3950000"/>
              <a:gd name="connsiteY99" fmla="*/ 506167 h 2278406"/>
              <a:gd name="connsiteX100" fmla="*/ 1715848 w 3950000"/>
              <a:gd name="connsiteY100" fmla="*/ 581581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054454 w 3950000"/>
              <a:gd name="connsiteY108" fmla="*/ 609861 h 2278406"/>
              <a:gd name="connsiteX109" fmla="*/ 3676623 w 3950000"/>
              <a:gd name="connsiteY109" fmla="*/ 638142 h 2278406"/>
              <a:gd name="connsiteX110" fmla="*/ 3950000 w 3950000"/>
              <a:gd name="connsiteY110" fmla="*/ 647569 h 2278406"/>
              <a:gd name="connsiteX0" fmla="*/ 2272029 w 3950000"/>
              <a:gd name="connsiteY0" fmla="*/ 619288 h 2278406"/>
              <a:gd name="connsiteX1" fmla="*/ 2168334 w 3950000"/>
              <a:gd name="connsiteY1" fmla="*/ 600435 h 2278406"/>
              <a:gd name="connsiteX2" fmla="*/ 2092920 w 3950000"/>
              <a:gd name="connsiteY2" fmla="*/ 591008 h 2278406"/>
              <a:gd name="connsiteX3" fmla="*/ 2064640 w 3950000"/>
              <a:gd name="connsiteY3" fmla="*/ 581581 h 2278406"/>
              <a:gd name="connsiteX4" fmla="*/ 1772409 w 3950000"/>
              <a:gd name="connsiteY4" fmla="*/ 581581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715848 w 3950000"/>
              <a:gd name="connsiteY100" fmla="*/ 581581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054454 w 3950000"/>
              <a:gd name="connsiteY108" fmla="*/ 609861 h 2278406"/>
              <a:gd name="connsiteX109" fmla="*/ 3676623 w 3950000"/>
              <a:gd name="connsiteY109" fmla="*/ 638142 h 2278406"/>
              <a:gd name="connsiteX110" fmla="*/ 3950000 w 3950000"/>
              <a:gd name="connsiteY110" fmla="*/ 647569 h 2278406"/>
              <a:gd name="connsiteX0" fmla="*/ 2272029 w 3950000"/>
              <a:gd name="connsiteY0" fmla="*/ 619288 h 2278406"/>
              <a:gd name="connsiteX1" fmla="*/ 2168334 w 3950000"/>
              <a:gd name="connsiteY1" fmla="*/ 600435 h 2278406"/>
              <a:gd name="connsiteX2" fmla="*/ 2092920 w 3950000"/>
              <a:gd name="connsiteY2" fmla="*/ 591008 h 2278406"/>
              <a:gd name="connsiteX3" fmla="*/ 2064640 w 3950000"/>
              <a:gd name="connsiteY3" fmla="*/ 581581 h 2278406"/>
              <a:gd name="connsiteX4" fmla="*/ 1772409 w 3950000"/>
              <a:gd name="connsiteY4" fmla="*/ 581581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054454 w 3950000"/>
              <a:gd name="connsiteY108" fmla="*/ 609861 h 2278406"/>
              <a:gd name="connsiteX109" fmla="*/ 3676623 w 3950000"/>
              <a:gd name="connsiteY109" fmla="*/ 638142 h 2278406"/>
              <a:gd name="connsiteX110" fmla="*/ 3950000 w 3950000"/>
              <a:gd name="connsiteY110" fmla="*/ 647569 h 2278406"/>
              <a:gd name="connsiteX0" fmla="*/ 2272029 w 3950000"/>
              <a:gd name="connsiteY0" fmla="*/ 619288 h 2278406"/>
              <a:gd name="connsiteX1" fmla="*/ 2168334 w 3950000"/>
              <a:gd name="connsiteY1" fmla="*/ 600435 h 2278406"/>
              <a:gd name="connsiteX2" fmla="*/ 2092920 w 3950000"/>
              <a:gd name="connsiteY2" fmla="*/ 591008 h 2278406"/>
              <a:gd name="connsiteX3" fmla="*/ 2064640 w 3950000"/>
              <a:gd name="connsiteY3" fmla="*/ 581581 h 2278406"/>
              <a:gd name="connsiteX4" fmla="*/ 1804159 w 3950000"/>
              <a:gd name="connsiteY4" fmla="*/ 635556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054454 w 3950000"/>
              <a:gd name="connsiteY108" fmla="*/ 609861 h 2278406"/>
              <a:gd name="connsiteX109" fmla="*/ 3676623 w 3950000"/>
              <a:gd name="connsiteY109" fmla="*/ 638142 h 2278406"/>
              <a:gd name="connsiteX110" fmla="*/ 3950000 w 3950000"/>
              <a:gd name="connsiteY110" fmla="*/ 647569 h 2278406"/>
              <a:gd name="connsiteX0" fmla="*/ 2272029 w 3950000"/>
              <a:gd name="connsiteY0" fmla="*/ 619288 h 2278406"/>
              <a:gd name="connsiteX1" fmla="*/ 2168334 w 3950000"/>
              <a:gd name="connsiteY1" fmla="*/ 600435 h 2278406"/>
              <a:gd name="connsiteX2" fmla="*/ 2092920 w 3950000"/>
              <a:gd name="connsiteY2" fmla="*/ 591008 h 2278406"/>
              <a:gd name="connsiteX3" fmla="*/ 2064640 w 3950000"/>
              <a:gd name="connsiteY3" fmla="*/ 581581 h 2278406"/>
              <a:gd name="connsiteX4" fmla="*/ 1804159 w 3950000"/>
              <a:gd name="connsiteY4" fmla="*/ 635556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054454 w 3950000"/>
              <a:gd name="connsiteY108" fmla="*/ 609861 h 2278406"/>
              <a:gd name="connsiteX109" fmla="*/ 3676623 w 3950000"/>
              <a:gd name="connsiteY109" fmla="*/ 638142 h 2278406"/>
              <a:gd name="connsiteX110" fmla="*/ 3950000 w 3950000"/>
              <a:gd name="connsiteY110" fmla="*/ 647569 h 2278406"/>
              <a:gd name="connsiteX0" fmla="*/ 2306954 w 3950000"/>
              <a:gd name="connsiteY0" fmla="*/ 600238 h 2278406"/>
              <a:gd name="connsiteX1" fmla="*/ 2168334 w 3950000"/>
              <a:gd name="connsiteY1" fmla="*/ 600435 h 2278406"/>
              <a:gd name="connsiteX2" fmla="*/ 2092920 w 3950000"/>
              <a:gd name="connsiteY2" fmla="*/ 591008 h 2278406"/>
              <a:gd name="connsiteX3" fmla="*/ 2064640 w 3950000"/>
              <a:gd name="connsiteY3" fmla="*/ 581581 h 2278406"/>
              <a:gd name="connsiteX4" fmla="*/ 1804159 w 3950000"/>
              <a:gd name="connsiteY4" fmla="*/ 635556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054454 w 3950000"/>
              <a:gd name="connsiteY108" fmla="*/ 609861 h 2278406"/>
              <a:gd name="connsiteX109" fmla="*/ 3676623 w 3950000"/>
              <a:gd name="connsiteY109" fmla="*/ 638142 h 2278406"/>
              <a:gd name="connsiteX110" fmla="*/ 3950000 w 3950000"/>
              <a:gd name="connsiteY110" fmla="*/ 647569 h 2278406"/>
              <a:gd name="connsiteX0" fmla="*/ 2306954 w 3950000"/>
              <a:gd name="connsiteY0" fmla="*/ 600238 h 2278406"/>
              <a:gd name="connsiteX1" fmla="*/ 2142934 w 3950000"/>
              <a:gd name="connsiteY1" fmla="*/ 600435 h 2278406"/>
              <a:gd name="connsiteX2" fmla="*/ 2092920 w 3950000"/>
              <a:gd name="connsiteY2" fmla="*/ 591008 h 2278406"/>
              <a:gd name="connsiteX3" fmla="*/ 2064640 w 3950000"/>
              <a:gd name="connsiteY3" fmla="*/ 581581 h 2278406"/>
              <a:gd name="connsiteX4" fmla="*/ 1804159 w 3950000"/>
              <a:gd name="connsiteY4" fmla="*/ 635556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054454 w 3950000"/>
              <a:gd name="connsiteY108" fmla="*/ 609861 h 2278406"/>
              <a:gd name="connsiteX109" fmla="*/ 3676623 w 3950000"/>
              <a:gd name="connsiteY109" fmla="*/ 638142 h 2278406"/>
              <a:gd name="connsiteX110" fmla="*/ 3950000 w 3950000"/>
              <a:gd name="connsiteY110" fmla="*/ 647569 h 2278406"/>
              <a:gd name="connsiteX0" fmla="*/ 2306954 w 3950000"/>
              <a:gd name="connsiteY0" fmla="*/ 600238 h 2278406"/>
              <a:gd name="connsiteX1" fmla="*/ 2142934 w 3950000"/>
              <a:gd name="connsiteY1" fmla="*/ 600435 h 2278406"/>
              <a:gd name="connsiteX2" fmla="*/ 2016720 w 3950000"/>
              <a:gd name="connsiteY2" fmla="*/ 603708 h 2278406"/>
              <a:gd name="connsiteX3" fmla="*/ 2064640 w 3950000"/>
              <a:gd name="connsiteY3" fmla="*/ 581581 h 2278406"/>
              <a:gd name="connsiteX4" fmla="*/ 1804159 w 3950000"/>
              <a:gd name="connsiteY4" fmla="*/ 635556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054454 w 3950000"/>
              <a:gd name="connsiteY108" fmla="*/ 609861 h 2278406"/>
              <a:gd name="connsiteX109" fmla="*/ 3676623 w 3950000"/>
              <a:gd name="connsiteY109" fmla="*/ 638142 h 2278406"/>
              <a:gd name="connsiteX110" fmla="*/ 3950000 w 3950000"/>
              <a:gd name="connsiteY110" fmla="*/ 647569 h 2278406"/>
              <a:gd name="connsiteX0" fmla="*/ 2306954 w 3950000"/>
              <a:gd name="connsiteY0" fmla="*/ 600238 h 2278406"/>
              <a:gd name="connsiteX1" fmla="*/ 2142934 w 3950000"/>
              <a:gd name="connsiteY1" fmla="*/ 600435 h 2278406"/>
              <a:gd name="connsiteX2" fmla="*/ 2016720 w 3950000"/>
              <a:gd name="connsiteY2" fmla="*/ 603708 h 2278406"/>
              <a:gd name="connsiteX3" fmla="*/ 1940815 w 3950000"/>
              <a:gd name="connsiteY3" fmla="*/ 603806 h 2278406"/>
              <a:gd name="connsiteX4" fmla="*/ 1804159 w 3950000"/>
              <a:gd name="connsiteY4" fmla="*/ 635556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054454 w 3950000"/>
              <a:gd name="connsiteY108" fmla="*/ 609861 h 2278406"/>
              <a:gd name="connsiteX109" fmla="*/ 3676623 w 3950000"/>
              <a:gd name="connsiteY109" fmla="*/ 638142 h 2278406"/>
              <a:gd name="connsiteX110" fmla="*/ 3950000 w 3950000"/>
              <a:gd name="connsiteY110" fmla="*/ 647569 h 2278406"/>
              <a:gd name="connsiteX0" fmla="*/ 2306954 w 3950000"/>
              <a:gd name="connsiteY0" fmla="*/ 600238 h 2278406"/>
              <a:gd name="connsiteX1" fmla="*/ 2142934 w 3950000"/>
              <a:gd name="connsiteY1" fmla="*/ 600435 h 2278406"/>
              <a:gd name="connsiteX2" fmla="*/ 2016720 w 3950000"/>
              <a:gd name="connsiteY2" fmla="*/ 603708 h 2278406"/>
              <a:gd name="connsiteX3" fmla="*/ 1940815 w 3950000"/>
              <a:gd name="connsiteY3" fmla="*/ 603806 h 2278406"/>
              <a:gd name="connsiteX4" fmla="*/ 1804159 w 3950000"/>
              <a:gd name="connsiteY4" fmla="*/ 635556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149704 w 3950000"/>
              <a:gd name="connsiteY108" fmla="*/ 593986 h 2278406"/>
              <a:gd name="connsiteX109" fmla="*/ 3676623 w 3950000"/>
              <a:gd name="connsiteY109" fmla="*/ 638142 h 2278406"/>
              <a:gd name="connsiteX110" fmla="*/ 3950000 w 3950000"/>
              <a:gd name="connsiteY110" fmla="*/ 647569 h 2278406"/>
              <a:gd name="connsiteX0" fmla="*/ 2306954 w 3950000"/>
              <a:gd name="connsiteY0" fmla="*/ 600238 h 2278406"/>
              <a:gd name="connsiteX1" fmla="*/ 2142934 w 3950000"/>
              <a:gd name="connsiteY1" fmla="*/ 600435 h 2278406"/>
              <a:gd name="connsiteX2" fmla="*/ 2016720 w 3950000"/>
              <a:gd name="connsiteY2" fmla="*/ 603708 h 2278406"/>
              <a:gd name="connsiteX3" fmla="*/ 1940815 w 3950000"/>
              <a:gd name="connsiteY3" fmla="*/ 603806 h 2278406"/>
              <a:gd name="connsiteX4" fmla="*/ 1804159 w 3950000"/>
              <a:gd name="connsiteY4" fmla="*/ 635556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149704 w 3950000"/>
              <a:gd name="connsiteY108" fmla="*/ 593986 h 2278406"/>
              <a:gd name="connsiteX109" fmla="*/ 3676623 w 3950000"/>
              <a:gd name="connsiteY109" fmla="*/ 638142 h 2278406"/>
              <a:gd name="connsiteX110" fmla="*/ 3950000 w 3950000"/>
              <a:gd name="connsiteY110" fmla="*/ 647569 h 2278406"/>
              <a:gd name="connsiteX0" fmla="*/ 2306954 w 3950000"/>
              <a:gd name="connsiteY0" fmla="*/ 600238 h 2278406"/>
              <a:gd name="connsiteX1" fmla="*/ 2142934 w 3950000"/>
              <a:gd name="connsiteY1" fmla="*/ 600435 h 2278406"/>
              <a:gd name="connsiteX2" fmla="*/ 2016720 w 3950000"/>
              <a:gd name="connsiteY2" fmla="*/ 603708 h 2278406"/>
              <a:gd name="connsiteX3" fmla="*/ 1940815 w 3950000"/>
              <a:gd name="connsiteY3" fmla="*/ 603806 h 2278406"/>
              <a:gd name="connsiteX4" fmla="*/ 1804159 w 3950000"/>
              <a:gd name="connsiteY4" fmla="*/ 635556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149704 w 3950000"/>
              <a:gd name="connsiteY108" fmla="*/ 593986 h 2278406"/>
              <a:gd name="connsiteX109" fmla="*/ 3676623 w 3950000"/>
              <a:gd name="connsiteY109" fmla="*/ 638142 h 2278406"/>
              <a:gd name="connsiteX110" fmla="*/ 3950000 w 3950000"/>
              <a:gd name="connsiteY110" fmla="*/ 647569 h 2278406"/>
              <a:gd name="connsiteX0" fmla="*/ 2306954 w 3950000"/>
              <a:gd name="connsiteY0" fmla="*/ 600238 h 2278406"/>
              <a:gd name="connsiteX1" fmla="*/ 2142934 w 3950000"/>
              <a:gd name="connsiteY1" fmla="*/ 600435 h 2278406"/>
              <a:gd name="connsiteX2" fmla="*/ 2016720 w 3950000"/>
              <a:gd name="connsiteY2" fmla="*/ 603708 h 2278406"/>
              <a:gd name="connsiteX3" fmla="*/ 1940815 w 3950000"/>
              <a:gd name="connsiteY3" fmla="*/ 603806 h 2278406"/>
              <a:gd name="connsiteX4" fmla="*/ 1804159 w 3950000"/>
              <a:gd name="connsiteY4" fmla="*/ 635556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149704 w 3950000"/>
              <a:gd name="connsiteY108" fmla="*/ 593986 h 2278406"/>
              <a:gd name="connsiteX109" fmla="*/ 3676623 w 3950000"/>
              <a:gd name="connsiteY109" fmla="*/ 638142 h 2278406"/>
              <a:gd name="connsiteX110" fmla="*/ 3950000 w 3950000"/>
              <a:gd name="connsiteY110" fmla="*/ 647569 h 2278406"/>
              <a:gd name="connsiteX0" fmla="*/ 2306954 w 3950000"/>
              <a:gd name="connsiteY0" fmla="*/ 600238 h 2278406"/>
              <a:gd name="connsiteX1" fmla="*/ 2142934 w 3950000"/>
              <a:gd name="connsiteY1" fmla="*/ 600435 h 2278406"/>
              <a:gd name="connsiteX2" fmla="*/ 2016720 w 3950000"/>
              <a:gd name="connsiteY2" fmla="*/ 603708 h 2278406"/>
              <a:gd name="connsiteX3" fmla="*/ 1940815 w 3950000"/>
              <a:gd name="connsiteY3" fmla="*/ 603806 h 2278406"/>
              <a:gd name="connsiteX4" fmla="*/ 1804159 w 3950000"/>
              <a:gd name="connsiteY4" fmla="*/ 635556 h 2278406"/>
              <a:gd name="connsiteX5" fmla="*/ 1734701 w 3950000"/>
              <a:gd name="connsiteY5" fmla="*/ 638142 h 2278406"/>
              <a:gd name="connsiteX6" fmla="*/ 1750773 w 3950000"/>
              <a:gd name="connsiteY6" fmla="*/ 716829 h 2278406"/>
              <a:gd name="connsiteX7" fmla="*/ 1694408 w 3950000"/>
              <a:gd name="connsiteY7" fmla="*/ 738662 h 2278406"/>
              <a:gd name="connsiteX8" fmla="*/ 1618601 w 3950000"/>
              <a:gd name="connsiteY8" fmla="*/ 773390 h 2278406"/>
              <a:gd name="connsiteX9" fmla="*/ 1584167 w 3950000"/>
              <a:gd name="connsiteY9" fmla="*/ 789167 h 2278406"/>
              <a:gd name="connsiteX10" fmla="*/ 1537033 w 3950000"/>
              <a:gd name="connsiteY10" fmla="*/ 801671 h 2278406"/>
              <a:gd name="connsiteX11" fmla="*/ 1489703 w 3950000"/>
              <a:gd name="connsiteY11" fmla="*/ 814273 h 2278406"/>
              <a:gd name="connsiteX12" fmla="*/ 1445940 w 3950000"/>
              <a:gd name="connsiteY12" fmla="*/ 829951 h 2278406"/>
              <a:gd name="connsiteX13" fmla="*/ 1398610 w 3950000"/>
              <a:gd name="connsiteY13" fmla="*/ 855253 h 2278406"/>
              <a:gd name="connsiteX14" fmla="*/ 1351574 w 3950000"/>
              <a:gd name="connsiteY14" fmla="*/ 861308 h 2278406"/>
              <a:gd name="connsiteX15" fmla="*/ 1253934 w 3950000"/>
              <a:gd name="connsiteY15" fmla="*/ 920946 h 2278406"/>
              <a:gd name="connsiteX16" fmla="*/ 1187947 w 3950000"/>
              <a:gd name="connsiteY16" fmla="*/ 1015214 h 2278406"/>
              <a:gd name="connsiteX17" fmla="*/ 1159666 w 3950000"/>
              <a:gd name="connsiteY17" fmla="*/ 1043494 h 2278406"/>
              <a:gd name="connsiteX18" fmla="*/ 1140813 w 3950000"/>
              <a:gd name="connsiteY18" fmla="*/ 1071775 h 2278406"/>
              <a:gd name="connsiteX19" fmla="*/ 1074825 w 3950000"/>
              <a:gd name="connsiteY19" fmla="*/ 1137762 h 2278406"/>
              <a:gd name="connsiteX20" fmla="*/ 1046545 w 3950000"/>
              <a:gd name="connsiteY20" fmla="*/ 1184896 h 2278406"/>
              <a:gd name="connsiteX21" fmla="*/ 1037118 w 3950000"/>
              <a:gd name="connsiteY21" fmla="*/ 1232030 h 2278406"/>
              <a:gd name="connsiteX22" fmla="*/ 989984 w 3950000"/>
              <a:gd name="connsiteY22" fmla="*/ 1316872 h 2278406"/>
              <a:gd name="connsiteX23" fmla="*/ 971130 w 3950000"/>
              <a:gd name="connsiteY23" fmla="*/ 1354579 h 2278406"/>
              <a:gd name="connsiteX24" fmla="*/ 942850 w 3950000"/>
              <a:gd name="connsiteY24" fmla="*/ 1382859 h 2278406"/>
              <a:gd name="connsiteX25" fmla="*/ 886289 w 3950000"/>
              <a:gd name="connsiteY25" fmla="*/ 1458274 h 2278406"/>
              <a:gd name="connsiteX26" fmla="*/ 848582 w 3950000"/>
              <a:gd name="connsiteY26" fmla="*/ 1514835 h 2278406"/>
              <a:gd name="connsiteX27" fmla="*/ 829728 w 3950000"/>
              <a:gd name="connsiteY27" fmla="*/ 1552542 h 2278406"/>
              <a:gd name="connsiteX28" fmla="*/ 792021 w 3950000"/>
              <a:gd name="connsiteY28" fmla="*/ 1609103 h 2278406"/>
              <a:gd name="connsiteX29" fmla="*/ 782594 w 3950000"/>
              <a:gd name="connsiteY29" fmla="*/ 1637383 h 2278406"/>
              <a:gd name="connsiteX30" fmla="*/ 754314 w 3950000"/>
              <a:gd name="connsiteY30" fmla="*/ 1656237 h 2278406"/>
              <a:gd name="connsiteX31" fmla="*/ 707180 w 3950000"/>
              <a:gd name="connsiteY31" fmla="*/ 1741078 h 2278406"/>
              <a:gd name="connsiteX32" fmla="*/ 688326 w 3950000"/>
              <a:gd name="connsiteY32" fmla="*/ 1778785 h 2278406"/>
              <a:gd name="connsiteX33" fmla="*/ 669473 w 3950000"/>
              <a:gd name="connsiteY33" fmla="*/ 1807066 h 2278406"/>
              <a:gd name="connsiteX34" fmla="*/ 612813 w 3950000"/>
              <a:gd name="connsiteY34" fmla="*/ 1872759 h 2278406"/>
              <a:gd name="connsiteX35" fmla="*/ 593862 w 3950000"/>
              <a:gd name="connsiteY35" fmla="*/ 1916914 h 2278406"/>
              <a:gd name="connsiteX36" fmla="*/ 571931 w 3950000"/>
              <a:gd name="connsiteY36" fmla="*/ 1935768 h 2278406"/>
              <a:gd name="connsiteX37" fmla="*/ 546924 w 3950000"/>
              <a:gd name="connsiteY37" fmla="*/ 1976748 h 2278406"/>
              <a:gd name="connsiteX38" fmla="*/ 518644 w 3950000"/>
              <a:gd name="connsiteY38" fmla="*/ 2014455 h 2278406"/>
              <a:gd name="connsiteX39" fmla="*/ 480936 w 3950000"/>
              <a:gd name="connsiteY39" fmla="*/ 2052162 h 2278406"/>
              <a:gd name="connsiteX40" fmla="*/ 452656 w 3950000"/>
              <a:gd name="connsiteY40" fmla="*/ 2089870 h 2278406"/>
              <a:gd name="connsiteX41" fmla="*/ 424376 w 3950000"/>
              <a:gd name="connsiteY41" fmla="*/ 2118150 h 2278406"/>
              <a:gd name="connsiteX42" fmla="*/ 405522 w 3950000"/>
              <a:gd name="connsiteY42" fmla="*/ 2146430 h 2278406"/>
              <a:gd name="connsiteX43" fmla="*/ 330108 w 3950000"/>
              <a:gd name="connsiteY43" fmla="*/ 2184138 h 2278406"/>
              <a:gd name="connsiteX44" fmla="*/ 301827 w 3950000"/>
              <a:gd name="connsiteY44" fmla="*/ 2202991 h 2278406"/>
              <a:gd name="connsiteX45" fmla="*/ 264120 w 3950000"/>
              <a:gd name="connsiteY45" fmla="*/ 2212418 h 2278406"/>
              <a:gd name="connsiteX46" fmla="*/ 207559 w 3950000"/>
              <a:gd name="connsiteY46" fmla="*/ 2231272 h 2278406"/>
              <a:gd name="connsiteX47" fmla="*/ 179279 w 3950000"/>
              <a:gd name="connsiteY47" fmla="*/ 2240699 h 2278406"/>
              <a:gd name="connsiteX48" fmla="*/ 103864 w 3950000"/>
              <a:gd name="connsiteY48" fmla="*/ 2278406 h 2278406"/>
              <a:gd name="connsiteX49" fmla="*/ 56730 w 3950000"/>
              <a:gd name="connsiteY49" fmla="*/ 2250125 h 2278406"/>
              <a:gd name="connsiteX50" fmla="*/ 37877 w 3950000"/>
              <a:gd name="connsiteY50" fmla="*/ 2184138 h 2278406"/>
              <a:gd name="connsiteX51" fmla="*/ 9596 w 3950000"/>
              <a:gd name="connsiteY51" fmla="*/ 2155857 h 2278406"/>
              <a:gd name="connsiteX52" fmla="*/ 169 w 3950000"/>
              <a:gd name="connsiteY52" fmla="*/ 2127577 h 2278406"/>
              <a:gd name="connsiteX53" fmla="*/ 37877 w 3950000"/>
              <a:gd name="connsiteY53" fmla="*/ 1995602 h 2278406"/>
              <a:gd name="connsiteX54" fmla="*/ 56730 w 3950000"/>
              <a:gd name="connsiteY54" fmla="*/ 1891907 h 2278406"/>
              <a:gd name="connsiteX55" fmla="*/ 75584 w 3950000"/>
              <a:gd name="connsiteY55" fmla="*/ 1854200 h 2278406"/>
              <a:gd name="connsiteX56" fmla="*/ 94437 w 3950000"/>
              <a:gd name="connsiteY56" fmla="*/ 1797639 h 2278406"/>
              <a:gd name="connsiteX57" fmla="*/ 113291 w 3950000"/>
              <a:gd name="connsiteY57" fmla="*/ 1769358 h 2278406"/>
              <a:gd name="connsiteX58" fmla="*/ 132145 w 3950000"/>
              <a:gd name="connsiteY58" fmla="*/ 1731651 h 2278406"/>
              <a:gd name="connsiteX59" fmla="*/ 150998 w 3950000"/>
              <a:gd name="connsiteY59" fmla="*/ 1675090 h 2278406"/>
              <a:gd name="connsiteX60" fmla="*/ 198132 w 3950000"/>
              <a:gd name="connsiteY60" fmla="*/ 1580822 h 2278406"/>
              <a:gd name="connsiteX61" fmla="*/ 207559 w 3950000"/>
              <a:gd name="connsiteY61" fmla="*/ 1543115 h 2278406"/>
              <a:gd name="connsiteX62" fmla="*/ 235840 w 3950000"/>
              <a:gd name="connsiteY62" fmla="*/ 1524261 h 2278406"/>
              <a:gd name="connsiteX63" fmla="*/ 254693 w 3950000"/>
              <a:gd name="connsiteY63" fmla="*/ 1439420 h 2278406"/>
              <a:gd name="connsiteX64" fmla="*/ 264120 w 3950000"/>
              <a:gd name="connsiteY64" fmla="*/ 1411140 h 2278406"/>
              <a:gd name="connsiteX65" fmla="*/ 282974 w 3950000"/>
              <a:gd name="connsiteY65" fmla="*/ 1373433 h 2278406"/>
              <a:gd name="connsiteX66" fmla="*/ 301827 w 3950000"/>
              <a:gd name="connsiteY66" fmla="*/ 1316872 h 2278406"/>
              <a:gd name="connsiteX67" fmla="*/ 336654 w 3950000"/>
              <a:gd name="connsiteY67" fmla="*/ 1239068 h 2278406"/>
              <a:gd name="connsiteX68" fmla="*/ 317506 w 3950000"/>
              <a:gd name="connsiteY68" fmla="*/ 1163457 h 2278406"/>
              <a:gd name="connsiteX69" fmla="*/ 330108 w 3950000"/>
              <a:gd name="connsiteY69" fmla="*/ 854958 h 2278406"/>
              <a:gd name="connsiteX70" fmla="*/ 339534 w 3950000"/>
              <a:gd name="connsiteY70" fmla="*/ 788971 h 2278406"/>
              <a:gd name="connsiteX71" fmla="*/ 358388 w 3950000"/>
              <a:gd name="connsiteY71" fmla="*/ 751263 h 2278406"/>
              <a:gd name="connsiteX72" fmla="*/ 367815 w 3950000"/>
              <a:gd name="connsiteY72" fmla="*/ 722983 h 2278406"/>
              <a:gd name="connsiteX73" fmla="*/ 395997 w 3950000"/>
              <a:gd name="connsiteY73" fmla="*/ 641317 h 2278406"/>
              <a:gd name="connsiteX74" fmla="*/ 389647 w 3950000"/>
              <a:gd name="connsiteY74" fmla="*/ 560829 h 2278406"/>
              <a:gd name="connsiteX75" fmla="*/ 367815 w 3950000"/>
              <a:gd name="connsiteY75" fmla="*/ 383618 h 2278406"/>
              <a:gd name="connsiteX76" fmla="*/ 415047 w 3950000"/>
              <a:gd name="connsiteY76" fmla="*/ 422111 h 2278406"/>
              <a:gd name="connsiteX77" fmla="*/ 510002 w 3950000"/>
              <a:gd name="connsiteY77" fmla="*/ 365059 h 2278406"/>
              <a:gd name="connsiteX78" fmla="*/ 547415 w 3950000"/>
              <a:gd name="connsiteY78" fmla="*/ 336779 h 2278406"/>
              <a:gd name="connsiteX79" fmla="*/ 619458 w 3950000"/>
              <a:gd name="connsiteY79" fmla="*/ 305323 h 2278406"/>
              <a:gd name="connsiteX80" fmla="*/ 669767 w 3950000"/>
              <a:gd name="connsiteY80" fmla="*/ 286470 h 2278406"/>
              <a:gd name="connsiteX81" fmla="*/ 735460 w 3950000"/>
              <a:gd name="connsiteY81" fmla="*/ 232789 h 2278406"/>
              <a:gd name="connsiteX82" fmla="*/ 792021 w 3950000"/>
              <a:gd name="connsiteY82" fmla="*/ 213936 h 2278406"/>
              <a:gd name="connsiteX83" fmla="*/ 820301 w 3950000"/>
              <a:gd name="connsiteY83" fmla="*/ 204509 h 2278406"/>
              <a:gd name="connsiteX84" fmla="*/ 876862 w 3950000"/>
              <a:gd name="connsiteY84" fmla="*/ 195082 h 2278406"/>
              <a:gd name="connsiteX85" fmla="*/ 939969 w 3950000"/>
              <a:gd name="connsiteY85" fmla="*/ 157178 h 2278406"/>
              <a:gd name="connsiteX86" fmla="*/ 1027593 w 3950000"/>
              <a:gd name="connsiteY86" fmla="*/ 119373 h 2278406"/>
              <a:gd name="connsiteX87" fmla="*/ 1122155 w 3950000"/>
              <a:gd name="connsiteY87" fmla="*/ 81666 h 2278406"/>
              <a:gd name="connsiteX88" fmla="*/ 1194297 w 3950000"/>
              <a:gd name="connsiteY88" fmla="*/ 62910 h 2278406"/>
              <a:gd name="connsiteX89" fmla="*/ 1279531 w 3950000"/>
              <a:gd name="connsiteY89" fmla="*/ 66282 h 2278406"/>
              <a:gd name="connsiteX90" fmla="*/ 1389085 w 3950000"/>
              <a:gd name="connsiteY90" fmla="*/ 44155 h 2278406"/>
              <a:gd name="connsiteX91" fmla="*/ 1442470 w 3950000"/>
              <a:gd name="connsiteY91" fmla="*/ 44253 h 2278406"/>
              <a:gd name="connsiteX92" fmla="*/ 1492583 w 3950000"/>
              <a:gd name="connsiteY92" fmla="*/ 15776 h 2278406"/>
              <a:gd name="connsiteX93" fmla="*/ 1562138 w 3950000"/>
              <a:gd name="connsiteY93" fmla="*/ 0 h 2278406"/>
              <a:gd name="connsiteX94" fmla="*/ 1653428 w 3950000"/>
              <a:gd name="connsiteY94" fmla="*/ 196 h 2278406"/>
              <a:gd name="connsiteX95" fmla="*/ 1668714 w 3950000"/>
              <a:gd name="connsiteY95" fmla="*/ 25400 h 2278406"/>
              <a:gd name="connsiteX96" fmla="*/ 1656112 w 3950000"/>
              <a:gd name="connsiteY96" fmla="*/ 49818 h 2278406"/>
              <a:gd name="connsiteX97" fmla="*/ 1648289 w 3950000"/>
              <a:gd name="connsiteY97" fmla="*/ 246864 h 2278406"/>
              <a:gd name="connsiteX98" fmla="*/ 1649860 w 3950000"/>
              <a:gd name="connsiteY98" fmla="*/ 317238 h 2278406"/>
              <a:gd name="connsiteX99" fmla="*/ 1652937 w 3950000"/>
              <a:gd name="connsiteY99" fmla="*/ 477592 h 2278406"/>
              <a:gd name="connsiteX100" fmla="*/ 1693623 w 3950000"/>
              <a:gd name="connsiteY100" fmla="*/ 565706 h 2278406"/>
              <a:gd name="connsiteX101" fmla="*/ 1734701 w 3950000"/>
              <a:gd name="connsiteY101" fmla="*/ 619288 h 2278406"/>
              <a:gd name="connsiteX102" fmla="*/ 1762982 w 3950000"/>
              <a:gd name="connsiteY102" fmla="*/ 638142 h 2278406"/>
              <a:gd name="connsiteX103" fmla="*/ 1828969 w 3950000"/>
              <a:gd name="connsiteY103" fmla="*/ 619288 h 2278406"/>
              <a:gd name="connsiteX104" fmla="*/ 1857250 w 3950000"/>
              <a:gd name="connsiteY104" fmla="*/ 609861 h 2278406"/>
              <a:gd name="connsiteX105" fmla="*/ 1894957 w 3950000"/>
              <a:gd name="connsiteY105" fmla="*/ 591008 h 2278406"/>
              <a:gd name="connsiteX106" fmla="*/ 2375724 w 3950000"/>
              <a:gd name="connsiteY106" fmla="*/ 581581 h 2278406"/>
              <a:gd name="connsiteX107" fmla="*/ 2903625 w 3950000"/>
              <a:gd name="connsiteY107" fmla="*/ 591008 h 2278406"/>
              <a:gd name="connsiteX108" fmla="*/ 3149704 w 3950000"/>
              <a:gd name="connsiteY108" fmla="*/ 593986 h 2278406"/>
              <a:gd name="connsiteX109" fmla="*/ 3682973 w 3950000"/>
              <a:gd name="connsiteY109" fmla="*/ 600042 h 2278406"/>
              <a:gd name="connsiteX110" fmla="*/ 3950000 w 3950000"/>
              <a:gd name="connsiteY110" fmla="*/ 647569 h 2278406"/>
              <a:gd name="connsiteX0" fmla="*/ 2306954 w 3997625"/>
              <a:gd name="connsiteY0" fmla="*/ 600238 h 2278406"/>
              <a:gd name="connsiteX1" fmla="*/ 2142934 w 3997625"/>
              <a:gd name="connsiteY1" fmla="*/ 600435 h 2278406"/>
              <a:gd name="connsiteX2" fmla="*/ 2016720 w 3997625"/>
              <a:gd name="connsiteY2" fmla="*/ 603708 h 2278406"/>
              <a:gd name="connsiteX3" fmla="*/ 1940815 w 3997625"/>
              <a:gd name="connsiteY3" fmla="*/ 603806 h 2278406"/>
              <a:gd name="connsiteX4" fmla="*/ 1804159 w 3997625"/>
              <a:gd name="connsiteY4" fmla="*/ 635556 h 2278406"/>
              <a:gd name="connsiteX5" fmla="*/ 1734701 w 3997625"/>
              <a:gd name="connsiteY5" fmla="*/ 638142 h 2278406"/>
              <a:gd name="connsiteX6" fmla="*/ 1750773 w 3997625"/>
              <a:gd name="connsiteY6" fmla="*/ 716829 h 2278406"/>
              <a:gd name="connsiteX7" fmla="*/ 1694408 w 3997625"/>
              <a:gd name="connsiteY7" fmla="*/ 738662 h 2278406"/>
              <a:gd name="connsiteX8" fmla="*/ 1618601 w 3997625"/>
              <a:gd name="connsiteY8" fmla="*/ 773390 h 2278406"/>
              <a:gd name="connsiteX9" fmla="*/ 1584167 w 3997625"/>
              <a:gd name="connsiteY9" fmla="*/ 789167 h 2278406"/>
              <a:gd name="connsiteX10" fmla="*/ 1537033 w 3997625"/>
              <a:gd name="connsiteY10" fmla="*/ 801671 h 2278406"/>
              <a:gd name="connsiteX11" fmla="*/ 1489703 w 3997625"/>
              <a:gd name="connsiteY11" fmla="*/ 814273 h 2278406"/>
              <a:gd name="connsiteX12" fmla="*/ 1445940 w 3997625"/>
              <a:gd name="connsiteY12" fmla="*/ 829951 h 2278406"/>
              <a:gd name="connsiteX13" fmla="*/ 1398610 w 3997625"/>
              <a:gd name="connsiteY13" fmla="*/ 855253 h 2278406"/>
              <a:gd name="connsiteX14" fmla="*/ 1351574 w 3997625"/>
              <a:gd name="connsiteY14" fmla="*/ 861308 h 2278406"/>
              <a:gd name="connsiteX15" fmla="*/ 1253934 w 3997625"/>
              <a:gd name="connsiteY15" fmla="*/ 920946 h 2278406"/>
              <a:gd name="connsiteX16" fmla="*/ 1187947 w 3997625"/>
              <a:gd name="connsiteY16" fmla="*/ 1015214 h 2278406"/>
              <a:gd name="connsiteX17" fmla="*/ 1159666 w 3997625"/>
              <a:gd name="connsiteY17" fmla="*/ 1043494 h 2278406"/>
              <a:gd name="connsiteX18" fmla="*/ 1140813 w 3997625"/>
              <a:gd name="connsiteY18" fmla="*/ 1071775 h 2278406"/>
              <a:gd name="connsiteX19" fmla="*/ 1074825 w 3997625"/>
              <a:gd name="connsiteY19" fmla="*/ 1137762 h 2278406"/>
              <a:gd name="connsiteX20" fmla="*/ 1046545 w 3997625"/>
              <a:gd name="connsiteY20" fmla="*/ 1184896 h 2278406"/>
              <a:gd name="connsiteX21" fmla="*/ 1037118 w 3997625"/>
              <a:gd name="connsiteY21" fmla="*/ 1232030 h 2278406"/>
              <a:gd name="connsiteX22" fmla="*/ 989984 w 3997625"/>
              <a:gd name="connsiteY22" fmla="*/ 1316872 h 2278406"/>
              <a:gd name="connsiteX23" fmla="*/ 971130 w 3997625"/>
              <a:gd name="connsiteY23" fmla="*/ 1354579 h 2278406"/>
              <a:gd name="connsiteX24" fmla="*/ 942850 w 3997625"/>
              <a:gd name="connsiteY24" fmla="*/ 1382859 h 2278406"/>
              <a:gd name="connsiteX25" fmla="*/ 886289 w 3997625"/>
              <a:gd name="connsiteY25" fmla="*/ 1458274 h 2278406"/>
              <a:gd name="connsiteX26" fmla="*/ 848582 w 3997625"/>
              <a:gd name="connsiteY26" fmla="*/ 1514835 h 2278406"/>
              <a:gd name="connsiteX27" fmla="*/ 829728 w 3997625"/>
              <a:gd name="connsiteY27" fmla="*/ 1552542 h 2278406"/>
              <a:gd name="connsiteX28" fmla="*/ 792021 w 3997625"/>
              <a:gd name="connsiteY28" fmla="*/ 1609103 h 2278406"/>
              <a:gd name="connsiteX29" fmla="*/ 782594 w 3997625"/>
              <a:gd name="connsiteY29" fmla="*/ 1637383 h 2278406"/>
              <a:gd name="connsiteX30" fmla="*/ 754314 w 3997625"/>
              <a:gd name="connsiteY30" fmla="*/ 1656237 h 2278406"/>
              <a:gd name="connsiteX31" fmla="*/ 707180 w 3997625"/>
              <a:gd name="connsiteY31" fmla="*/ 1741078 h 2278406"/>
              <a:gd name="connsiteX32" fmla="*/ 688326 w 3997625"/>
              <a:gd name="connsiteY32" fmla="*/ 1778785 h 2278406"/>
              <a:gd name="connsiteX33" fmla="*/ 669473 w 3997625"/>
              <a:gd name="connsiteY33" fmla="*/ 1807066 h 2278406"/>
              <a:gd name="connsiteX34" fmla="*/ 612813 w 3997625"/>
              <a:gd name="connsiteY34" fmla="*/ 1872759 h 2278406"/>
              <a:gd name="connsiteX35" fmla="*/ 593862 w 3997625"/>
              <a:gd name="connsiteY35" fmla="*/ 1916914 h 2278406"/>
              <a:gd name="connsiteX36" fmla="*/ 571931 w 3997625"/>
              <a:gd name="connsiteY36" fmla="*/ 1935768 h 2278406"/>
              <a:gd name="connsiteX37" fmla="*/ 546924 w 3997625"/>
              <a:gd name="connsiteY37" fmla="*/ 1976748 h 2278406"/>
              <a:gd name="connsiteX38" fmla="*/ 518644 w 3997625"/>
              <a:gd name="connsiteY38" fmla="*/ 2014455 h 2278406"/>
              <a:gd name="connsiteX39" fmla="*/ 480936 w 3997625"/>
              <a:gd name="connsiteY39" fmla="*/ 2052162 h 2278406"/>
              <a:gd name="connsiteX40" fmla="*/ 452656 w 3997625"/>
              <a:gd name="connsiteY40" fmla="*/ 2089870 h 2278406"/>
              <a:gd name="connsiteX41" fmla="*/ 424376 w 3997625"/>
              <a:gd name="connsiteY41" fmla="*/ 2118150 h 2278406"/>
              <a:gd name="connsiteX42" fmla="*/ 405522 w 3997625"/>
              <a:gd name="connsiteY42" fmla="*/ 2146430 h 2278406"/>
              <a:gd name="connsiteX43" fmla="*/ 330108 w 3997625"/>
              <a:gd name="connsiteY43" fmla="*/ 2184138 h 2278406"/>
              <a:gd name="connsiteX44" fmla="*/ 301827 w 3997625"/>
              <a:gd name="connsiteY44" fmla="*/ 2202991 h 2278406"/>
              <a:gd name="connsiteX45" fmla="*/ 264120 w 3997625"/>
              <a:gd name="connsiteY45" fmla="*/ 2212418 h 2278406"/>
              <a:gd name="connsiteX46" fmla="*/ 207559 w 3997625"/>
              <a:gd name="connsiteY46" fmla="*/ 2231272 h 2278406"/>
              <a:gd name="connsiteX47" fmla="*/ 179279 w 3997625"/>
              <a:gd name="connsiteY47" fmla="*/ 2240699 h 2278406"/>
              <a:gd name="connsiteX48" fmla="*/ 103864 w 3997625"/>
              <a:gd name="connsiteY48" fmla="*/ 2278406 h 2278406"/>
              <a:gd name="connsiteX49" fmla="*/ 56730 w 3997625"/>
              <a:gd name="connsiteY49" fmla="*/ 2250125 h 2278406"/>
              <a:gd name="connsiteX50" fmla="*/ 37877 w 3997625"/>
              <a:gd name="connsiteY50" fmla="*/ 2184138 h 2278406"/>
              <a:gd name="connsiteX51" fmla="*/ 9596 w 3997625"/>
              <a:gd name="connsiteY51" fmla="*/ 2155857 h 2278406"/>
              <a:gd name="connsiteX52" fmla="*/ 169 w 3997625"/>
              <a:gd name="connsiteY52" fmla="*/ 2127577 h 2278406"/>
              <a:gd name="connsiteX53" fmla="*/ 37877 w 3997625"/>
              <a:gd name="connsiteY53" fmla="*/ 1995602 h 2278406"/>
              <a:gd name="connsiteX54" fmla="*/ 56730 w 3997625"/>
              <a:gd name="connsiteY54" fmla="*/ 1891907 h 2278406"/>
              <a:gd name="connsiteX55" fmla="*/ 75584 w 3997625"/>
              <a:gd name="connsiteY55" fmla="*/ 1854200 h 2278406"/>
              <a:gd name="connsiteX56" fmla="*/ 94437 w 3997625"/>
              <a:gd name="connsiteY56" fmla="*/ 1797639 h 2278406"/>
              <a:gd name="connsiteX57" fmla="*/ 113291 w 3997625"/>
              <a:gd name="connsiteY57" fmla="*/ 1769358 h 2278406"/>
              <a:gd name="connsiteX58" fmla="*/ 132145 w 3997625"/>
              <a:gd name="connsiteY58" fmla="*/ 1731651 h 2278406"/>
              <a:gd name="connsiteX59" fmla="*/ 150998 w 3997625"/>
              <a:gd name="connsiteY59" fmla="*/ 1675090 h 2278406"/>
              <a:gd name="connsiteX60" fmla="*/ 198132 w 3997625"/>
              <a:gd name="connsiteY60" fmla="*/ 1580822 h 2278406"/>
              <a:gd name="connsiteX61" fmla="*/ 207559 w 3997625"/>
              <a:gd name="connsiteY61" fmla="*/ 1543115 h 2278406"/>
              <a:gd name="connsiteX62" fmla="*/ 235840 w 3997625"/>
              <a:gd name="connsiteY62" fmla="*/ 1524261 h 2278406"/>
              <a:gd name="connsiteX63" fmla="*/ 254693 w 3997625"/>
              <a:gd name="connsiteY63" fmla="*/ 1439420 h 2278406"/>
              <a:gd name="connsiteX64" fmla="*/ 264120 w 3997625"/>
              <a:gd name="connsiteY64" fmla="*/ 1411140 h 2278406"/>
              <a:gd name="connsiteX65" fmla="*/ 282974 w 3997625"/>
              <a:gd name="connsiteY65" fmla="*/ 1373433 h 2278406"/>
              <a:gd name="connsiteX66" fmla="*/ 301827 w 3997625"/>
              <a:gd name="connsiteY66" fmla="*/ 1316872 h 2278406"/>
              <a:gd name="connsiteX67" fmla="*/ 336654 w 3997625"/>
              <a:gd name="connsiteY67" fmla="*/ 1239068 h 2278406"/>
              <a:gd name="connsiteX68" fmla="*/ 317506 w 3997625"/>
              <a:gd name="connsiteY68" fmla="*/ 1163457 h 2278406"/>
              <a:gd name="connsiteX69" fmla="*/ 330108 w 3997625"/>
              <a:gd name="connsiteY69" fmla="*/ 854958 h 2278406"/>
              <a:gd name="connsiteX70" fmla="*/ 339534 w 3997625"/>
              <a:gd name="connsiteY70" fmla="*/ 788971 h 2278406"/>
              <a:gd name="connsiteX71" fmla="*/ 358388 w 3997625"/>
              <a:gd name="connsiteY71" fmla="*/ 751263 h 2278406"/>
              <a:gd name="connsiteX72" fmla="*/ 367815 w 3997625"/>
              <a:gd name="connsiteY72" fmla="*/ 722983 h 2278406"/>
              <a:gd name="connsiteX73" fmla="*/ 395997 w 3997625"/>
              <a:gd name="connsiteY73" fmla="*/ 641317 h 2278406"/>
              <a:gd name="connsiteX74" fmla="*/ 389647 w 3997625"/>
              <a:gd name="connsiteY74" fmla="*/ 560829 h 2278406"/>
              <a:gd name="connsiteX75" fmla="*/ 367815 w 3997625"/>
              <a:gd name="connsiteY75" fmla="*/ 383618 h 2278406"/>
              <a:gd name="connsiteX76" fmla="*/ 415047 w 3997625"/>
              <a:gd name="connsiteY76" fmla="*/ 422111 h 2278406"/>
              <a:gd name="connsiteX77" fmla="*/ 510002 w 3997625"/>
              <a:gd name="connsiteY77" fmla="*/ 365059 h 2278406"/>
              <a:gd name="connsiteX78" fmla="*/ 547415 w 3997625"/>
              <a:gd name="connsiteY78" fmla="*/ 336779 h 2278406"/>
              <a:gd name="connsiteX79" fmla="*/ 619458 w 3997625"/>
              <a:gd name="connsiteY79" fmla="*/ 305323 h 2278406"/>
              <a:gd name="connsiteX80" fmla="*/ 669767 w 3997625"/>
              <a:gd name="connsiteY80" fmla="*/ 286470 h 2278406"/>
              <a:gd name="connsiteX81" fmla="*/ 735460 w 3997625"/>
              <a:gd name="connsiteY81" fmla="*/ 232789 h 2278406"/>
              <a:gd name="connsiteX82" fmla="*/ 792021 w 3997625"/>
              <a:gd name="connsiteY82" fmla="*/ 213936 h 2278406"/>
              <a:gd name="connsiteX83" fmla="*/ 820301 w 3997625"/>
              <a:gd name="connsiteY83" fmla="*/ 204509 h 2278406"/>
              <a:gd name="connsiteX84" fmla="*/ 876862 w 3997625"/>
              <a:gd name="connsiteY84" fmla="*/ 195082 h 2278406"/>
              <a:gd name="connsiteX85" fmla="*/ 939969 w 3997625"/>
              <a:gd name="connsiteY85" fmla="*/ 157178 h 2278406"/>
              <a:gd name="connsiteX86" fmla="*/ 1027593 w 3997625"/>
              <a:gd name="connsiteY86" fmla="*/ 119373 h 2278406"/>
              <a:gd name="connsiteX87" fmla="*/ 1122155 w 3997625"/>
              <a:gd name="connsiteY87" fmla="*/ 81666 h 2278406"/>
              <a:gd name="connsiteX88" fmla="*/ 1194297 w 3997625"/>
              <a:gd name="connsiteY88" fmla="*/ 62910 h 2278406"/>
              <a:gd name="connsiteX89" fmla="*/ 1279531 w 3997625"/>
              <a:gd name="connsiteY89" fmla="*/ 66282 h 2278406"/>
              <a:gd name="connsiteX90" fmla="*/ 1389085 w 3997625"/>
              <a:gd name="connsiteY90" fmla="*/ 44155 h 2278406"/>
              <a:gd name="connsiteX91" fmla="*/ 1442470 w 3997625"/>
              <a:gd name="connsiteY91" fmla="*/ 44253 h 2278406"/>
              <a:gd name="connsiteX92" fmla="*/ 1492583 w 3997625"/>
              <a:gd name="connsiteY92" fmla="*/ 15776 h 2278406"/>
              <a:gd name="connsiteX93" fmla="*/ 1562138 w 3997625"/>
              <a:gd name="connsiteY93" fmla="*/ 0 h 2278406"/>
              <a:gd name="connsiteX94" fmla="*/ 1653428 w 3997625"/>
              <a:gd name="connsiteY94" fmla="*/ 196 h 2278406"/>
              <a:gd name="connsiteX95" fmla="*/ 1668714 w 3997625"/>
              <a:gd name="connsiteY95" fmla="*/ 25400 h 2278406"/>
              <a:gd name="connsiteX96" fmla="*/ 1656112 w 3997625"/>
              <a:gd name="connsiteY96" fmla="*/ 49818 h 2278406"/>
              <a:gd name="connsiteX97" fmla="*/ 1648289 w 3997625"/>
              <a:gd name="connsiteY97" fmla="*/ 246864 h 2278406"/>
              <a:gd name="connsiteX98" fmla="*/ 1649860 w 3997625"/>
              <a:gd name="connsiteY98" fmla="*/ 317238 h 2278406"/>
              <a:gd name="connsiteX99" fmla="*/ 1652937 w 3997625"/>
              <a:gd name="connsiteY99" fmla="*/ 477592 h 2278406"/>
              <a:gd name="connsiteX100" fmla="*/ 1693623 w 3997625"/>
              <a:gd name="connsiteY100" fmla="*/ 565706 h 2278406"/>
              <a:gd name="connsiteX101" fmla="*/ 1734701 w 3997625"/>
              <a:gd name="connsiteY101" fmla="*/ 619288 h 2278406"/>
              <a:gd name="connsiteX102" fmla="*/ 1762982 w 3997625"/>
              <a:gd name="connsiteY102" fmla="*/ 638142 h 2278406"/>
              <a:gd name="connsiteX103" fmla="*/ 1828969 w 3997625"/>
              <a:gd name="connsiteY103" fmla="*/ 619288 h 2278406"/>
              <a:gd name="connsiteX104" fmla="*/ 1857250 w 3997625"/>
              <a:gd name="connsiteY104" fmla="*/ 609861 h 2278406"/>
              <a:gd name="connsiteX105" fmla="*/ 1894957 w 3997625"/>
              <a:gd name="connsiteY105" fmla="*/ 591008 h 2278406"/>
              <a:gd name="connsiteX106" fmla="*/ 2375724 w 3997625"/>
              <a:gd name="connsiteY106" fmla="*/ 581581 h 2278406"/>
              <a:gd name="connsiteX107" fmla="*/ 2903625 w 3997625"/>
              <a:gd name="connsiteY107" fmla="*/ 591008 h 2278406"/>
              <a:gd name="connsiteX108" fmla="*/ 3149704 w 3997625"/>
              <a:gd name="connsiteY108" fmla="*/ 593986 h 2278406"/>
              <a:gd name="connsiteX109" fmla="*/ 3682973 w 3997625"/>
              <a:gd name="connsiteY109" fmla="*/ 600042 h 2278406"/>
              <a:gd name="connsiteX110" fmla="*/ 3997625 w 3997625"/>
              <a:gd name="connsiteY110" fmla="*/ 593594 h 2278406"/>
              <a:gd name="connsiteX0" fmla="*/ 2306954 w 3997625"/>
              <a:gd name="connsiteY0" fmla="*/ 600238 h 2278406"/>
              <a:gd name="connsiteX1" fmla="*/ 2142934 w 3997625"/>
              <a:gd name="connsiteY1" fmla="*/ 600435 h 2278406"/>
              <a:gd name="connsiteX2" fmla="*/ 2016720 w 3997625"/>
              <a:gd name="connsiteY2" fmla="*/ 603708 h 2278406"/>
              <a:gd name="connsiteX3" fmla="*/ 1940815 w 3997625"/>
              <a:gd name="connsiteY3" fmla="*/ 603806 h 2278406"/>
              <a:gd name="connsiteX4" fmla="*/ 1804159 w 3997625"/>
              <a:gd name="connsiteY4" fmla="*/ 635556 h 2278406"/>
              <a:gd name="connsiteX5" fmla="*/ 1734701 w 3997625"/>
              <a:gd name="connsiteY5" fmla="*/ 638142 h 2278406"/>
              <a:gd name="connsiteX6" fmla="*/ 1750773 w 3997625"/>
              <a:gd name="connsiteY6" fmla="*/ 716829 h 2278406"/>
              <a:gd name="connsiteX7" fmla="*/ 1694408 w 3997625"/>
              <a:gd name="connsiteY7" fmla="*/ 738662 h 2278406"/>
              <a:gd name="connsiteX8" fmla="*/ 1618601 w 3997625"/>
              <a:gd name="connsiteY8" fmla="*/ 773390 h 2278406"/>
              <a:gd name="connsiteX9" fmla="*/ 1584167 w 3997625"/>
              <a:gd name="connsiteY9" fmla="*/ 789167 h 2278406"/>
              <a:gd name="connsiteX10" fmla="*/ 1537033 w 3997625"/>
              <a:gd name="connsiteY10" fmla="*/ 801671 h 2278406"/>
              <a:gd name="connsiteX11" fmla="*/ 1489703 w 3997625"/>
              <a:gd name="connsiteY11" fmla="*/ 814273 h 2278406"/>
              <a:gd name="connsiteX12" fmla="*/ 1445940 w 3997625"/>
              <a:gd name="connsiteY12" fmla="*/ 829951 h 2278406"/>
              <a:gd name="connsiteX13" fmla="*/ 1398610 w 3997625"/>
              <a:gd name="connsiteY13" fmla="*/ 855253 h 2278406"/>
              <a:gd name="connsiteX14" fmla="*/ 1351574 w 3997625"/>
              <a:gd name="connsiteY14" fmla="*/ 861308 h 2278406"/>
              <a:gd name="connsiteX15" fmla="*/ 1253934 w 3997625"/>
              <a:gd name="connsiteY15" fmla="*/ 920946 h 2278406"/>
              <a:gd name="connsiteX16" fmla="*/ 1187947 w 3997625"/>
              <a:gd name="connsiteY16" fmla="*/ 1015214 h 2278406"/>
              <a:gd name="connsiteX17" fmla="*/ 1159666 w 3997625"/>
              <a:gd name="connsiteY17" fmla="*/ 1043494 h 2278406"/>
              <a:gd name="connsiteX18" fmla="*/ 1140813 w 3997625"/>
              <a:gd name="connsiteY18" fmla="*/ 1071775 h 2278406"/>
              <a:gd name="connsiteX19" fmla="*/ 1074825 w 3997625"/>
              <a:gd name="connsiteY19" fmla="*/ 1137762 h 2278406"/>
              <a:gd name="connsiteX20" fmla="*/ 1046545 w 3997625"/>
              <a:gd name="connsiteY20" fmla="*/ 1184896 h 2278406"/>
              <a:gd name="connsiteX21" fmla="*/ 1037118 w 3997625"/>
              <a:gd name="connsiteY21" fmla="*/ 1232030 h 2278406"/>
              <a:gd name="connsiteX22" fmla="*/ 989984 w 3997625"/>
              <a:gd name="connsiteY22" fmla="*/ 1316872 h 2278406"/>
              <a:gd name="connsiteX23" fmla="*/ 971130 w 3997625"/>
              <a:gd name="connsiteY23" fmla="*/ 1354579 h 2278406"/>
              <a:gd name="connsiteX24" fmla="*/ 942850 w 3997625"/>
              <a:gd name="connsiteY24" fmla="*/ 1382859 h 2278406"/>
              <a:gd name="connsiteX25" fmla="*/ 886289 w 3997625"/>
              <a:gd name="connsiteY25" fmla="*/ 1458274 h 2278406"/>
              <a:gd name="connsiteX26" fmla="*/ 848582 w 3997625"/>
              <a:gd name="connsiteY26" fmla="*/ 1514835 h 2278406"/>
              <a:gd name="connsiteX27" fmla="*/ 829728 w 3997625"/>
              <a:gd name="connsiteY27" fmla="*/ 1552542 h 2278406"/>
              <a:gd name="connsiteX28" fmla="*/ 792021 w 3997625"/>
              <a:gd name="connsiteY28" fmla="*/ 1609103 h 2278406"/>
              <a:gd name="connsiteX29" fmla="*/ 782594 w 3997625"/>
              <a:gd name="connsiteY29" fmla="*/ 1637383 h 2278406"/>
              <a:gd name="connsiteX30" fmla="*/ 754314 w 3997625"/>
              <a:gd name="connsiteY30" fmla="*/ 1656237 h 2278406"/>
              <a:gd name="connsiteX31" fmla="*/ 707180 w 3997625"/>
              <a:gd name="connsiteY31" fmla="*/ 1741078 h 2278406"/>
              <a:gd name="connsiteX32" fmla="*/ 688326 w 3997625"/>
              <a:gd name="connsiteY32" fmla="*/ 1778785 h 2278406"/>
              <a:gd name="connsiteX33" fmla="*/ 669473 w 3997625"/>
              <a:gd name="connsiteY33" fmla="*/ 1807066 h 2278406"/>
              <a:gd name="connsiteX34" fmla="*/ 612813 w 3997625"/>
              <a:gd name="connsiteY34" fmla="*/ 1872759 h 2278406"/>
              <a:gd name="connsiteX35" fmla="*/ 593862 w 3997625"/>
              <a:gd name="connsiteY35" fmla="*/ 1916914 h 2278406"/>
              <a:gd name="connsiteX36" fmla="*/ 571931 w 3997625"/>
              <a:gd name="connsiteY36" fmla="*/ 1935768 h 2278406"/>
              <a:gd name="connsiteX37" fmla="*/ 546924 w 3997625"/>
              <a:gd name="connsiteY37" fmla="*/ 1976748 h 2278406"/>
              <a:gd name="connsiteX38" fmla="*/ 518644 w 3997625"/>
              <a:gd name="connsiteY38" fmla="*/ 2014455 h 2278406"/>
              <a:gd name="connsiteX39" fmla="*/ 480936 w 3997625"/>
              <a:gd name="connsiteY39" fmla="*/ 2052162 h 2278406"/>
              <a:gd name="connsiteX40" fmla="*/ 452656 w 3997625"/>
              <a:gd name="connsiteY40" fmla="*/ 2089870 h 2278406"/>
              <a:gd name="connsiteX41" fmla="*/ 424376 w 3997625"/>
              <a:gd name="connsiteY41" fmla="*/ 2118150 h 2278406"/>
              <a:gd name="connsiteX42" fmla="*/ 405522 w 3997625"/>
              <a:gd name="connsiteY42" fmla="*/ 2146430 h 2278406"/>
              <a:gd name="connsiteX43" fmla="*/ 330108 w 3997625"/>
              <a:gd name="connsiteY43" fmla="*/ 2184138 h 2278406"/>
              <a:gd name="connsiteX44" fmla="*/ 301827 w 3997625"/>
              <a:gd name="connsiteY44" fmla="*/ 2202991 h 2278406"/>
              <a:gd name="connsiteX45" fmla="*/ 264120 w 3997625"/>
              <a:gd name="connsiteY45" fmla="*/ 2212418 h 2278406"/>
              <a:gd name="connsiteX46" fmla="*/ 207559 w 3997625"/>
              <a:gd name="connsiteY46" fmla="*/ 2231272 h 2278406"/>
              <a:gd name="connsiteX47" fmla="*/ 179279 w 3997625"/>
              <a:gd name="connsiteY47" fmla="*/ 2240699 h 2278406"/>
              <a:gd name="connsiteX48" fmla="*/ 103864 w 3997625"/>
              <a:gd name="connsiteY48" fmla="*/ 2278406 h 2278406"/>
              <a:gd name="connsiteX49" fmla="*/ 56730 w 3997625"/>
              <a:gd name="connsiteY49" fmla="*/ 2250125 h 2278406"/>
              <a:gd name="connsiteX50" fmla="*/ 37877 w 3997625"/>
              <a:gd name="connsiteY50" fmla="*/ 2184138 h 2278406"/>
              <a:gd name="connsiteX51" fmla="*/ 9596 w 3997625"/>
              <a:gd name="connsiteY51" fmla="*/ 2155857 h 2278406"/>
              <a:gd name="connsiteX52" fmla="*/ 169 w 3997625"/>
              <a:gd name="connsiteY52" fmla="*/ 2127577 h 2278406"/>
              <a:gd name="connsiteX53" fmla="*/ 37877 w 3997625"/>
              <a:gd name="connsiteY53" fmla="*/ 1995602 h 2278406"/>
              <a:gd name="connsiteX54" fmla="*/ 56730 w 3997625"/>
              <a:gd name="connsiteY54" fmla="*/ 1891907 h 2278406"/>
              <a:gd name="connsiteX55" fmla="*/ 75584 w 3997625"/>
              <a:gd name="connsiteY55" fmla="*/ 1854200 h 2278406"/>
              <a:gd name="connsiteX56" fmla="*/ 94437 w 3997625"/>
              <a:gd name="connsiteY56" fmla="*/ 1797639 h 2278406"/>
              <a:gd name="connsiteX57" fmla="*/ 113291 w 3997625"/>
              <a:gd name="connsiteY57" fmla="*/ 1769358 h 2278406"/>
              <a:gd name="connsiteX58" fmla="*/ 132145 w 3997625"/>
              <a:gd name="connsiteY58" fmla="*/ 1731651 h 2278406"/>
              <a:gd name="connsiteX59" fmla="*/ 150998 w 3997625"/>
              <a:gd name="connsiteY59" fmla="*/ 1675090 h 2278406"/>
              <a:gd name="connsiteX60" fmla="*/ 198132 w 3997625"/>
              <a:gd name="connsiteY60" fmla="*/ 1580822 h 2278406"/>
              <a:gd name="connsiteX61" fmla="*/ 207559 w 3997625"/>
              <a:gd name="connsiteY61" fmla="*/ 1543115 h 2278406"/>
              <a:gd name="connsiteX62" fmla="*/ 235840 w 3997625"/>
              <a:gd name="connsiteY62" fmla="*/ 1524261 h 2278406"/>
              <a:gd name="connsiteX63" fmla="*/ 254693 w 3997625"/>
              <a:gd name="connsiteY63" fmla="*/ 1439420 h 2278406"/>
              <a:gd name="connsiteX64" fmla="*/ 264120 w 3997625"/>
              <a:gd name="connsiteY64" fmla="*/ 1411140 h 2278406"/>
              <a:gd name="connsiteX65" fmla="*/ 282974 w 3997625"/>
              <a:gd name="connsiteY65" fmla="*/ 1373433 h 2278406"/>
              <a:gd name="connsiteX66" fmla="*/ 301827 w 3997625"/>
              <a:gd name="connsiteY66" fmla="*/ 1316872 h 2278406"/>
              <a:gd name="connsiteX67" fmla="*/ 336654 w 3997625"/>
              <a:gd name="connsiteY67" fmla="*/ 1239068 h 2278406"/>
              <a:gd name="connsiteX68" fmla="*/ 317506 w 3997625"/>
              <a:gd name="connsiteY68" fmla="*/ 1163457 h 2278406"/>
              <a:gd name="connsiteX69" fmla="*/ 330108 w 3997625"/>
              <a:gd name="connsiteY69" fmla="*/ 854958 h 2278406"/>
              <a:gd name="connsiteX70" fmla="*/ 339534 w 3997625"/>
              <a:gd name="connsiteY70" fmla="*/ 788971 h 2278406"/>
              <a:gd name="connsiteX71" fmla="*/ 358388 w 3997625"/>
              <a:gd name="connsiteY71" fmla="*/ 751263 h 2278406"/>
              <a:gd name="connsiteX72" fmla="*/ 367815 w 3997625"/>
              <a:gd name="connsiteY72" fmla="*/ 722983 h 2278406"/>
              <a:gd name="connsiteX73" fmla="*/ 395997 w 3997625"/>
              <a:gd name="connsiteY73" fmla="*/ 641317 h 2278406"/>
              <a:gd name="connsiteX74" fmla="*/ 389647 w 3997625"/>
              <a:gd name="connsiteY74" fmla="*/ 560829 h 2278406"/>
              <a:gd name="connsiteX75" fmla="*/ 367815 w 3997625"/>
              <a:gd name="connsiteY75" fmla="*/ 383618 h 2278406"/>
              <a:gd name="connsiteX76" fmla="*/ 415047 w 3997625"/>
              <a:gd name="connsiteY76" fmla="*/ 422111 h 2278406"/>
              <a:gd name="connsiteX77" fmla="*/ 510002 w 3997625"/>
              <a:gd name="connsiteY77" fmla="*/ 365059 h 2278406"/>
              <a:gd name="connsiteX78" fmla="*/ 547415 w 3997625"/>
              <a:gd name="connsiteY78" fmla="*/ 336779 h 2278406"/>
              <a:gd name="connsiteX79" fmla="*/ 619458 w 3997625"/>
              <a:gd name="connsiteY79" fmla="*/ 305323 h 2278406"/>
              <a:gd name="connsiteX80" fmla="*/ 669767 w 3997625"/>
              <a:gd name="connsiteY80" fmla="*/ 286470 h 2278406"/>
              <a:gd name="connsiteX81" fmla="*/ 735460 w 3997625"/>
              <a:gd name="connsiteY81" fmla="*/ 232789 h 2278406"/>
              <a:gd name="connsiteX82" fmla="*/ 792021 w 3997625"/>
              <a:gd name="connsiteY82" fmla="*/ 213936 h 2278406"/>
              <a:gd name="connsiteX83" fmla="*/ 820301 w 3997625"/>
              <a:gd name="connsiteY83" fmla="*/ 204509 h 2278406"/>
              <a:gd name="connsiteX84" fmla="*/ 876862 w 3997625"/>
              <a:gd name="connsiteY84" fmla="*/ 195082 h 2278406"/>
              <a:gd name="connsiteX85" fmla="*/ 939969 w 3997625"/>
              <a:gd name="connsiteY85" fmla="*/ 157178 h 2278406"/>
              <a:gd name="connsiteX86" fmla="*/ 1027593 w 3997625"/>
              <a:gd name="connsiteY86" fmla="*/ 119373 h 2278406"/>
              <a:gd name="connsiteX87" fmla="*/ 1122155 w 3997625"/>
              <a:gd name="connsiteY87" fmla="*/ 81666 h 2278406"/>
              <a:gd name="connsiteX88" fmla="*/ 1194297 w 3997625"/>
              <a:gd name="connsiteY88" fmla="*/ 62910 h 2278406"/>
              <a:gd name="connsiteX89" fmla="*/ 1279531 w 3997625"/>
              <a:gd name="connsiteY89" fmla="*/ 66282 h 2278406"/>
              <a:gd name="connsiteX90" fmla="*/ 1389085 w 3997625"/>
              <a:gd name="connsiteY90" fmla="*/ 44155 h 2278406"/>
              <a:gd name="connsiteX91" fmla="*/ 1442470 w 3997625"/>
              <a:gd name="connsiteY91" fmla="*/ 44253 h 2278406"/>
              <a:gd name="connsiteX92" fmla="*/ 1492583 w 3997625"/>
              <a:gd name="connsiteY92" fmla="*/ 15776 h 2278406"/>
              <a:gd name="connsiteX93" fmla="*/ 1562138 w 3997625"/>
              <a:gd name="connsiteY93" fmla="*/ 0 h 2278406"/>
              <a:gd name="connsiteX94" fmla="*/ 1653428 w 3997625"/>
              <a:gd name="connsiteY94" fmla="*/ 196 h 2278406"/>
              <a:gd name="connsiteX95" fmla="*/ 1668714 w 3997625"/>
              <a:gd name="connsiteY95" fmla="*/ 25400 h 2278406"/>
              <a:gd name="connsiteX96" fmla="*/ 1656112 w 3997625"/>
              <a:gd name="connsiteY96" fmla="*/ 49818 h 2278406"/>
              <a:gd name="connsiteX97" fmla="*/ 1648289 w 3997625"/>
              <a:gd name="connsiteY97" fmla="*/ 246864 h 2278406"/>
              <a:gd name="connsiteX98" fmla="*/ 1649860 w 3997625"/>
              <a:gd name="connsiteY98" fmla="*/ 317238 h 2278406"/>
              <a:gd name="connsiteX99" fmla="*/ 1652937 w 3997625"/>
              <a:gd name="connsiteY99" fmla="*/ 477592 h 2278406"/>
              <a:gd name="connsiteX100" fmla="*/ 1693623 w 3997625"/>
              <a:gd name="connsiteY100" fmla="*/ 565706 h 2278406"/>
              <a:gd name="connsiteX101" fmla="*/ 1734701 w 3997625"/>
              <a:gd name="connsiteY101" fmla="*/ 619288 h 2278406"/>
              <a:gd name="connsiteX102" fmla="*/ 1762982 w 3997625"/>
              <a:gd name="connsiteY102" fmla="*/ 638142 h 2278406"/>
              <a:gd name="connsiteX103" fmla="*/ 1828969 w 3997625"/>
              <a:gd name="connsiteY103" fmla="*/ 619288 h 2278406"/>
              <a:gd name="connsiteX104" fmla="*/ 1857250 w 3997625"/>
              <a:gd name="connsiteY104" fmla="*/ 609861 h 2278406"/>
              <a:gd name="connsiteX105" fmla="*/ 1894957 w 3997625"/>
              <a:gd name="connsiteY105" fmla="*/ 591008 h 2278406"/>
              <a:gd name="connsiteX106" fmla="*/ 2375724 w 3997625"/>
              <a:gd name="connsiteY106" fmla="*/ 581581 h 2278406"/>
              <a:gd name="connsiteX107" fmla="*/ 2903625 w 3997625"/>
              <a:gd name="connsiteY107" fmla="*/ 591008 h 2278406"/>
              <a:gd name="connsiteX108" fmla="*/ 3149704 w 3997625"/>
              <a:gd name="connsiteY108" fmla="*/ 593986 h 2278406"/>
              <a:gd name="connsiteX109" fmla="*/ 3682973 w 3997625"/>
              <a:gd name="connsiteY109" fmla="*/ 600042 h 2278406"/>
              <a:gd name="connsiteX110" fmla="*/ 3997625 w 3997625"/>
              <a:gd name="connsiteY110" fmla="*/ 593594 h 2278406"/>
              <a:gd name="connsiteX0" fmla="*/ 2306954 w 3997625"/>
              <a:gd name="connsiteY0" fmla="*/ 600238 h 2278406"/>
              <a:gd name="connsiteX1" fmla="*/ 2142934 w 3997625"/>
              <a:gd name="connsiteY1" fmla="*/ 600435 h 2278406"/>
              <a:gd name="connsiteX2" fmla="*/ 2016720 w 3997625"/>
              <a:gd name="connsiteY2" fmla="*/ 603708 h 2278406"/>
              <a:gd name="connsiteX3" fmla="*/ 1940815 w 3997625"/>
              <a:gd name="connsiteY3" fmla="*/ 603806 h 2278406"/>
              <a:gd name="connsiteX4" fmla="*/ 1804159 w 3997625"/>
              <a:gd name="connsiteY4" fmla="*/ 635556 h 2278406"/>
              <a:gd name="connsiteX5" fmla="*/ 1734701 w 3997625"/>
              <a:gd name="connsiteY5" fmla="*/ 638142 h 2278406"/>
              <a:gd name="connsiteX6" fmla="*/ 1750773 w 3997625"/>
              <a:gd name="connsiteY6" fmla="*/ 716829 h 2278406"/>
              <a:gd name="connsiteX7" fmla="*/ 1694408 w 3997625"/>
              <a:gd name="connsiteY7" fmla="*/ 738662 h 2278406"/>
              <a:gd name="connsiteX8" fmla="*/ 1618601 w 3997625"/>
              <a:gd name="connsiteY8" fmla="*/ 773390 h 2278406"/>
              <a:gd name="connsiteX9" fmla="*/ 1584167 w 3997625"/>
              <a:gd name="connsiteY9" fmla="*/ 789167 h 2278406"/>
              <a:gd name="connsiteX10" fmla="*/ 1537033 w 3997625"/>
              <a:gd name="connsiteY10" fmla="*/ 801671 h 2278406"/>
              <a:gd name="connsiteX11" fmla="*/ 1489703 w 3997625"/>
              <a:gd name="connsiteY11" fmla="*/ 814273 h 2278406"/>
              <a:gd name="connsiteX12" fmla="*/ 1445940 w 3997625"/>
              <a:gd name="connsiteY12" fmla="*/ 829951 h 2278406"/>
              <a:gd name="connsiteX13" fmla="*/ 1398610 w 3997625"/>
              <a:gd name="connsiteY13" fmla="*/ 855253 h 2278406"/>
              <a:gd name="connsiteX14" fmla="*/ 1351574 w 3997625"/>
              <a:gd name="connsiteY14" fmla="*/ 861308 h 2278406"/>
              <a:gd name="connsiteX15" fmla="*/ 1253934 w 3997625"/>
              <a:gd name="connsiteY15" fmla="*/ 920946 h 2278406"/>
              <a:gd name="connsiteX16" fmla="*/ 1187947 w 3997625"/>
              <a:gd name="connsiteY16" fmla="*/ 1015214 h 2278406"/>
              <a:gd name="connsiteX17" fmla="*/ 1159666 w 3997625"/>
              <a:gd name="connsiteY17" fmla="*/ 1043494 h 2278406"/>
              <a:gd name="connsiteX18" fmla="*/ 1140813 w 3997625"/>
              <a:gd name="connsiteY18" fmla="*/ 1071775 h 2278406"/>
              <a:gd name="connsiteX19" fmla="*/ 1074825 w 3997625"/>
              <a:gd name="connsiteY19" fmla="*/ 1137762 h 2278406"/>
              <a:gd name="connsiteX20" fmla="*/ 1046545 w 3997625"/>
              <a:gd name="connsiteY20" fmla="*/ 1184896 h 2278406"/>
              <a:gd name="connsiteX21" fmla="*/ 1037118 w 3997625"/>
              <a:gd name="connsiteY21" fmla="*/ 1232030 h 2278406"/>
              <a:gd name="connsiteX22" fmla="*/ 989984 w 3997625"/>
              <a:gd name="connsiteY22" fmla="*/ 1316872 h 2278406"/>
              <a:gd name="connsiteX23" fmla="*/ 971130 w 3997625"/>
              <a:gd name="connsiteY23" fmla="*/ 1354579 h 2278406"/>
              <a:gd name="connsiteX24" fmla="*/ 917450 w 3997625"/>
              <a:gd name="connsiteY24" fmla="*/ 1376509 h 2278406"/>
              <a:gd name="connsiteX25" fmla="*/ 886289 w 3997625"/>
              <a:gd name="connsiteY25" fmla="*/ 1458274 h 2278406"/>
              <a:gd name="connsiteX26" fmla="*/ 848582 w 3997625"/>
              <a:gd name="connsiteY26" fmla="*/ 1514835 h 2278406"/>
              <a:gd name="connsiteX27" fmla="*/ 829728 w 3997625"/>
              <a:gd name="connsiteY27" fmla="*/ 1552542 h 2278406"/>
              <a:gd name="connsiteX28" fmla="*/ 792021 w 3997625"/>
              <a:gd name="connsiteY28" fmla="*/ 1609103 h 2278406"/>
              <a:gd name="connsiteX29" fmla="*/ 782594 w 3997625"/>
              <a:gd name="connsiteY29" fmla="*/ 1637383 h 2278406"/>
              <a:gd name="connsiteX30" fmla="*/ 754314 w 3997625"/>
              <a:gd name="connsiteY30" fmla="*/ 1656237 h 2278406"/>
              <a:gd name="connsiteX31" fmla="*/ 707180 w 3997625"/>
              <a:gd name="connsiteY31" fmla="*/ 1741078 h 2278406"/>
              <a:gd name="connsiteX32" fmla="*/ 688326 w 3997625"/>
              <a:gd name="connsiteY32" fmla="*/ 1778785 h 2278406"/>
              <a:gd name="connsiteX33" fmla="*/ 669473 w 3997625"/>
              <a:gd name="connsiteY33" fmla="*/ 1807066 h 2278406"/>
              <a:gd name="connsiteX34" fmla="*/ 612813 w 3997625"/>
              <a:gd name="connsiteY34" fmla="*/ 1872759 h 2278406"/>
              <a:gd name="connsiteX35" fmla="*/ 593862 w 3997625"/>
              <a:gd name="connsiteY35" fmla="*/ 1916914 h 2278406"/>
              <a:gd name="connsiteX36" fmla="*/ 571931 w 3997625"/>
              <a:gd name="connsiteY36" fmla="*/ 1935768 h 2278406"/>
              <a:gd name="connsiteX37" fmla="*/ 546924 w 3997625"/>
              <a:gd name="connsiteY37" fmla="*/ 1976748 h 2278406"/>
              <a:gd name="connsiteX38" fmla="*/ 518644 w 3997625"/>
              <a:gd name="connsiteY38" fmla="*/ 2014455 h 2278406"/>
              <a:gd name="connsiteX39" fmla="*/ 480936 w 3997625"/>
              <a:gd name="connsiteY39" fmla="*/ 2052162 h 2278406"/>
              <a:gd name="connsiteX40" fmla="*/ 452656 w 3997625"/>
              <a:gd name="connsiteY40" fmla="*/ 2089870 h 2278406"/>
              <a:gd name="connsiteX41" fmla="*/ 424376 w 3997625"/>
              <a:gd name="connsiteY41" fmla="*/ 2118150 h 2278406"/>
              <a:gd name="connsiteX42" fmla="*/ 405522 w 3997625"/>
              <a:gd name="connsiteY42" fmla="*/ 2146430 h 2278406"/>
              <a:gd name="connsiteX43" fmla="*/ 330108 w 3997625"/>
              <a:gd name="connsiteY43" fmla="*/ 2184138 h 2278406"/>
              <a:gd name="connsiteX44" fmla="*/ 301827 w 3997625"/>
              <a:gd name="connsiteY44" fmla="*/ 2202991 h 2278406"/>
              <a:gd name="connsiteX45" fmla="*/ 264120 w 3997625"/>
              <a:gd name="connsiteY45" fmla="*/ 2212418 h 2278406"/>
              <a:gd name="connsiteX46" fmla="*/ 207559 w 3997625"/>
              <a:gd name="connsiteY46" fmla="*/ 2231272 h 2278406"/>
              <a:gd name="connsiteX47" fmla="*/ 179279 w 3997625"/>
              <a:gd name="connsiteY47" fmla="*/ 2240699 h 2278406"/>
              <a:gd name="connsiteX48" fmla="*/ 103864 w 3997625"/>
              <a:gd name="connsiteY48" fmla="*/ 2278406 h 2278406"/>
              <a:gd name="connsiteX49" fmla="*/ 56730 w 3997625"/>
              <a:gd name="connsiteY49" fmla="*/ 2250125 h 2278406"/>
              <a:gd name="connsiteX50" fmla="*/ 37877 w 3997625"/>
              <a:gd name="connsiteY50" fmla="*/ 2184138 h 2278406"/>
              <a:gd name="connsiteX51" fmla="*/ 9596 w 3997625"/>
              <a:gd name="connsiteY51" fmla="*/ 2155857 h 2278406"/>
              <a:gd name="connsiteX52" fmla="*/ 169 w 3997625"/>
              <a:gd name="connsiteY52" fmla="*/ 2127577 h 2278406"/>
              <a:gd name="connsiteX53" fmla="*/ 37877 w 3997625"/>
              <a:gd name="connsiteY53" fmla="*/ 1995602 h 2278406"/>
              <a:gd name="connsiteX54" fmla="*/ 56730 w 3997625"/>
              <a:gd name="connsiteY54" fmla="*/ 1891907 h 2278406"/>
              <a:gd name="connsiteX55" fmla="*/ 75584 w 3997625"/>
              <a:gd name="connsiteY55" fmla="*/ 1854200 h 2278406"/>
              <a:gd name="connsiteX56" fmla="*/ 94437 w 3997625"/>
              <a:gd name="connsiteY56" fmla="*/ 1797639 h 2278406"/>
              <a:gd name="connsiteX57" fmla="*/ 113291 w 3997625"/>
              <a:gd name="connsiteY57" fmla="*/ 1769358 h 2278406"/>
              <a:gd name="connsiteX58" fmla="*/ 132145 w 3997625"/>
              <a:gd name="connsiteY58" fmla="*/ 1731651 h 2278406"/>
              <a:gd name="connsiteX59" fmla="*/ 150998 w 3997625"/>
              <a:gd name="connsiteY59" fmla="*/ 1675090 h 2278406"/>
              <a:gd name="connsiteX60" fmla="*/ 198132 w 3997625"/>
              <a:gd name="connsiteY60" fmla="*/ 1580822 h 2278406"/>
              <a:gd name="connsiteX61" fmla="*/ 207559 w 3997625"/>
              <a:gd name="connsiteY61" fmla="*/ 1543115 h 2278406"/>
              <a:gd name="connsiteX62" fmla="*/ 235840 w 3997625"/>
              <a:gd name="connsiteY62" fmla="*/ 1524261 h 2278406"/>
              <a:gd name="connsiteX63" fmla="*/ 254693 w 3997625"/>
              <a:gd name="connsiteY63" fmla="*/ 1439420 h 2278406"/>
              <a:gd name="connsiteX64" fmla="*/ 264120 w 3997625"/>
              <a:gd name="connsiteY64" fmla="*/ 1411140 h 2278406"/>
              <a:gd name="connsiteX65" fmla="*/ 282974 w 3997625"/>
              <a:gd name="connsiteY65" fmla="*/ 1373433 h 2278406"/>
              <a:gd name="connsiteX66" fmla="*/ 301827 w 3997625"/>
              <a:gd name="connsiteY66" fmla="*/ 1316872 h 2278406"/>
              <a:gd name="connsiteX67" fmla="*/ 336654 w 3997625"/>
              <a:gd name="connsiteY67" fmla="*/ 1239068 h 2278406"/>
              <a:gd name="connsiteX68" fmla="*/ 317506 w 3997625"/>
              <a:gd name="connsiteY68" fmla="*/ 1163457 h 2278406"/>
              <a:gd name="connsiteX69" fmla="*/ 330108 w 3997625"/>
              <a:gd name="connsiteY69" fmla="*/ 854958 h 2278406"/>
              <a:gd name="connsiteX70" fmla="*/ 339534 w 3997625"/>
              <a:gd name="connsiteY70" fmla="*/ 788971 h 2278406"/>
              <a:gd name="connsiteX71" fmla="*/ 358388 w 3997625"/>
              <a:gd name="connsiteY71" fmla="*/ 751263 h 2278406"/>
              <a:gd name="connsiteX72" fmla="*/ 367815 w 3997625"/>
              <a:gd name="connsiteY72" fmla="*/ 722983 h 2278406"/>
              <a:gd name="connsiteX73" fmla="*/ 395997 w 3997625"/>
              <a:gd name="connsiteY73" fmla="*/ 641317 h 2278406"/>
              <a:gd name="connsiteX74" fmla="*/ 389647 w 3997625"/>
              <a:gd name="connsiteY74" fmla="*/ 560829 h 2278406"/>
              <a:gd name="connsiteX75" fmla="*/ 367815 w 3997625"/>
              <a:gd name="connsiteY75" fmla="*/ 383618 h 2278406"/>
              <a:gd name="connsiteX76" fmla="*/ 415047 w 3997625"/>
              <a:gd name="connsiteY76" fmla="*/ 422111 h 2278406"/>
              <a:gd name="connsiteX77" fmla="*/ 510002 w 3997625"/>
              <a:gd name="connsiteY77" fmla="*/ 365059 h 2278406"/>
              <a:gd name="connsiteX78" fmla="*/ 547415 w 3997625"/>
              <a:gd name="connsiteY78" fmla="*/ 336779 h 2278406"/>
              <a:gd name="connsiteX79" fmla="*/ 619458 w 3997625"/>
              <a:gd name="connsiteY79" fmla="*/ 305323 h 2278406"/>
              <a:gd name="connsiteX80" fmla="*/ 669767 w 3997625"/>
              <a:gd name="connsiteY80" fmla="*/ 286470 h 2278406"/>
              <a:gd name="connsiteX81" fmla="*/ 735460 w 3997625"/>
              <a:gd name="connsiteY81" fmla="*/ 232789 h 2278406"/>
              <a:gd name="connsiteX82" fmla="*/ 792021 w 3997625"/>
              <a:gd name="connsiteY82" fmla="*/ 213936 h 2278406"/>
              <a:gd name="connsiteX83" fmla="*/ 820301 w 3997625"/>
              <a:gd name="connsiteY83" fmla="*/ 204509 h 2278406"/>
              <a:gd name="connsiteX84" fmla="*/ 876862 w 3997625"/>
              <a:gd name="connsiteY84" fmla="*/ 195082 h 2278406"/>
              <a:gd name="connsiteX85" fmla="*/ 939969 w 3997625"/>
              <a:gd name="connsiteY85" fmla="*/ 157178 h 2278406"/>
              <a:gd name="connsiteX86" fmla="*/ 1027593 w 3997625"/>
              <a:gd name="connsiteY86" fmla="*/ 119373 h 2278406"/>
              <a:gd name="connsiteX87" fmla="*/ 1122155 w 3997625"/>
              <a:gd name="connsiteY87" fmla="*/ 81666 h 2278406"/>
              <a:gd name="connsiteX88" fmla="*/ 1194297 w 3997625"/>
              <a:gd name="connsiteY88" fmla="*/ 62910 h 2278406"/>
              <a:gd name="connsiteX89" fmla="*/ 1279531 w 3997625"/>
              <a:gd name="connsiteY89" fmla="*/ 66282 h 2278406"/>
              <a:gd name="connsiteX90" fmla="*/ 1389085 w 3997625"/>
              <a:gd name="connsiteY90" fmla="*/ 44155 h 2278406"/>
              <a:gd name="connsiteX91" fmla="*/ 1442470 w 3997625"/>
              <a:gd name="connsiteY91" fmla="*/ 44253 h 2278406"/>
              <a:gd name="connsiteX92" fmla="*/ 1492583 w 3997625"/>
              <a:gd name="connsiteY92" fmla="*/ 15776 h 2278406"/>
              <a:gd name="connsiteX93" fmla="*/ 1562138 w 3997625"/>
              <a:gd name="connsiteY93" fmla="*/ 0 h 2278406"/>
              <a:gd name="connsiteX94" fmla="*/ 1653428 w 3997625"/>
              <a:gd name="connsiteY94" fmla="*/ 196 h 2278406"/>
              <a:gd name="connsiteX95" fmla="*/ 1668714 w 3997625"/>
              <a:gd name="connsiteY95" fmla="*/ 25400 h 2278406"/>
              <a:gd name="connsiteX96" fmla="*/ 1656112 w 3997625"/>
              <a:gd name="connsiteY96" fmla="*/ 49818 h 2278406"/>
              <a:gd name="connsiteX97" fmla="*/ 1648289 w 3997625"/>
              <a:gd name="connsiteY97" fmla="*/ 246864 h 2278406"/>
              <a:gd name="connsiteX98" fmla="*/ 1649860 w 3997625"/>
              <a:gd name="connsiteY98" fmla="*/ 317238 h 2278406"/>
              <a:gd name="connsiteX99" fmla="*/ 1652937 w 3997625"/>
              <a:gd name="connsiteY99" fmla="*/ 477592 h 2278406"/>
              <a:gd name="connsiteX100" fmla="*/ 1693623 w 3997625"/>
              <a:gd name="connsiteY100" fmla="*/ 565706 h 2278406"/>
              <a:gd name="connsiteX101" fmla="*/ 1734701 w 3997625"/>
              <a:gd name="connsiteY101" fmla="*/ 619288 h 2278406"/>
              <a:gd name="connsiteX102" fmla="*/ 1762982 w 3997625"/>
              <a:gd name="connsiteY102" fmla="*/ 638142 h 2278406"/>
              <a:gd name="connsiteX103" fmla="*/ 1828969 w 3997625"/>
              <a:gd name="connsiteY103" fmla="*/ 619288 h 2278406"/>
              <a:gd name="connsiteX104" fmla="*/ 1857250 w 3997625"/>
              <a:gd name="connsiteY104" fmla="*/ 609861 h 2278406"/>
              <a:gd name="connsiteX105" fmla="*/ 1894957 w 3997625"/>
              <a:gd name="connsiteY105" fmla="*/ 591008 h 2278406"/>
              <a:gd name="connsiteX106" fmla="*/ 2375724 w 3997625"/>
              <a:gd name="connsiteY106" fmla="*/ 581581 h 2278406"/>
              <a:gd name="connsiteX107" fmla="*/ 2903625 w 3997625"/>
              <a:gd name="connsiteY107" fmla="*/ 591008 h 2278406"/>
              <a:gd name="connsiteX108" fmla="*/ 3149704 w 3997625"/>
              <a:gd name="connsiteY108" fmla="*/ 593986 h 2278406"/>
              <a:gd name="connsiteX109" fmla="*/ 3682973 w 3997625"/>
              <a:gd name="connsiteY109" fmla="*/ 600042 h 2278406"/>
              <a:gd name="connsiteX110" fmla="*/ 3997625 w 3997625"/>
              <a:gd name="connsiteY110" fmla="*/ 593594 h 2278406"/>
              <a:gd name="connsiteX0" fmla="*/ 2306954 w 3997625"/>
              <a:gd name="connsiteY0" fmla="*/ 600238 h 2278406"/>
              <a:gd name="connsiteX1" fmla="*/ 2142934 w 3997625"/>
              <a:gd name="connsiteY1" fmla="*/ 600435 h 2278406"/>
              <a:gd name="connsiteX2" fmla="*/ 2016720 w 3997625"/>
              <a:gd name="connsiteY2" fmla="*/ 603708 h 2278406"/>
              <a:gd name="connsiteX3" fmla="*/ 1940815 w 3997625"/>
              <a:gd name="connsiteY3" fmla="*/ 603806 h 2278406"/>
              <a:gd name="connsiteX4" fmla="*/ 1804159 w 3997625"/>
              <a:gd name="connsiteY4" fmla="*/ 635556 h 2278406"/>
              <a:gd name="connsiteX5" fmla="*/ 1734701 w 3997625"/>
              <a:gd name="connsiteY5" fmla="*/ 638142 h 2278406"/>
              <a:gd name="connsiteX6" fmla="*/ 1750773 w 3997625"/>
              <a:gd name="connsiteY6" fmla="*/ 716829 h 2278406"/>
              <a:gd name="connsiteX7" fmla="*/ 1694408 w 3997625"/>
              <a:gd name="connsiteY7" fmla="*/ 738662 h 2278406"/>
              <a:gd name="connsiteX8" fmla="*/ 1618601 w 3997625"/>
              <a:gd name="connsiteY8" fmla="*/ 773390 h 2278406"/>
              <a:gd name="connsiteX9" fmla="*/ 1584167 w 3997625"/>
              <a:gd name="connsiteY9" fmla="*/ 789167 h 2278406"/>
              <a:gd name="connsiteX10" fmla="*/ 1537033 w 3997625"/>
              <a:gd name="connsiteY10" fmla="*/ 801671 h 2278406"/>
              <a:gd name="connsiteX11" fmla="*/ 1489703 w 3997625"/>
              <a:gd name="connsiteY11" fmla="*/ 814273 h 2278406"/>
              <a:gd name="connsiteX12" fmla="*/ 1445940 w 3997625"/>
              <a:gd name="connsiteY12" fmla="*/ 829951 h 2278406"/>
              <a:gd name="connsiteX13" fmla="*/ 1398610 w 3997625"/>
              <a:gd name="connsiteY13" fmla="*/ 855253 h 2278406"/>
              <a:gd name="connsiteX14" fmla="*/ 1351574 w 3997625"/>
              <a:gd name="connsiteY14" fmla="*/ 861308 h 2278406"/>
              <a:gd name="connsiteX15" fmla="*/ 1253934 w 3997625"/>
              <a:gd name="connsiteY15" fmla="*/ 920946 h 2278406"/>
              <a:gd name="connsiteX16" fmla="*/ 1187947 w 3997625"/>
              <a:gd name="connsiteY16" fmla="*/ 1015214 h 2278406"/>
              <a:gd name="connsiteX17" fmla="*/ 1159666 w 3997625"/>
              <a:gd name="connsiteY17" fmla="*/ 1043494 h 2278406"/>
              <a:gd name="connsiteX18" fmla="*/ 1140813 w 3997625"/>
              <a:gd name="connsiteY18" fmla="*/ 1071775 h 2278406"/>
              <a:gd name="connsiteX19" fmla="*/ 1074825 w 3997625"/>
              <a:gd name="connsiteY19" fmla="*/ 1137762 h 2278406"/>
              <a:gd name="connsiteX20" fmla="*/ 1046545 w 3997625"/>
              <a:gd name="connsiteY20" fmla="*/ 1184896 h 2278406"/>
              <a:gd name="connsiteX21" fmla="*/ 1037118 w 3997625"/>
              <a:gd name="connsiteY21" fmla="*/ 1232030 h 2278406"/>
              <a:gd name="connsiteX22" fmla="*/ 989984 w 3997625"/>
              <a:gd name="connsiteY22" fmla="*/ 1316872 h 2278406"/>
              <a:gd name="connsiteX23" fmla="*/ 971130 w 3997625"/>
              <a:gd name="connsiteY23" fmla="*/ 1354579 h 2278406"/>
              <a:gd name="connsiteX24" fmla="*/ 917450 w 3997625"/>
              <a:gd name="connsiteY24" fmla="*/ 1376509 h 2278406"/>
              <a:gd name="connsiteX25" fmla="*/ 860889 w 3997625"/>
              <a:gd name="connsiteY25" fmla="*/ 1451924 h 2278406"/>
              <a:gd name="connsiteX26" fmla="*/ 848582 w 3997625"/>
              <a:gd name="connsiteY26" fmla="*/ 1514835 h 2278406"/>
              <a:gd name="connsiteX27" fmla="*/ 829728 w 3997625"/>
              <a:gd name="connsiteY27" fmla="*/ 1552542 h 2278406"/>
              <a:gd name="connsiteX28" fmla="*/ 792021 w 3997625"/>
              <a:gd name="connsiteY28" fmla="*/ 1609103 h 2278406"/>
              <a:gd name="connsiteX29" fmla="*/ 782594 w 3997625"/>
              <a:gd name="connsiteY29" fmla="*/ 1637383 h 2278406"/>
              <a:gd name="connsiteX30" fmla="*/ 754314 w 3997625"/>
              <a:gd name="connsiteY30" fmla="*/ 1656237 h 2278406"/>
              <a:gd name="connsiteX31" fmla="*/ 707180 w 3997625"/>
              <a:gd name="connsiteY31" fmla="*/ 1741078 h 2278406"/>
              <a:gd name="connsiteX32" fmla="*/ 688326 w 3997625"/>
              <a:gd name="connsiteY32" fmla="*/ 1778785 h 2278406"/>
              <a:gd name="connsiteX33" fmla="*/ 669473 w 3997625"/>
              <a:gd name="connsiteY33" fmla="*/ 1807066 h 2278406"/>
              <a:gd name="connsiteX34" fmla="*/ 612813 w 3997625"/>
              <a:gd name="connsiteY34" fmla="*/ 1872759 h 2278406"/>
              <a:gd name="connsiteX35" fmla="*/ 593862 w 3997625"/>
              <a:gd name="connsiteY35" fmla="*/ 1916914 h 2278406"/>
              <a:gd name="connsiteX36" fmla="*/ 571931 w 3997625"/>
              <a:gd name="connsiteY36" fmla="*/ 1935768 h 2278406"/>
              <a:gd name="connsiteX37" fmla="*/ 546924 w 3997625"/>
              <a:gd name="connsiteY37" fmla="*/ 1976748 h 2278406"/>
              <a:gd name="connsiteX38" fmla="*/ 518644 w 3997625"/>
              <a:gd name="connsiteY38" fmla="*/ 2014455 h 2278406"/>
              <a:gd name="connsiteX39" fmla="*/ 480936 w 3997625"/>
              <a:gd name="connsiteY39" fmla="*/ 2052162 h 2278406"/>
              <a:gd name="connsiteX40" fmla="*/ 452656 w 3997625"/>
              <a:gd name="connsiteY40" fmla="*/ 2089870 h 2278406"/>
              <a:gd name="connsiteX41" fmla="*/ 424376 w 3997625"/>
              <a:gd name="connsiteY41" fmla="*/ 2118150 h 2278406"/>
              <a:gd name="connsiteX42" fmla="*/ 405522 w 3997625"/>
              <a:gd name="connsiteY42" fmla="*/ 2146430 h 2278406"/>
              <a:gd name="connsiteX43" fmla="*/ 330108 w 3997625"/>
              <a:gd name="connsiteY43" fmla="*/ 2184138 h 2278406"/>
              <a:gd name="connsiteX44" fmla="*/ 301827 w 3997625"/>
              <a:gd name="connsiteY44" fmla="*/ 2202991 h 2278406"/>
              <a:gd name="connsiteX45" fmla="*/ 264120 w 3997625"/>
              <a:gd name="connsiteY45" fmla="*/ 2212418 h 2278406"/>
              <a:gd name="connsiteX46" fmla="*/ 207559 w 3997625"/>
              <a:gd name="connsiteY46" fmla="*/ 2231272 h 2278406"/>
              <a:gd name="connsiteX47" fmla="*/ 179279 w 3997625"/>
              <a:gd name="connsiteY47" fmla="*/ 2240699 h 2278406"/>
              <a:gd name="connsiteX48" fmla="*/ 103864 w 3997625"/>
              <a:gd name="connsiteY48" fmla="*/ 2278406 h 2278406"/>
              <a:gd name="connsiteX49" fmla="*/ 56730 w 3997625"/>
              <a:gd name="connsiteY49" fmla="*/ 2250125 h 2278406"/>
              <a:gd name="connsiteX50" fmla="*/ 37877 w 3997625"/>
              <a:gd name="connsiteY50" fmla="*/ 2184138 h 2278406"/>
              <a:gd name="connsiteX51" fmla="*/ 9596 w 3997625"/>
              <a:gd name="connsiteY51" fmla="*/ 2155857 h 2278406"/>
              <a:gd name="connsiteX52" fmla="*/ 169 w 3997625"/>
              <a:gd name="connsiteY52" fmla="*/ 2127577 h 2278406"/>
              <a:gd name="connsiteX53" fmla="*/ 37877 w 3997625"/>
              <a:gd name="connsiteY53" fmla="*/ 1995602 h 2278406"/>
              <a:gd name="connsiteX54" fmla="*/ 56730 w 3997625"/>
              <a:gd name="connsiteY54" fmla="*/ 1891907 h 2278406"/>
              <a:gd name="connsiteX55" fmla="*/ 75584 w 3997625"/>
              <a:gd name="connsiteY55" fmla="*/ 1854200 h 2278406"/>
              <a:gd name="connsiteX56" fmla="*/ 94437 w 3997625"/>
              <a:gd name="connsiteY56" fmla="*/ 1797639 h 2278406"/>
              <a:gd name="connsiteX57" fmla="*/ 113291 w 3997625"/>
              <a:gd name="connsiteY57" fmla="*/ 1769358 h 2278406"/>
              <a:gd name="connsiteX58" fmla="*/ 132145 w 3997625"/>
              <a:gd name="connsiteY58" fmla="*/ 1731651 h 2278406"/>
              <a:gd name="connsiteX59" fmla="*/ 150998 w 3997625"/>
              <a:gd name="connsiteY59" fmla="*/ 1675090 h 2278406"/>
              <a:gd name="connsiteX60" fmla="*/ 198132 w 3997625"/>
              <a:gd name="connsiteY60" fmla="*/ 1580822 h 2278406"/>
              <a:gd name="connsiteX61" fmla="*/ 207559 w 3997625"/>
              <a:gd name="connsiteY61" fmla="*/ 1543115 h 2278406"/>
              <a:gd name="connsiteX62" fmla="*/ 235840 w 3997625"/>
              <a:gd name="connsiteY62" fmla="*/ 1524261 h 2278406"/>
              <a:gd name="connsiteX63" fmla="*/ 254693 w 3997625"/>
              <a:gd name="connsiteY63" fmla="*/ 1439420 h 2278406"/>
              <a:gd name="connsiteX64" fmla="*/ 264120 w 3997625"/>
              <a:gd name="connsiteY64" fmla="*/ 1411140 h 2278406"/>
              <a:gd name="connsiteX65" fmla="*/ 282974 w 3997625"/>
              <a:gd name="connsiteY65" fmla="*/ 1373433 h 2278406"/>
              <a:gd name="connsiteX66" fmla="*/ 301827 w 3997625"/>
              <a:gd name="connsiteY66" fmla="*/ 1316872 h 2278406"/>
              <a:gd name="connsiteX67" fmla="*/ 336654 w 3997625"/>
              <a:gd name="connsiteY67" fmla="*/ 1239068 h 2278406"/>
              <a:gd name="connsiteX68" fmla="*/ 317506 w 3997625"/>
              <a:gd name="connsiteY68" fmla="*/ 1163457 h 2278406"/>
              <a:gd name="connsiteX69" fmla="*/ 330108 w 3997625"/>
              <a:gd name="connsiteY69" fmla="*/ 854958 h 2278406"/>
              <a:gd name="connsiteX70" fmla="*/ 339534 w 3997625"/>
              <a:gd name="connsiteY70" fmla="*/ 788971 h 2278406"/>
              <a:gd name="connsiteX71" fmla="*/ 358388 w 3997625"/>
              <a:gd name="connsiteY71" fmla="*/ 751263 h 2278406"/>
              <a:gd name="connsiteX72" fmla="*/ 367815 w 3997625"/>
              <a:gd name="connsiteY72" fmla="*/ 722983 h 2278406"/>
              <a:gd name="connsiteX73" fmla="*/ 395997 w 3997625"/>
              <a:gd name="connsiteY73" fmla="*/ 641317 h 2278406"/>
              <a:gd name="connsiteX74" fmla="*/ 389647 w 3997625"/>
              <a:gd name="connsiteY74" fmla="*/ 560829 h 2278406"/>
              <a:gd name="connsiteX75" fmla="*/ 367815 w 3997625"/>
              <a:gd name="connsiteY75" fmla="*/ 383618 h 2278406"/>
              <a:gd name="connsiteX76" fmla="*/ 415047 w 3997625"/>
              <a:gd name="connsiteY76" fmla="*/ 422111 h 2278406"/>
              <a:gd name="connsiteX77" fmla="*/ 510002 w 3997625"/>
              <a:gd name="connsiteY77" fmla="*/ 365059 h 2278406"/>
              <a:gd name="connsiteX78" fmla="*/ 547415 w 3997625"/>
              <a:gd name="connsiteY78" fmla="*/ 336779 h 2278406"/>
              <a:gd name="connsiteX79" fmla="*/ 619458 w 3997625"/>
              <a:gd name="connsiteY79" fmla="*/ 305323 h 2278406"/>
              <a:gd name="connsiteX80" fmla="*/ 669767 w 3997625"/>
              <a:gd name="connsiteY80" fmla="*/ 286470 h 2278406"/>
              <a:gd name="connsiteX81" fmla="*/ 735460 w 3997625"/>
              <a:gd name="connsiteY81" fmla="*/ 232789 h 2278406"/>
              <a:gd name="connsiteX82" fmla="*/ 792021 w 3997625"/>
              <a:gd name="connsiteY82" fmla="*/ 213936 h 2278406"/>
              <a:gd name="connsiteX83" fmla="*/ 820301 w 3997625"/>
              <a:gd name="connsiteY83" fmla="*/ 204509 h 2278406"/>
              <a:gd name="connsiteX84" fmla="*/ 876862 w 3997625"/>
              <a:gd name="connsiteY84" fmla="*/ 195082 h 2278406"/>
              <a:gd name="connsiteX85" fmla="*/ 939969 w 3997625"/>
              <a:gd name="connsiteY85" fmla="*/ 157178 h 2278406"/>
              <a:gd name="connsiteX86" fmla="*/ 1027593 w 3997625"/>
              <a:gd name="connsiteY86" fmla="*/ 119373 h 2278406"/>
              <a:gd name="connsiteX87" fmla="*/ 1122155 w 3997625"/>
              <a:gd name="connsiteY87" fmla="*/ 81666 h 2278406"/>
              <a:gd name="connsiteX88" fmla="*/ 1194297 w 3997625"/>
              <a:gd name="connsiteY88" fmla="*/ 62910 h 2278406"/>
              <a:gd name="connsiteX89" fmla="*/ 1279531 w 3997625"/>
              <a:gd name="connsiteY89" fmla="*/ 66282 h 2278406"/>
              <a:gd name="connsiteX90" fmla="*/ 1389085 w 3997625"/>
              <a:gd name="connsiteY90" fmla="*/ 44155 h 2278406"/>
              <a:gd name="connsiteX91" fmla="*/ 1442470 w 3997625"/>
              <a:gd name="connsiteY91" fmla="*/ 44253 h 2278406"/>
              <a:gd name="connsiteX92" fmla="*/ 1492583 w 3997625"/>
              <a:gd name="connsiteY92" fmla="*/ 15776 h 2278406"/>
              <a:gd name="connsiteX93" fmla="*/ 1562138 w 3997625"/>
              <a:gd name="connsiteY93" fmla="*/ 0 h 2278406"/>
              <a:gd name="connsiteX94" fmla="*/ 1653428 w 3997625"/>
              <a:gd name="connsiteY94" fmla="*/ 196 h 2278406"/>
              <a:gd name="connsiteX95" fmla="*/ 1668714 w 3997625"/>
              <a:gd name="connsiteY95" fmla="*/ 25400 h 2278406"/>
              <a:gd name="connsiteX96" fmla="*/ 1656112 w 3997625"/>
              <a:gd name="connsiteY96" fmla="*/ 49818 h 2278406"/>
              <a:gd name="connsiteX97" fmla="*/ 1648289 w 3997625"/>
              <a:gd name="connsiteY97" fmla="*/ 246864 h 2278406"/>
              <a:gd name="connsiteX98" fmla="*/ 1649860 w 3997625"/>
              <a:gd name="connsiteY98" fmla="*/ 317238 h 2278406"/>
              <a:gd name="connsiteX99" fmla="*/ 1652937 w 3997625"/>
              <a:gd name="connsiteY99" fmla="*/ 477592 h 2278406"/>
              <a:gd name="connsiteX100" fmla="*/ 1693623 w 3997625"/>
              <a:gd name="connsiteY100" fmla="*/ 565706 h 2278406"/>
              <a:gd name="connsiteX101" fmla="*/ 1734701 w 3997625"/>
              <a:gd name="connsiteY101" fmla="*/ 619288 h 2278406"/>
              <a:gd name="connsiteX102" fmla="*/ 1762982 w 3997625"/>
              <a:gd name="connsiteY102" fmla="*/ 638142 h 2278406"/>
              <a:gd name="connsiteX103" fmla="*/ 1828969 w 3997625"/>
              <a:gd name="connsiteY103" fmla="*/ 619288 h 2278406"/>
              <a:gd name="connsiteX104" fmla="*/ 1857250 w 3997625"/>
              <a:gd name="connsiteY104" fmla="*/ 609861 h 2278406"/>
              <a:gd name="connsiteX105" fmla="*/ 1894957 w 3997625"/>
              <a:gd name="connsiteY105" fmla="*/ 591008 h 2278406"/>
              <a:gd name="connsiteX106" fmla="*/ 2375724 w 3997625"/>
              <a:gd name="connsiteY106" fmla="*/ 581581 h 2278406"/>
              <a:gd name="connsiteX107" fmla="*/ 2903625 w 3997625"/>
              <a:gd name="connsiteY107" fmla="*/ 591008 h 2278406"/>
              <a:gd name="connsiteX108" fmla="*/ 3149704 w 3997625"/>
              <a:gd name="connsiteY108" fmla="*/ 593986 h 2278406"/>
              <a:gd name="connsiteX109" fmla="*/ 3682973 w 3997625"/>
              <a:gd name="connsiteY109" fmla="*/ 600042 h 2278406"/>
              <a:gd name="connsiteX110" fmla="*/ 3997625 w 3997625"/>
              <a:gd name="connsiteY110" fmla="*/ 593594 h 2278406"/>
              <a:gd name="connsiteX0" fmla="*/ 2306954 w 3997625"/>
              <a:gd name="connsiteY0" fmla="*/ 600238 h 2278406"/>
              <a:gd name="connsiteX1" fmla="*/ 2142934 w 3997625"/>
              <a:gd name="connsiteY1" fmla="*/ 600435 h 2278406"/>
              <a:gd name="connsiteX2" fmla="*/ 2016720 w 3997625"/>
              <a:gd name="connsiteY2" fmla="*/ 603708 h 2278406"/>
              <a:gd name="connsiteX3" fmla="*/ 1940815 w 3997625"/>
              <a:gd name="connsiteY3" fmla="*/ 603806 h 2278406"/>
              <a:gd name="connsiteX4" fmla="*/ 1804159 w 3997625"/>
              <a:gd name="connsiteY4" fmla="*/ 635556 h 2278406"/>
              <a:gd name="connsiteX5" fmla="*/ 1734701 w 3997625"/>
              <a:gd name="connsiteY5" fmla="*/ 638142 h 2278406"/>
              <a:gd name="connsiteX6" fmla="*/ 1750773 w 3997625"/>
              <a:gd name="connsiteY6" fmla="*/ 716829 h 2278406"/>
              <a:gd name="connsiteX7" fmla="*/ 1694408 w 3997625"/>
              <a:gd name="connsiteY7" fmla="*/ 738662 h 2278406"/>
              <a:gd name="connsiteX8" fmla="*/ 1618601 w 3997625"/>
              <a:gd name="connsiteY8" fmla="*/ 773390 h 2278406"/>
              <a:gd name="connsiteX9" fmla="*/ 1584167 w 3997625"/>
              <a:gd name="connsiteY9" fmla="*/ 789167 h 2278406"/>
              <a:gd name="connsiteX10" fmla="*/ 1537033 w 3997625"/>
              <a:gd name="connsiteY10" fmla="*/ 801671 h 2278406"/>
              <a:gd name="connsiteX11" fmla="*/ 1489703 w 3997625"/>
              <a:gd name="connsiteY11" fmla="*/ 814273 h 2278406"/>
              <a:gd name="connsiteX12" fmla="*/ 1445940 w 3997625"/>
              <a:gd name="connsiteY12" fmla="*/ 829951 h 2278406"/>
              <a:gd name="connsiteX13" fmla="*/ 1398610 w 3997625"/>
              <a:gd name="connsiteY13" fmla="*/ 855253 h 2278406"/>
              <a:gd name="connsiteX14" fmla="*/ 1351574 w 3997625"/>
              <a:gd name="connsiteY14" fmla="*/ 861308 h 2278406"/>
              <a:gd name="connsiteX15" fmla="*/ 1253934 w 3997625"/>
              <a:gd name="connsiteY15" fmla="*/ 920946 h 2278406"/>
              <a:gd name="connsiteX16" fmla="*/ 1187947 w 3997625"/>
              <a:gd name="connsiteY16" fmla="*/ 1015214 h 2278406"/>
              <a:gd name="connsiteX17" fmla="*/ 1159666 w 3997625"/>
              <a:gd name="connsiteY17" fmla="*/ 1043494 h 2278406"/>
              <a:gd name="connsiteX18" fmla="*/ 1140813 w 3997625"/>
              <a:gd name="connsiteY18" fmla="*/ 1071775 h 2278406"/>
              <a:gd name="connsiteX19" fmla="*/ 1074825 w 3997625"/>
              <a:gd name="connsiteY19" fmla="*/ 1137762 h 2278406"/>
              <a:gd name="connsiteX20" fmla="*/ 1046545 w 3997625"/>
              <a:gd name="connsiteY20" fmla="*/ 1184896 h 2278406"/>
              <a:gd name="connsiteX21" fmla="*/ 1037118 w 3997625"/>
              <a:gd name="connsiteY21" fmla="*/ 1232030 h 2278406"/>
              <a:gd name="connsiteX22" fmla="*/ 989984 w 3997625"/>
              <a:gd name="connsiteY22" fmla="*/ 1316872 h 2278406"/>
              <a:gd name="connsiteX23" fmla="*/ 971130 w 3997625"/>
              <a:gd name="connsiteY23" fmla="*/ 1354579 h 2278406"/>
              <a:gd name="connsiteX24" fmla="*/ 917450 w 3997625"/>
              <a:gd name="connsiteY24" fmla="*/ 1376509 h 2278406"/>
              <a:gd name="connsiteX25" fmla="*/ 860889 w 3997625"/>
              <a:gd name="connsiteY25" fmla="*/ 1451924 h 2278406"/>
              <a:gd name="connsiteX26" fmla="*/ 832707 w 3997625"/>
              <a:gd name="connsiteY26" fmla="*/ 1508485 h 2278406"/>
              <a:gd name="connsiteX27" fmla="*/ 829728 w 3997625"/>
              <a:gd name="connsiteY27" fmla="*/ 1552542 h 2278406"/>
              <a:gd name="connsiteX28" fmla="*/ 792021 w 3997625"/>
              <a:gd name="connsiteY28" fmla="*/ 1609103 h 2278406"/>
              <a:gd name="connsiteX29" fmla="*/ 782594 w 3997625"/>
              <a:gd name="connsiteY29" fmla="*/ 1637383 h 2278406"/>
              <a:gd name="connsiteX30" fmla="*/ 754314 w 3997625"/>
              <a:gd name="connsiteY30" fmla="*/ 1656237 h 2278406"/>
              <a:gd name="connsiteX31" fmla="*/ 707180 w 3997625"/>
              <a:gd name="connsiteY31" fmla="*/ 1741078 h 2278406"/>
              <a:gd name="connsiteX32" fmla="*/ 688326 w 3997625"/>
              <a:gd name="connsiteY32" fmla="*/ 1778785 h 2278406"/>
              <a:gd name="connsiteX33" fmla="*/ 669473 w 3997625"/>
              <a:gd name="connsiteY33" fmla="*/ 1807066 h 2278406"/>
              <a:gd name="connsiteX34" fmla="*/ 612813 w 3997625"/>
              <a:gd name="connsiteY34" fmla="*/ 1872759 h 2278406"/>
              <a:gd name="connsiteX35" fmla="*/ 593862 w 3997625"/>
              <a:gd name="connsiteY35" fmla="*/ 1916914 h 2278406"/>
              <a:gd name="connsiteX36" fmla="*/ 571931 w 3997625"/>
              <a:gd name="connsiteY36" fmla="*/ 1935768 h 2278406"/>
              <a:gd name="connsiteX37" fmla="*/ 546924 w 3997625"/>
              <a:gd name="connsiteY37" fmla="*/ 1976748 h 2278406"/>
              <a:gd name="connsiteX38" fmla="*/ 518644 w 3997625"/>
              <a:gd name="connsiteY38" fmla="*/ 2014455 h 2278406"/>
              <a:gd name="connsiteX39" fmla="*/ 480936 w 3997625"/>
              <a:gd name="connsiteY39" fmla="*/ 2052162 h 2278406"/>
              <a:gd name="connsiteX40" fmla="*/ 452656 w 3997625"/>
              <a:gd name="connsiteY40" fmla="*/ 2089870 h 2278406"/>
              <a:gd name="connsiteX41" fmla="*/ 424376 w 3997625"/>
              <a:gd name="connsiteY41" fmla="*/ 2118150 h 2278406"/>
              <a:gd name="connsiteX42" fmla="*/ 405522 w 3997625"/>
              <a:gd name="connsiteY42" fmla="*/ 2146430 h 2278406"/>
              <a:gd name="connsiteX43" fmla="*/ 330108 w 3997625"/>
              <a:gd name="connsiteY43" fmla="*/ 2184138 h 2278406"/>
              <a:gd name="connsiteX44" fmla="*/ 301827 w 3997625"/>
              <a:gd name="connsiteY44" fmla="*/ 2202991 h 2278406"/>
              <a:gd name="connsiteX45" fmla="*/ 264120 w 3997625"/>
              <a:gd name="connsiteY45" fmla="*/ 2212418 h 2278406"/>
              <a:gd name="connsiteX46" fmla="*/ 207559 w 3997625"/>
              <a:gd name="connsiteY46" fmla="*/ 2231272 h 2278406"/>
              <a:gd name="connsiteX47" fmla="*/ 179279 w 3997625"/>
              <a:gd name="connsiteY47" fmla="*/ 2240699 h 2278406"/>
              <a:gd name="connsiteX48" fmla="*/ 103864 w 3997625"/>
              <a:gd name="connsiteY48" fmla="*/ 2278406 h 2278406"/>
              <a:gd name="connsiteX49" fmla="*/ 56730 w 3997625"/>
              <a:gd name="connsiteY49" fmla="*/ 2250125 h 2278406"/>
              <a:gd name="connsiteX50" fmla="*/ 37877 w 3997625"/>
              <a:gd name="connsiteY50" fmla="*/ 2184138 h 2278406"/>
              <a:gd name="connsiteX51" fmla="*/ 9596 w 3997625"/>
              <a:gd name="connsiteY51" fmla="*/ 2155857 h 2278406"/>
              <a:gd name="connsiteX52" fmla="*/ 169 w 3997625"/>
              <a:gd name="connsiteY52" fmla="*/ 2127577 h 2278406"/>
              <a:gd name="connsiteX53" fmla="*/ 37877 w 3997625"/>
              <a:gd name="connsiteY53" fmla="*/ 1995602 h 2278406"/>
              <a:gd name="connsiteX54" fmla="*/ 56730 w 3997625"/>
              <a:gd name="connsiteY54" fmla="*/ 1891907 h 2278406"/>
              <a:gd name="connsiteX55" fmla="*/ 75584 w 3997625"/>
              <a:gd name="connsiteY55" fmla="*/ 1854200 h 2278406"/>
              <a:gd name="connsiteX56" fmla="*/ 94437 w 3997625"/>
              <a:gd name="connsiteY56" fmla="*/ 1797639 h 2278406"/>
              <a:gd name="connsiteX57" fmla="*/ 113291 w 3997625"/>
              <a:gd name="connsiteY57" fmla="*/ 1769358 h 2278406"/>
              <a:gd name="connsiteX58" fmla="*/ 132145 w 3997625"/>
              <a:gd name="connsiteY58" fmla="*/ 1731651 h 2278406"/>
              <a:gd name="connsiteX59" fmla="*/ 150998 w 3997625"/>
              <a:gd name="connsiteY59" fmla="*/ 1675090 h 2278406"/>
              <a:gd name="connsiteX60" fmla="*/ 198132 w 3997625"/>
              <a:gd name="connsiteY60" fmla="*/ 1580822 h 2278406"/>
              <a:gd name="connsiteX61" fmla="*/ 207559 w 3997625"/>
              <a:gd name="connsiteY61" fmla="*/ 1543115 h 2278406"/>
              <a:gd name="connsiteX62" fmla="*/ 235840 w 3997625"/>
              <a:gd name="connsiteY62" fmla="*/ 1524261 h 2278406"/>
              <a:gd name="connsiteX63" fmla="*/ 254693 w 3997625"/>
              <a:gd name="connsiteY63" fmla="*/ 1439420 h 2278406"/>
              <a:gd name="connsiteX64" fmla="*/ 264120 w 3997625"/>
              <a:gd name="connsiteY64" fmla="*/ 1411140 h 2278406"/>
              <a:gd name="connsiteX65" fmla="*/ 282974 w 3997625"/>
              <a:gd name="connsiteY65" fmla="*/ 1373433 h 2278406"/>
              <a:gd name="connsiteX66" fmla="*/ 301827 w 3997625"/>
              <a:gd name="connsiteY66" fmla="*/ 1316872 h 2278406"/>
              <a:gd name="connsiteX67" fmla="*/ 336654 w 3997625"/>
              <a:gd name="connsiteY67" fmla="*/ 1239068 h 2278406"/>
              <a:gd name="connsiteX68" fmla="*/ 317506 w 3997625"/>
              <a:gd name="connsiteY68" fmla="*/ 1163457 h 2278406"/>
              <a:gd name="connsiteX69" fmla="*/ 330108 w 3997625"/>
              <a:gd name="connsiteY69" fmla="*/ 854958 h 2278406"/>
              <a:gd name="connsiteX70" fmla="*/ 339534 w 3997625"/>
              <a:gd name="connsiteY70" fmla="*/ 788971 h 2278406"/>
              <a:gd name="connsiteX71" fmla="*/ 358388 w 3997625"/>
              <a:gd name="connsiteY71" fmla="*/ 751263 h 2278406"/>
              <a:gd name="connsiteX72" fmla="*/ 367815 w 3997625"/>
              <a:gd name="connsiteY72" fmla="*/ 722983 h 2278406"/>
              <a:gd name="connsiteX73" fmla="*/ 395997 w 3997625"/>
              <a:gd name="connsiteY73" fmla="*/ 641317 h 2278406"/>
              <a:gd name="connsiteX74" fmla="*/ 389647 w 3997625"/>
              <a:gd name="connsiteY74" fmla="*/ 560829 h 2278406"/>
              <a:gd name="connsiteX75" fmla="*/ 367815 w 3997625"/>
              <a:gd name="connsiteY75" fmla="*/ 383618 h 2278406"/>
              <a:gd name="connsiteX76" fmla="*/ 415047 w 3997625"/>
              <a:gd name="connsiteY76" fmla="*/ 422111 h 2278406"/>
              <a:gd name="connsiteX77" fmla="*/ 510002 w 3997625"/>
              <a:gd name="connsiteY77" fmla="*/ 365059 h 2278406"/>
              <a:gd name="connsiteX78" fmla="*/ 547415 w 3997625"/>
              <a:gd name="connsiteY78" fmla="*/ 336779 h 2278406"/>
              <a:gd name="connsiteX79" fmla="*/ 619458 w 3997625"/>
              <a:gd name="connsiteY79" fmla="*/ 305323 h 2278406"/>
              <a:gd name="connsiteX80" fmla="*/ 669767 w 3997625"/>
              <a:gd name="connsiteY80" fmla="*/ 286470 h 2278406"/>
              <a:gd name="connsiteX81" fmla="*/ 735460 w 3997625"/>
              <a:gd name="connsiteY81" fmla="*/ 232789 h 2278406"/>
              <a:gd name="connsiteX82" fmla="*/ 792021 w 3997625"/>
              <a:gd name="connsiteY82" fmla="*/ 213936 h 2278406"/>
              <a:gd name="connsiteX83" fmla="*/ 820301 w 3997625"/>
              <a:gd name="connsiteY83" fmla="*/ 204509 h 2278406"/>
              <a:gd name="connsiteX84" fmla="*/ 876862 w 3997625"/>
              <a:gd name="connsiteY84" fmla="*/ 195082 h 2278406"/>
              <a:gd name="connsiteX85" fmla="*/ 939969 w 3997625"/>
              <a:gd name="connsiteY85" fmla="*/ 157178 h 2278406"/>
              <a:gd name="connsiteX86" fmla="*/ 1027593 w 3997625"/>
              <a:gd name="connsiteY86" fmla="*/ 119373 h 2278406"/>
              <a:gd name="connsiteX87" fmla="*/ 1122155 w 3997625"/>
              <a:gd name="connsiteY87" fmla="*/ 81666 h 2278406"/>
              <a:gd name="connsiteX88" fmla="*/ 1194297 w 3997625"/>
              <a:gd name="connsiteY88" fmla="*/ 62910 h 2278406"/>
              <a:gd name="connsiteX89" fmla="*/ 1279531 w 3997625"/>
              <a:gd name="connsiteY89" fmla="*/ 66282 h 2278406"/>
              <a:gd name="connsiteX90" fmla="*/ 1389085 w 3997625"/>
              <a:gd name="connsiteY90" fmla="*/ 44155 h 2278406"/>
              <a:gd name="connsiteX91" fmla="*/ 1442470 w 3997625"/>
              <a:gd name="connsiteY91" fmla="*/ 44253 h 2278406"/>
              <a:gd name="connsiteX92" fmla="*/ 1492583 w 3997625"/>
              <a:gd name="connsiteY92" fmla="*/ 15776 h 2278406"/>
              <a:gd name="connsiteX93" fmla="*/ 1562138 w 3997625"/>
              <a:gd name="connsiteY93" fmla="*/ 0 h 2278406"/>
              <a:gd name="connsiteX94" fmla="*/ 1653428 w 3997625"/>
              <a:gd name="connsiteY94" fmla="*/ 196 h 2278406"/>
              <a:gd name="connsiteX95" fmla="*/ 1668714 w 3997625"/>
              <a:gd name="connsiteY95" fmla="*/ 25400 h 2278406"/>
              <a:gd name="connsiteX96" fmla="*/ 1656112 w 3997625"/>
              <a:gd name="connsiteY96" fmla="*/ 49818 h 2278406"/>
              <a:gd name="connsiteX97" fmla="*/ 1648289 w 3997625"/>
              <a:gd name="connsiteY97" fmla="*/ 246864 h 2278406"/>
              <a:gd name="connsiteX98" fmla="*/ 1649860 w 3997625"/>
              <a:gd name="connsiteY98" fmla="*/ 317238 h 2278406"/>
              <a:gd name="connsiteX99" fmla="*/ 1652937 w 3997625"/>
              <a:gd name="connsiteY99" fmla="*/ 477592 h 2278406"/>
              <a:gd name="connsiteX100" fmla="*/ 1693623 w 3997625"/>
              <a:gd name="connsiteY100" fmla="*/ 565706 h 2278406"/>
              <a:gd name="connsiteX101" fmla="*/ 1734701 w 3997625"/>
              <a:gd name="connsiteY101" fmla="*/ 619288 h 2278406"/>
              <a:gd name="connsiteX102" fmla="*/ 1762982 w 3997625"/>
              <a:gd name="connsiteY102" fmla="*/ 638142 h 2278406"/>
              <a:gd name="connsiteX103" fmla="*/ 1828969 w 3997625"/>
              <a:gd name="connsiteY103" fmla="*/ 619288 h 2278406"/>
              <a:gd name="connsiteX104" fmla="*/ 1857250 w 3997625"/>
              <a:gd name="connsiteY104" fmla="*/ 609861 h 2278406"/>
              <a:gd name="connsiteX105" fmla="*/ 1894957 w 3997625"/>
              <a:gd name="connsiteY105" fmla="*/ 591008 h 2278406"/>
              <a:gd name="connsiteX106" fmla="*/ 2375724 w 3997625"/>
              <a:gd name="connsiteY106" fmla="*/ 581581 h 2278406"/>
              <a:gd name="connsiteX107" fmla="*/ 2903625 w 3997625"/>
              <a:gd name="connsiteY107" fmla="*/ 591008 h 2278406"/>
              <a:gd name="connsiteX108" fmla="*/ 3149704 w 3997625"/>
              <a:gd name="connsiteY108" fmla="*/ 593986 h 2278406"/>
              <a:gd name="connsiteX109" fmla="*/ 3682973 w 3997625"/>
              <a:gd name="connsiteY109" fmla="*/ 600042 h 2278406"/>
              <a:gd name="connsiteX110" fmla="*/ 3997625 w 3997625"/>
              <a:gd name="connsiteY110" fmla="*/ 593594 h 2278406"/>
              <a:gd name="connsiteX0" fmla="*/ 2306954 w 3997625"/>
              <a:gd name="connsiteY0" fmla="*/ 600238 h 2278406"/>
              <a:gd name="connsiteX1" fmla="*/ 2142934 w 3997625"/>
              <a:gd name="connsiteY1" fmla="*/ 600435 h 2278406"/>
              <a:gd name="connsiteX2" fmla="*/ 2016720 w 3997625"/>
              <a:gd name="connsiteY2" fmla="*/ 603708 h 2278406"/>
              <a:gd name="connsiteX3" fmla="*/ 1940815 w 3997625"/>
              <a:gd name="connsiteY3" fmla="*/ 603806 h 2278406"/>
              <a:gd name="connsiteX4" fmla="*/ 1804159 w 3997625"/>
              <a:gd name="connsiteY4" fmla="*/ 635556 h 2278406"/>
              <a:gd name="connsiteX5" fmla="*/ 1734701 w 3997625"/>
              <a:gd name="connsiteY5" fmla="*/ 638142 h 2278406"/>
              <a:gd name="connsiteX6" fmla="*/ 1750773 w 3997625"/>
              <a:gd name="connsiteY6" fmla="*/ 716829 h 2278406"/>
              <a:gd name="connsiteX7" fmla="*/ 1694408 w 3997625"/>
              <a:gd name="connsiteY7" fmla="*/ 738662 h 2278406"/>
              <a:gd name="connsiteX8" fmla="*/ 1618601 w 3997625"/>
              <a:gd name="connsiteY8" fmla="*/ 773390 h 2278406"/>
              <a:gd name="connsiteX9" fmla="*/ 1584167 w 3997625"/>
              <a:gd name="connsiteY9" fmla="*/ 789167 h 2278406"/>
              <a:gd name="connsiteX10" fmla="*/ 1537033 w 3997625"/>
              <a:gd name="connsiteY10" fmla="*/ 801671 h 2278406"/>
              <a:gd name="connsiteX11" fmla="*/ 1489703 w 3997625"/>
              <a:gd name="connsiteY11" fmla="*/ 814273 h 2278406"/>
              <a:gd name="connsiteX12" fmla="*/ 1445940 w 3997625"/>
              <a:gd name="connsiteY12" fmla="*/ 829951 h 2278406"/>
              <a:gd name="connsiteX13" fmla="*/ 1398610 w 3997625"/>
              <a:gd name="connsiteY13" fmla="*/ 855253 h 2278406"/>
              <a:gd name="connsiteX14" fmla="*/ 1351574 w 3997625"/>
              <a:gd name="connsiteY14" fmla="*/ 861308 h 2278406"/>
              <a:gd name="connsiteX15" fmla="*/ 1253934 w 3997625"/>
              <a:gd name="connsiteY15" fmla="*/ 920946 h 2278406"/>
              <a:gd name="connsiteX16" fmla="*/ 1187947 w 3997625"/>
              <a:gd name="connsiteY16" fmla="*/ 1015214 h 2278406"/>
              <a:gd name="connsiteX17" fmla="*/ 1159666 w 3997625"/>
              <a:gd name="connsiteY17" fmla="*/ 1043494 h 2278406"/>
              <a:gd name="connsiteX18" fmla="*/ 1140813 w 3997625"/>
              <a:gd name="connsiteY18" fmla="*/ 1071775 h 2278406"/>
              <a:gd name="connsiteX19" fmla="*/ 1074825 w 3997625"/>
              <a:gd name="connsiteY19" fmla="*/ 1137762 h 2278406"/>
              <a:gd name="connsiteX20" fmla="*/ 1046545 w 3997625"/>
              <a:gd name="connsiteY20" fmla="*/ 1184896 h 2278406"/>
              <a:gd name="connsiteX21" fmla="*/ 1037118 w 3997625"/>
              <a:gd name="connsiteY21" fmla="*/ 1232030 h 2278406"/>
              <a:gd name="connsiteX22" fmla="*/ 989984 w 3997625"/>
              <a:gd name="connsiteY22" fmla="*/ 1316872 h 2278406"/>
              <a:gd name="connsiteX23" fmla="*/ 958430 w 3997625"/>
              <a:gd name="connsiteY23" fmla="*/ 1313304 h 2278406"/>
              <a:gd name="connsiteX24" fmla="*/ 917450 w 3997625"/>
              <a:gd name="connsiteY24" fmla="*/ 1376509 h 2278406"/>
              <a:gd name="connsiteX25" fmla="*/ 860889 w 3997625"/>
              <a:gd name="connsiteY25" fmla="*/ 1451924 h 2278406"/>
              <a:gd name="connsiteX26" fmla="*/ 832707 w 3997625"/>
              <a:gd name="connsiteY26" fmla="*/ 1508485 h 2278406"/>
              <a:gd name="connsiteX27" fmla="*/ 829728 w 3997625"/>
              <a:gd name="connsiteY27" fmla="*/ 1552542 h 2278406"/>
              <a:gd name="connsiteX28" fmla="*/ 792021 w 3997625"/>
              <a:gd name="connsiteY28" fmla="*/ 1609103 h 2278406"/>
              <a:gd name="connsiteX29" fmla="*/ 782594 w 3997625"/>
              <a:gd name="connsiteY29" fmla="*/ 1637383 h 2278406"/>
              <a:gd name="connsiteX30" fmla="*/ 754314 w 3997625"/>
              <a:gd name="connsiteY30" fmla="*/ 1656237 h 2278406"/>
              <a:gd name="connsiteX31" fmla="*/ 707180 w 3997625"/>
              <a:gd name="connsiteY31" fmla="*/ 1741078 h 2278406"/>
              <a:gd name="connsiteX32" fmla="*/ 688326 w 3997625"/>
              <a:gd name="connsiteY32" fmla="*/ 1778785 h 2278406"/>
              <a:gd name="connsiteX33" fmla="*/ 669473 w 3997625"/>
              <a:gd name="connsiteY33" fmla="*/ 1807066 h 2278406"/>
              <a:gd name="connsiteX34" fmla="*/ 612813 w 3997625"/>
              <a:gd name="connsiteY34" fmla="*/ 1872759 h 2278406"/>
              <a:gd name="connsiteX35" fmla="*/ 593862 w 3997625"/>
              <a:gd name="connsiteY35" fmla="*/ 1916914 h 2278406"/>
              <a:gd name="connsiteX36" fmla="*/ 571931 w 3997625"/>
              <a:gd name="connsiteY36" fmla="*/ 1935768 h 2278406"/>
              <a:gd name="connsiteX37" fmla="*/ 546924 w 3997625"/>
              <a:gd name="connsiteY37" fmla="*/ 1976748 h 2278406"/>
              <a:gd name="connsiteX38" fmla="*/ 518644 w 3997625"/>
              <a:gd name="connsiteY38" fmla="*/ 2014455 h 2278406"/>
              <a:gd name="connsiteX39" fmla="*/ 480936 w 3997625"/>
              <a:gd name="connsiteY39" fmla="*/ 2052162 h 2278406"/>
              <a:gd name="connsiteX40" fmla="*/ 452656 w 3997625"/>
              <a:gd name="connsiteY40" fmla="*/ 2089870 h 2278406"/>
              <a:gd name="connsiteX41" fmla="*/ 424376 w 3997625"/>
              <a:gd name="connsiteY41" fmla="*/ 2118150 h 2278406"/>
              <a:gd name="connsiteX42" fmla="*/ 405522 w 3997625"/>
              <a:gd name="connsiteY42" fmla="*/ 2146430 h 2278406"/>
              <a:gd name="connsiteX43" fmla="*/ 330108 w 3997625"/>
              <a:gd name="connsiteY43" fmla="*/ 2184138 h 2278406"/>
              <a:gd name="connsiteX44" fmla="*/ 301827 w 3997625"/>
              <a:gd name="connsiteY44" fmla="*/ 2202991 h 2278406"/>
              <a:gd name="connsiteX45" fmla="*/ 264120 w 3997625"/>
              <a:gd name="connsiteY45" fmla="*/ 2212418 h 2278406"/>
              <a:gd name="connsiteX46" fmla="*/ 207559 w 3997625"/>
              <a:gd name="connsiteY46" fmla="*/ 2231272 h 2278406"/>
              <a:gd name="connsiteX47" fmla="*/ 179279 w 3997625"/>
              <a:gd name="connsiteY47" fmla="*/ 2240699 h 2278406"/>
              <a:gd name="connsiteX48" fmla="*/ 103864 w 3997625"/>
              <a:gd name="connsiteY48" fmla="*/ 2278406 h 2278406"/>
              <a:gd name="connsiteX49" fmla="*/ 56730 w 3997625"/>
              <a:gd name="connsiteY49" fmla="*/ 2250125 h 2278406"/>
              <a:gd name="connsiteX50" fmla="*/ 37877 w 3997625"/>
              <a:gd name="connsiteY50" fmla="*/ 2184138 h 2278406"/>
              <a:gd name="connsiteX51" fmla="*/ 9596 w 3997625"/>
              <a:gd name="connsiteY51" fmla="*/ 2155857 h 2278406"/>
              <a:gd name="connsiteX52" fmla="*/ 169 w 3997625"/>
              <a:gd name="connsiteY52" fmla="*/ 2127577 h 2278406"/>
              <a:gd name="connsiteX53" fmla="*/ 37877 w 3997625"/>
              <a:gd name="connsiteY53" fmla="*/ 1995602 h 2278406"/>
              <a:gd name="connsiteX54" fmla="*/ 56730 w 3997625"/>
              <a:gd name="connsiteY54" fmla="*/ 1891907 h 2278406"/>
              <a:gd name="connsiteX55" fmla="*/ 75584 w 3997625"/>
              <a:gd name="connsiteY55" fmla="*/ 1854200 h 2278406"/>
              <a:gd name="connsiteX56" fmla="*/ 94437 w 3997625"/>
              <a:gd name="connsiteY56" fmla="*/ 1797639 h 2278406"/>
              <a:gd name="connsiteX57" fmla="*/ 113291 w 3997625"/>
              <a:gd name="connsiteY57" fmla="*/ 1769358 h 2278406"/>
              <a:gd name="connsiteX58" fmla="*/ 132145 w 3997625"/>
              <a:gd name="connsiteY58" fmla="*/ 1731651 h 2278406"/>
              <a:gd name="connsiteX59" fmla="*/ 150998 w 3997625"/>
              <a:gd name="connsiteY59" fmla="*/ 1675090 h 2278406"/>
              <a:gd name="connsiteX60" fmla="*/ 198132 w 3997625"/>
              <a:gd name="connsiteY60" fmla="*/ 1580822 h 2278406"/>
              <a:gd name="connsiteX61" fmla="*/ 207559 w 3997625"/>
              <a:gd name="connsiteY61" fmla="*/ 1543115 h 2278406"/>
              <a:gd name="connsiteX62" fmla="*/ 235840 w 3997625"/>
              <a:gd name="connsiteY62" fmla="*/ 1524261 h 2278406"/>
              <a:gd name="connsiteX63" fmla="*/ 254693 w 3997625"/>
              <a:gd name="connsiteY63" fmla="*/ 1439420 h 2278406"/>
              <a:gd name="connsiteX64" fmla="*/ 264120 w 3997625"/>
              <a:gd name="connsiteY64" fmla="*/ 1411140 h 2278406"/>
              <a:gd name="connsiteX65" fmla="*/ 282974 w 3997625"/>
              <a:gd name="connsiteY65" fmla="*/ 1373433 h 2278406"/>
              <a:gd name="connsiteX66" fmla="*/ 301827 w 3997625"/>
              <a:gd name="connsiteY66" fmla="*/ 1316872 h 2278406"/>
              <a:gd name="connsiteX67" fmla="*/ 336654 w 3997625"/>
              <a:gd name="connsiteY67" fmla="*/ 1239068 h 2278406"/>
              <a:gd name="connsiteX68" fmla="*/ 317506 w 3997625"/>
              <a:gd name="connsiteY68" fmla="*/ 1163457 h 2278406"/>
              <a:gd name="connsiteX69" fmla="*/ 330108 w 3997625"/>
              <a:gd name="connsiteY69" fmla="*/ 854958 h 2278406"/>
              <a:gd name="connsiteX70" fmla="*/ 339534 w 3997625"/>
              <a:gd name="connsiteY70" fmla="*/ 788971 h 2278406"/>
              <a:gd name="connsiteX71" fmla="*/ 358388 w 3997625"/>
              <a:gd name="connsiteY71" fmla="*/ 751263 h 2278406"/>
              <a:gd name="connsiteX72" fmla="*/ 367815 w 3997625"/>
              <a:gd name="connsiteY72" fmla="*/ 722983 h 2278406"/>
              <a:gd name="connsiteX73" fmla="*/ 395997 w 3997625"/>
              <a:gd name="connsiteY73" fmla="*/ 641317 h 2278406"/>
              <a:gd name="connsiteX74" fmla="*/ 389647 w 3997625"/>
              <a:gd name="connsiteY74" fmla="*/ 560829 h 2278406"/>
              <a:gd name="connsiteX75" fmla="*/ 367815 w 3997625"/>
              <a:gd name="connsiteY75" fmla="*/ 383618 h 2278406"/>
              <a:gd name="connsiteX76" fmla="*/ 415047 w 3997625"/>
              <a:gd name="connsiteY76" fmla="*/ 422111 h 2278406"/>
              <a:gd name="connsiteX77" fmla="*/ 510002 w 3997625"/>
              <a:gd name="connsiteY77" fmla="*/ 365059 h 2278406"/>
              <a:gd name="connsiteX78" fmla="*/ 547415 w 3997625"/>
              <a:gd name="connsiteY78" fmla="*/ 336779 h 2278406"/>
              <a:gd name="connsiteX79" fmla="*/ 619458 w 3997625"/>
              <a:gd name="connsiteY79" fmla="*/ 305323 h 2278406"/>
              <a:gd name="connsiteX80" fmla="*/ 669767 w 3997625"/>
              <a:gd name="connsiteY80" fmla="*/ 286470 h 2278406"/>
              <a:gd name="connsiteX81" fmla="*/ 735460 w 3997625"/>
              <a:gd name="connsiteY81" fmla="*/ 232789 h 2278406"/>
              <a:gd name="connsiteX82" fmla="*/ 792021 w 3997625"/>
              <a:gd name="connsiteY82" fmla="*/ 213936 h 2278406"/>
              <a:gd name="connsiteX83" fmla="*/ 820301 w 3997625"/>
              <a:gd name="connsiteY83" fmla="*/ 204509 h 2278406"/>
              <a:gd name="connsiteX84" fmla="*/ 876862 w 3997625"/>
              <a:gd name="connsiteY84" fmla="*/ 195082 h 2278406"/>
              <a:gd name="connsiteX85" fmla="*/ 939969 w 3997625"/>
              <a:gd name="connsiteY85" fmla="*/ 157178 h 2278406"/>
              <a:gd name="connsiteX86" fmla="*/ 1027593 w 3997625"/>
              <a:gd name="connsiteY86" fmla="*/ 119373 h 2278406"/>
              <a:gd name="connsiteX87" fmla="*/ 1122155 w 3997625"/>
              <a:gd name="connsiteY87" fmla="*/ 81666 h 2278406"/>
              <a:gd name="connsiteX88" fmla="*/ 1194297 w 3997625"/>
              <a:gd name="connsiteY88" fmla="*/ 62910 h 2278406"/>
              <a:gd name="connsiteX89" fmla="*/ 1279531 w 3997625"/>
              <a:gd name="connsiteY89" fmla="*/ 66282 h 2278406"/>
              <a:gd name="connsiteX90" fmla="*/ 1389085 w 3997625"/>
              <a:gd name="connsiteY90" fmla="*/ 44155 h 2278406"/>
              <a:gd name="connsiteX91" fmla="*/ 1442470 w 3997625"/>
              <a:gd name="connsiteY91" fmla="*/ 44253 h 2278406"/>
              <a:gd name="connsiteX92" fmla="*/ 1492583 w 3997625"/>
              <a:gd name="connsiteY92" fmla="*/ 15776 h 2278406"/>
              <a:gd name="connsiteX93" fmla="*/ 1562138 w 3997625"/>
              <a:gd name="connsiteY93" fmla="*/ 0 h 2278406"/>
              <a:gd name="connsiteX94" fmla="*/ 1653428 w 3997625"/>
              <a:gd name="connsiteY94" fmla="*/ 196 h 2278406"/>
              <a:gd name="connsiteX95" fmla="*/ 1668714 w 3997625"/>
              <a:gd name="connsiteY95" fmla="*/ 25400 h 2278406"/>
              <a:gd name="connsiteX96" fmla="*/ 1656112 w 3997625"/>
              <a:gd name="connsiteY96" fmla="*/ 49818 h 2278406"/>
              <a:gd name="connsiteX97" fmla="*/ 1648289 w 3997625"/>
              <a:gd name="connsiteY97" fmla="*/ 246864 h 2278406"/>
              <a:gd name="connsiteX98" fmla="*/ 1649860 w 3997625"/>
              <a:gd name="connsiteY98" fmla="*/ 317238 h 2278406"/>
              <a:gd name="connsiteX99" fmla="*/ 1652937 w 3997625"/>
              <a:gd name="connsiteY99" fmla="*/ 477592 h 2278406"/>
              <a:gd name="connsiteX100" fmla="*/ 1693623 w 3997625"/>
              <a:gd name="connsiteY100" fmla="*/ 565706 h 2278406"/>
              <a:gd name="connsiteX101" fmla="*/ 1734701 w 3997625"/>
              <a:gd name="connsiteY101" fmla="*/ 619288 h 2278406"/>
              <a:gd name="connsiteX102" fmla="*/ 1762982 w 3997625"/>
              <a:gd name="connsiteY102" fmla="*/ 638142 h 2278406"/>
              <a:gd name="connsiteX103" fmla="*/ 1828969 w 3997625"/>
              <a:gd name="connsiteY103" fmla="*/ 619288 h 2278406"/>
              <a:gd name="connsiteX104" fmla="*/ 1857250 w 3997625"/>
              <a:gd name="connsiteY104" fmla="*/ 609861 h 2278406"/>
              <a:gd name="connsiteX105" fmla="*/ 1894957 w 3997625"/>
              <a:gd name="connsiteY105" fmla="*/ 591008 h 2278406"/>
              <a:gd name="connsiteX106" fmla="*/ 2375724 w 3997625"/>
              <a:gd name="connsiteY106" fmla="*/ 581581 h 2278406"/>
              <a:gd name="connsiteX107" fmla="*/ 2903625 w 3997625"/>
              <a:gd name="connsiteY107" fmla="*/ 591008 h 2278406"/>
              <a:gd name="connsiteX108" fmla="*/ 3149704 w 3997625"/>
              <a:gd name="connsiteY108" fmla="*/ 593986 h 2278406"/>
              <a:gd name="connsiteX109" fmla="*/ 3682973 w 3997625"/>
              <a:gd name="connsiteY109" fmla="*/ 600042 h 2278406"/>
              <a:gd name="connsiteX110" fmla="*/ 3997625 w 3997625"/>
              <a:gd name="connsiteY110" fmla="*/ 593594 h 2278406"/>
              <a:gd name="connsiteX0" fmla="*/ 2306954 w 3997625"/>
              <a:gd name="connsiteY0" fmla="*/ 600238 h 2278406"/>
              <a:gd name="connsiteX1" fmla="*/ 2142934 w 3997625"/>
              <a:gd name="connsiteY1" fmla="*/ 600435 h 2278406"/>
              <a:gd name="connsiteX2" fmla="*/ 2016720 w 3997625"/>
              <a:gd name="connsiteY2" fmla="*/ 603708 h 2278406"/>
              <a:gd name="connsiteX3" fmla="*/ 1940815 w 3997625"/>
              <a:gd name="connsiteY3" fmla="*/ 603806 h 2278406"/>
              <a:gd name="connsiteX4" fmla="*/ 1804159 w 3997625"/>
              <a:gd name="connsiteY4" fmla="*/ 635556 h 2278406"/>
              <a:gd name="connsiteX5" fmla="*/ 1734701 w 3997625"/>
              <a:gd name="connsiteY5" fmla="*/ 638142 h 2278406"/>
              <a:gd name="connsiteX6" fmla="*/ 1750773 w 3997625"/>
              <a:gd name="connsiteY6" fmla="*/ 716829 h 2278406"/>
              <a:gd name="connsiteX7" fmla="*/ 1694408 w 3997625"/>
              <a:gd name="connsiteY7" fmla="*/ 738662 h 2278406"/>
              <a:gd name="connsiteX8" fmla="*/ 1618601 w 3997625"/>
              <a:gd name="connsiteY8" fmla="*/ 773390 h 2278406"/>
              <a:gd name="connsiteX9" fmla="*/ 1584167 w 3997625"/>
              <a:gd name="connsiteY9" fmla="*/ 789167 h 2278406"/>
              <a:gd name="connsiteX10" fmla="*/ 1537033 w 3997625"/>
              <a:gd name="connsiteY10" fmla="*/ 801671 h 2278406"/>
              <a:gd name="connsiteX11" fmla="*/ 1489703 w 3997625"/>
              <a:gd name="connsiteY11" fmla="*/ 814273 h 2278406"/>
              <a:gd name="connsiteX12" fmla="*/ 1445940 w 3997625"/>
              <a:gd name="connsiteY12" fmla="*/ 829951 h 2278406"/>
              <a:gd name="connsiteX13" fmla="*/ 1398610 w 3997625"/>
              <a:gd name="connsiteY13" fmla="*/ 855253 h 2278406"/>
              <a:gd name="connsiteX14" fmla="*/ 1351574 w 3997625"/>
              <a:gd name="connsiteY14" fmla="*/ 861308 h 2278406"/>
              <a:gd name="connsiteX15" fmla="*/ 1253934 w 3997625"/>
              <a:gd name="connsiteY15" fmla="*/ 920946 h 2278406"/>
              <a:gd name="connsiteX16" fmla="*/ 1187947 w 3997625"/>
              <a:gd name="connsiteY16" fmla="*/ 1015214 h 2278406"/>
              <a:gd name="connsiteX17" fmla="*/ 1159666 w 3997625"/>
              <a:gd name="connsiteY17" fmla="*/ 1043494 h 2278406"/>
              <a:gd name="connsiteX18" fmla="*/ 1140813 w 3997625"/>
              <a:gd name="connsiteY18" fmla="*/ 1071775 h 2278406"/>
              <a:gd name="connsiteX19" fmla="*/ 1074825 w 3997625"/>
              <a:gd name="connsiteY19" fmla="*/ 1137762 h 2278406"/>
              <a:gd name="connsiteX20" fmla="*/ 1046545 w 3997625"/>
              <a:gd name="connsiteY20" fmla="*/ 1184896 h 2278406"/>
              <a:gd name="connsiteX21" fmla="*/ 1037118 w 3997625"/>
              <a:gd name="connsiteY21" fmla="*/ 1232030 h 2278406"/>
              <a:gd name="connsiteX22" fmla="*/ 989984 w 3997625"/>
              <a:gd name="connsiteY22" fmla="*/ 1291472 h 2278406"/>
              <a:gd name="connsiteX23" fmla="*/ 958430 w 3997625"/>
              <a:gd name="connsiteY23" fmla="*/ 1313304 h 2278406"/>
              <a:gd name="connsiteX24" fmla="*/ 917450 w 3997625"/>
              <a:gd name="connsiteY24" fmla="*/ 1376509 h 2278406"/>
              <a:gd name="connsiteX25" fmla="*/ 860889 w 3997625"/>
              <a:gd name="connsiteY25" fmla="*/ 1451924 h 2278406"/>
              <a:gd name="connsiteX26" fmla="*/ 832707 w 3997625"/>
              <a:gd name="connsiteY26" fmla="*/ 1508485 h 2278406"/>
              <a:gd name="connsiteX27" fmla="*/ 829728 w 3997625"/>
              <a:gd name="connsiteY27" fmla="*/ 1552542 h 2278406"/>
              <a:gd name="connsiteX28" fmla="*/ 792021 w 3997625"/>
              <a:gd name="connsiteY28" fmla="*/ 1609103 h 2278406"/>
              <a:gd name="connsiteX29" fmla="*/ 782594 w 3997625"/>
              <a:gd name="connsiteY29" fmla="*/ 1637383 h 2278406"/>
              <a:gd name="connsiteX30" fmla="*/ 754314 w 3997625"/>
              <a:gd name="connsiteY30" fmla="*/ 1656237 h 2278406"/>
              <a:gd name="connsiteX31" fmla="*/ 707180 w 3997625"/>
              <a:gd name="connsiteY31" fmla="*/ 1741078 h 2278406"/>
              <a:gd name="connsiteX32" fmla="*/ 688326 w 3997625"/>
              <a:gd name="connsiteY32" fmla="*/ 1778785 h 2278406"/>
              <a:gd name="connsiteX33" fmla="*/ 669473 w 3997625"/>
              <a:gd name="connsiteY33" fmla="*/ 1807066 h 2278406"/>
              <a:gd name="connsiteX34" fmla="*/ 612813 w 3997625"/>
              <a:gd name="connsiteY34" fmla="*/ 1872759 h 2278406"/>
              <a:gd name="connsiteX35" fmla="*/ 593862 w 3997625"/>
              <a:gd name="connsiteY35" fmla="*/ 1916914 h 2278406"/>
              <a:gd name="connsiteX36" fmla="*/ 571931 w 3997625"/>
              <a:gd name="connsiteY36" fmla="*/ 1935768 h 2278406"/>
              <a:gd name="connsiteX37" fmla="*/ 546924 w 3997625"/>
              <a:gd name="connsiteY37" fmla="*/ 1976748 h 2278406"/>
              <a:gd name="connsiteX38" fmla="*/ 518644 w 3997625"/>
              <a:gd name="connsiteY38" fmla="*/ 2014455 h 2278406"/>
              <a:gd name="connsiteX39" fmla="*/ 480936 w 3997625"/>
              <a:gd name="connsiteY39" fmla="*/ 2052162 h 2278406"/>
              <a:gd name="connsiteX40" fmla="*/ 452656 w 3997625"/>
              <a:gd name="connsiteY40" fmla="*/ 2089870 h 2278406"/>
              <a:gd name="connsiteX41" fmla="*/ 424376 w 3997625"/>
              <a:gd name="connsiteY41" fmla="*/ 2118150 h 2278406"/>
              <a:gd name="connsiteX42" fmla="*/ 405522 w 3997625"/>
              <a:gd name="connsiteY42" fmla="*/ 2146430 h 2278406"/>
              <a:gd name="connsiteX43" fmla="*/ 330108 w 3997625"/>
              <a:gd name="connsiteY43" fmla="*/ 2184138 h 2278406"/>
              <a:gd name="connsiteX44" fmla="*/ 301827 w 3997625"/>
              <a:gd name="connsiteY44" fmla="*/ 2202991 h 2278406"/>
              <a:gd name="connsiteX45" fmla="*/ 264120 w 3997625"/>
              <a:gd name="connsiteY45" fmla="*/ 2212418 h 2278406"/>
              <a:gd name="connsiteX46" fmla="*/ 207559 w 3997625"/>
              <a:gd name="connsiteY46" fmla="*/ 2231272 h 2278406"/>
              <a:gd name="connsiteX47" fmla="*/ 179279 w 3997625"/>
              <a:gd name="connsiteY47" fmla="*/ 2240699 h 2278406"/>
              <a:gd name="connsiteX48" fmla="*/ 103864 w 3997625"/>
              <a:gd name="connsiteY48" fmla="*/ 2278406 h 2278406"/>
              <a:gd name="connsiteX49" fmla="*/ 56730 w 3997625"/>
              <a:gd name="connsiteY49" fmla="*/ 2250125 h 2278406"/>
              <a:gd name="connsiteX50" fmla="*/ 37877 w 3997625"/>
              <a:gd name="connsiteY50" fmla="*/ 2184138 h 2278406"/>
              <a:gd name="connsiteX51" fmla="*/ 9596 w 3997625"/>
              <a:gd name="connsiteY51" fmla="*/ 2155857 h 2278406"/>
              <a:gd name="connsiteX52" fmla="*/ 169 w 3997625"/>
              <a:gd name="connsiteY52" fmla="*/ 2127577 h 2278406"/>
              <a:gd name="connsiteX53" fmla="*/ 37877 w 3997625"/>
              <a:gd name="connsiteY53" fmla="*/ 1995602 h 2278406"/>
              <a:gd name="connsiteX54" fmla="*/ 56730 w 3997625"/>
              <a:gd name="connsiteY54" fmla="*/ 1891907 h 2278406"/>
              <a:gd name="connsiteX55" fmla="*/ 75584 w 3997625"/>
              <a:gd name="connsiteY55" fmla="*/ 1854200 h 2278406"/>
              <a:gd name="connsiteX56" fmla="*/ 94437 w 3997625"/>
              <a:gd name="connsiteY56" fmla="*/ 1797639 h 2278406"/>
              <a:gd name="connsiteX57" fmla="*/ 113291 w 3997625"/>
              <a:gd name="connsiteY57" fmla="*/ 1769358 h 2278406"/>
              <a:gd name="connsiteX58" fmla="*/ 132145 w 3997625"/>
              <a:gd name="connsiteY58" fmla="*/ 1731651 h 2278406"/>
              <a:gd name="connsiteX59" fmla="*/ 150998 w 3997625"/>
              <a:gd name="connsiteY59" fmla="*/ 1675090 h 2278406"/>
              <a:gd name="connsiteX60" fmla="*/ 198132 w 3997625"/>
              <a:gd name="connsiteY60" fmla="*/ 1580822 h 2278406"/>
              <a:gd name="connsiteX61" fmla="*/ 207559 w 3997625"/>
              <a:gd name="connsiteY61" fmla="*/ 1543115 h 2278406"/>
              <a:gd name="connsiteX62" fmla="*/ 235840 w 3997625"/>
              <a:gd name="connsiteY62" fmla="*/ 1524261 h 2278406"/>
              <a:gd name="connsiteX63" fmla="*/ 254693 w 3997625"/>
              <a:gd name="connsiteY63" fmla="*/ 1439420 h 2278406"/>
              <a:gd name="connsiteX64" fmla="*/ 264120 w 3997625"/>
              <a:gd name="connsiteY64" fmla="*/ 1411140 h 2278406"/>
              <a:gd name="connsiteX65" fmla="*/ 282974 w 3997625"/>
              <a:gd name="connsiteY65" fmla="*/ 1373433 h 2278406"/>
              <a:gd name="connsiteX66" fmla="*/ 301827 w 3997625"/>
              <a:gd name="connsiteY66" fmla="*/ 1316872 h 2278406"/>
              <a:gd name="connsiteX67" fmla="*/ 336654 w 3997625"/>
              <a:gd name="connsiteY67" fmla="*/ 1239068 h 2278406"/>
              <a:gd name="connsiteX68" fmla="*/ 317506 w 3997625"/>
              <a:gd name="connsiteY68" fmla="*/ 1163457 h 2278406"/>
              <a:gd name="connsiteX69" fmla="*/ 330108 w 3997625"/>
              <a:gd name="connsiteY69" fmla="*/ 854958 h 2278406"/>
              <a:gd name="connsiteX70" fmla="*/ 339534 w 3997625"/>
              <a:gd name="connsiteY70" fmla="*/ 788971 h 2278406"/>
              <a:gd name="connsiteX71" fmla="*/ 358388 w 3997625"/>
              <a:gd name="connsiteY71" fmla="*/ 751263 h 2278406"/>
              <a:gd name="connsiteX72" fmla="*/ 367815 w 3997625"/>
              <a:gd name="connsiteY72" fmla="*/ 722983 h 2278406"/>
              <a:gd name="connsiteX73" fmla="*/ 395997 w 3997625"/>
              <a:gd name="connsiteY73" fmla="*/ 641317 h 2278406"/>
              <a:gd name="connsiteX74" fmla="*/ 389647 w 3997625"/>
              <a:gd name="connsiteY74" fmla="*/ 560829 h 2278406"/>
              <a:gd name="connsiteX75" fmla="*/ 367815 w 3997625"/>
              <a:gd name="connsiteY75" fmla="*/ 383618 h 2278406"/>
              <a:gd name="connsiteX76" fmla="*/ 415047 w 3997625"/>
              <a:gd name="connsiteY76" fmla="*/ 422111 h 2278406"/>
              <a:gd name="connsiteX77" fmla="*/ 510002 w 3997625"/>
              <a:gd name="connsiteY77" fmla="*/ 365059 h 2278406"/>
              <a:gd name="connsiteX78" fmla="*/ 547415 w 3997625"/>
              <a:gd name="connsiteY78" fmla="*/ 336779 h 2278406"/>
              <a:gd name="connsiteX79" fmla="*/ 619458 w 3997625"/>
              <a:gd name="connsiteY79" fmla="*/ 305323 h 2278406"/>
              <a:gd name="connsiteX80" fmla="*/ 669767 w 3997625"/>
              <a:gd name="connsiteY80" fmla="*/ 286470 h 2278406"/>
              <a:gd name="connsiteX81" fmla="*/ 735460 w 3997625"/>
              <a:gd name="connsiteY81" fmla="*/ 232789 h 2278406"/>
              <a:gd name="connsiteX82" fmla="*/ 792021 w 3997625"/>
              <a:gd name="connsiteY82" fmla="*/ 213936 h 2278406"/>
              <a:gd name="connsiteX83" fmla="*/ 820301 w 3997625"/>
              <a:gd name="connsiteY83" fmla="*/ 204509 h 2278406"/>
              <a:gd name="connsiteX84" fmla="*/ 876862 w 3997625"/>
              <a:gd name="connsiteY84" fmla="*/ 195082 h 2278406"/>
              <a:gd name="connsiteX85" fmla="*/ 939969 w 3997625"/>
              <a:gd name="connsiteY85" fmla="*/ 157178 h 2278406"/>
              <a:gd name="connsiteX86" fmla="*/ 1027593 w 3997625"/>
              <a:gd name="connsiteY86" fmla="*/ 119373 h 2278406"/>
              <a:gd name="connsiteX87" fmla="*/ 1122155 w 3997625"/>
              <a:gd name="connsiteY87" fmla="*/ 81666 h 2278406"/>
              <a:gd name="connsiteX88" fmla="*/ 1194297 w 3997625"/>
              <a:gd name="connsiteY88" fmla="*/ 62910 h 2278406"/>
              <a:gd name="connsiteX89" fmla="*/ 1279531 w 3997625"/>
              <a:gd name="connsiteY89" fmla="*/ 66282 h 2278406"/>
              <a:gd name="connsiteX90" fmla="*/ 1389085 w 3997625"/>
              <a:gd name="connsiteY90" fmla="*/ 44155 h 2278406"/>
              <a:gd name="connsiteX91" fmla="*/ 1442470 w 3997625"/>
              <a:gd name="connsiteY91" fmla="*/ 44253 h 2278406"/>
              <a:gd name="connsiteX92" fmla="*/ 1492583 w 3997625"/>
              <a:gd name="connsiteY92" fmla="*/ 15776 h 2278406"/>
              <a:gd name="connsiteX93" fmla="*/ 1562138 w 3997625"/>
              <a:gd name="connsiteY93" fmla="*/ 0 h 2278406"/>
              <a:gd name="connsiteX94" fmla="*/ 1653428 w 3997625"/>
              <a:gd name="connsiteY94" fmla="*/ 196 h 2278406"/>
              <a:gd name="connsiteX95" fmla="*/ 1668714 w 3997625"/>
              <a:gd name="connsiteY95" fmla="*/ 25400 h 2278406"/>
              <a:gd name="connsiteX96" fmla="*/ 1656112 w 3997625"/>
              <a:gd name="connsiteY96" fmla="*/ 49818 h 2278406"/>
              <a:gd name="connsiteX97" fmla="*/ 1648289 w 3997625"/>
              <a:gd name="connsiteY97" fmla="*/ 246864 h 2278406"/>
              <a:gd name="connsiteX98" fmla="*/ 1649860 w 3997625"/>
              <a:gd name="connsiteY98" fmla="*/ 317238 h 2278406"/>
              <a:gd name="connsiteX99" fmla="*/ 1652937 w 3997625"/>
              <a:gd name="connsiteY99" fmla="*/ 477592 h 2278406"/>
              <a:gd name="connsiteX100" fmla="*/ 1693623 w 3997625"/>
              <a:gd name="connsiteY100" fmla="*/ 565706 h 2278406"/>
              <a:gd name="connsiteX101" fmla="*/ 1734701 w 3997625"/>
              <a:gd name="connsiteY101" fmla="*/ 619288 h 2278406"/>
              <a:gd name="connsiteX102" fmla="*/ 1762982 w 3997625"/>
              <a:gd name="connsiteY102" fmla="*/ 638142 h 2278406"/>
              <a:gd name="connsiteX103" fmla="*/ 1828969 w 3997625"/>
              <a:gd name="connsiteY103" fmla="*/ 619288 h 2278406"/>
              <a:gd name="connsiteX104" fmla="*/ 1857250 w 3997625"/>
              <a:gd name="connsiteY104" fmla="*/ 609861 h 2278406"/>
              <a:gd name="connsiteX105" fmla="*/ 1894957 w 3997625"/>
              <a:gd name="connsiteY105" fmla="*/ 591008 h 2278406"/>
              <a:gd name="connsiteX106" fmla="*/ 2375724 w 3997625"/>
              <a:gd name="connsiteY106" fmla="*/ 581581 h 2278406"/>
              <a:gd name="connsiteX107" fmla="*/ 2903625 w 3997625"/>
              <a:gd name="connsiteY107" fmla="*/ 591008 h 2278406"/>
              <a:gd name="connsiteX108" fmla="*/ 3149704 w 3997625"/>
              <a:gd name="connsiteY108" fmla="*/ 593986 h 2278406"/>
              <a:gd name="connsiteX109" fmla="*/ 3682973 w 3997625"/>
              <a:gd name="connsiteY109" fmla="*/ 600042 h 2278406"/>
              <a:gd name="connsiteX110" fmla="*/ 3997625 w 3997625"/>
              <a:gd name="connsiteY110" fmla="*/ 593594 h 227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997625" h="2278406">
                <a:moveTo>
                  <a:pt x="2306954" y="600238"/>
                </a:moveTo>
                <a:cubicBezTo>
                  <a:pt x="2266339" y="592115"/>
                  <a:pt x="2191306" y="599857"/>
                  <a:pt x="2142934" y="600435"/>
                </a:cubicBezTo>
                <a:cubicBezTo>
                  <a:pt x="2094562" y="601013"/>
                  <a:pt x="2041858" y="606850"/>
                  <a:pt x="2016720" y="603708"/>
                </a:cubicBezTo>
                <a:cubicBezTo>
                  <a:pt x="2007293" y="600566"/>
                  <a:pt x="1976242" y="598498"/>
                  <a:pt x="1940815" y="603806"/>
                </a:cubicBezTo>
                <a:cubicBezTo>
                  <a:pt x="1905388" y="609114"/>
                  <a:pt x="1955186" y="554493"/>
                  <a:pt x="1804159" y="635556"/>
                </a:cubicBezTo>
                <a:cubicBezTo>
                  <a:pt x="1791590" y="654410"/>
                  <a:pt x="1743599" y="624597"/>
                  <a:pt x="1734701" y="638142"/>
                </a:cubicBezTo>
                <a:cubicBezTo>
                  <a:pt x="1725803" y="651687"/>
                  <a:pt x="1757488" y="700076"/>
                  <a:pt x="1750773" y="716829"/>
                </a:cubicBezTo>
                <a:cubicBezTo>
                  <a:pt x="1744058" y="733582"/>
                  <a:pt x="1716437" y="729235"/>
                  <a:pt x="1694408" y="738662"/>
                </a:cubicBezTo>
                <a:cubicBezTo>
                  <a:pt x="1672379" y="748089"/>
                  <a:pt x="1636974" y="764973"/>
                  <a:pt x="1618601" y="773390"/>
                </a:cubicBezTo>
                <a:cubicBezTo>
                  <a:pt x="1600228" y="781807"/>
                  <a:pt x="1597762" y="784453"/>
                  <a:pt x="1584167" y="789167"/>
                </a:cubicBezTo>
                <a:cubicBezTo>
                  <a:pt x="1570572" y="793881"/>
                  <a:pt x="1552777" y="797487"/>
                  <a:pt x="1537033" y="801671"/>
                </a:cubicBezTo>
                <a:cubicBezTo>
                  <a:pt x="1521289" y="805855"/>
                  <a:pt x="1504885" y="809560"/>
                  <a:pt x="1489703" y="814273"/>
                </a:cubicBezTo>
                <a:cubicBezTo>
                  <a:pt x="1474521" y="818986"/>
                  <a:pt x="1461122" y="823121"/>
                  <a:pt x="1445940" y="829951"/>
                </a:cubicBezTo>
                <a:cubicBezTo>
                  <a:pt x="1430758" y="836781"/>
                  <a:pt x="1414338" y="850027"/>
                  <a:pt x="1398610" y="855253"/>
                </a:cubicBezTo>
                <a:cubicBezTo>
                  <a:pt x="1382882" y="860479"/>
                  <a:pt x="1422649" y="837618"/>
                  <a:pt x="1351574" y="861308"/>
                </a:cubicBezTo>
                <a:cubicBezTo>
                  <a:pt x="1331774" y="877148"/>
                  <a:pt x="1281205" y="895295"/>
                  <a:pt x="1253934" y="920946"/>
                </a:cubicBezTo>
                <a:cubicBezTo>
                  <a:pt x="1226663" y="946597"/>
                  <a:pt x="1229132" y="967166"/>
                  <a:pt x="1187947" y="1015214"/>
                </a:cubicBezTo>
                <a:cubicBezTo>
                  <a:pt x="1179271" y="1025336"/>
                  <a:pt x="1168201" y="1033252"/>
                  <a:pt x="1159666" y="1043494"/>
                </a:cubicBezTo>
                <a:cubicBezTo>
                  <a:pt x="1152413" y="1052198"/>
                  <a:pt x="1148392" y="1063354"/>
                  <a:pt x="1140813" y="1071775"/>
                </a:cubicBezTo>
                <a:cubicBezTo>
                  <a:pt x="1120004" y="1094897"/>
                  <a:pt x="1090829" y="1111088"/>
                  <a:pt x="1074825" y="1137762"/>
                </a:cubicBezTo>
                <a:lnTo>
                  <a:pt x="1046545" y="1184896"/>
                </a:lnTo>
                <a:cubicBezTo>
                  <a:pt x="1043403" y="1200607"/>
                  <a:pt x="1046545" y="1214267"/>
                  <a:pt x="1037118" y="1232030"/>
                </a:cubicBezTo>
                <a:cubicBezTo>
                  <a:pt x="1027691" y="1249793"/>
                  <a:pt x="1003099" y="1277926"/>
                  <a:pt x="989984" y="1291472"/>
                </a:cubicBezTo>
                <a:cubicBezTo>
                  <a:pt x="976869" y="1305018"/>
                  <a:pt x="970519" y="1299131"/>
                  <a:pt x="958430" y="1313304"/>
                </a:cubicBezTo>
                <a:cubicBezTo>
                  <a:pt x="946341" y="1327477"/>
                  <a:pt x="933707" y="1353406"/>
                  <a:pt x="917450" y="1376509"/>
                </a:cubicBezTo>
                <a:cubicBezTo>
                  <a:pt x="901193" y="1399612"/>
                  <a:pt x="875013" y="1429928"/>
                  <a:pt x="860889" y="1451924"/>
                </a:cubicBezTo>
                <a:cubicBezTo>
                  <a:pt x="846765" y="1473920"/>
                  <a:pt x="837900" y="1491715"/>
                  <a:pt x="832707" y="1508485"/>
                </a:cubicBezTo>
                <a:cubicBezTo>
                  <a:pt x="827514" y="1525255"/>
                  <a:pt x="836509" y="1535772"/>
                  <a:pt x="829728" y="1552542"/>
                </a:cubicBezTo>
                <a:cubicBezTo>
                  <a:pt x="822947" y="1569312"/>
                  <a:pt x="799187" y="1587607"/>
                  <a:pt x="792021" y="1609103"/>
                </a:cubicBezTo>
                <a:cubicBezTo>
                  <a:pt x="788879" y="1618530"/>
                  <a:pt x="788801" y="1629624"/>
                  <a:pt x="782594" y="1637383"/>
                </a:cubicBezTo>
                <a:cubicBezTo>
                  <a:pt x="775516" y="1646230"/>
                  <a:pt x="763741" y="1649952"/>
                  <a:pt x="754314" y="1656237"/>
                </a:cubicBezTo>
                <a:cubicBezTo>
                  <a:pt x="709109" y="1746646"/>
                  <a:pt x="766364" y="1634547"/>
                  <a:pt x="707180" y="1741078"/>
                </a:cubicBezTo>
                <a:cubicBezTo>
                  <a:pt x="700355" y="1753362"/>
                  <a:pt x="695298" y="1766584"/>
                  <a:pt x="688326" y="1778785"/>
                </a:cubicBezTo>
                <a:cubicBezTo>
                  <a:pt x="682705" y="1788622"/>
                  <a:pt x="682058" y="1791404"/>
                  <a:pt x="669473" y="1807066"/>
                </a:cubicBezTo>
                <a:cubicBezTo>
                  <a:pt x="656888" y="1822728"/>
                  <a:pt x="668425" y="1798609"/>
                  <a:pt x="612813" y="1872759"/>
                </a:cubicBezTo>
                <a:cubicBezTo>
                  <a:pt x="609671" y="1882186"/>
                  <a:pt x="600676" y="1906413"/>
                  <a:pt x="593862" y="1916914"/>
                </a:cubicBezTo>
                <a:cubicBezTo>
                  <a:pt x="587048" y="1927416"/>
                  <a:pt x="579754" y="1925796"/>
                  <a:pt x="571931" y="1935768"/>
                </a:cubicBezTo>
                <a:cubicBezTo>
                  <a:pt x="564108" y="1945740"/>
                  <a:pt x="555805" y="1963634"/>
                  <a:pt x="546924" y="1976748"/>
                </a:cubicBezTo>
                <a:cubicBezTo>
                  <a:pt x="538043" y="1989862"/>
                  <a:pt x="528990" y="2002631"/>
                  <a:pt x="518644" y="2014455"/>
                </a:cubicBezTo>
                <a:cubicBezTo>
                  <a:pt x="506939" y="2027832"/>
                  <a:pt x="492641" y="2038785"/>
                  <a:pt x="480936" y="2052162"/>
                </a:cubicBezTo>
                <a:cubicBezTo>
                  <a:pt x="470590" y="2063986"/>
                  <a:pt x="462881" y="2077941"/>
                  <a:pt x="452656" y="2089870"/>
                </a:cubicBezTo>
                <a:cubicBezTo>
                  <a:pt x="443980" y="2099992"/>
                  <a:pt x="432911" y="2107909"/>
                  <a:pt x="424376" y="2118150"/>
                </a:cubicBezTo>
                <a:cubicBezTo>
                  <a:pt x="417123" y="2126854"/>
                  <a:pt x="414124" y="2139057"/>
                  <a:pt x="405522" y="2146430"/>
                </a:cubicBezTo>
                <a:cubicBezTo>
                  <a:pt x="350649" y="2193464"/>
                  <a:pt x="375347" y="2161519"/>
                  <a:pt x="330108" y="2184138"/>
                </a:cubicBezTo>
                <a:cubicBezTo>
                  <a:pt x="319974" y="2189205"/>
                  <a:pt x="312241" y="2198528"/>
                  <a:pt x="301827" y="2202991"/>
                </a:cubicBezTo>
                <a:cubicBezTo>
                  <a:pt x="289919" y="2208094"/>
                  <a:pt x="276529" y="2208695"/>
                  <a:pt x="264120" y="2212418"/>
                </a:cubicBezTo>
                <a:cubicBezTo>
                  <a:pt x="245085" y="2218129"/>
                  <a:pt x="226413" y="2224987"/>
                  <a:pt x="207559" y="2231272"/>
                </a:cubicBezTo>
                <a:cubicBezTo>
                  <a:pt x="198132" y="2234414"/>
                  <a:pt x="188167" y="2236255"/>
                  <a:pt x="179279" y="2240699"/>
                </a:cubicBezTo>
                <a:lnTo>
                  <a:pt x="103864" y="2278406"/>
                </a:lnTo>
                <a:cubicBezTo>
                  <a:pt x="88153" y="2268979"/>
                  <a:pt x="69686" y="2263081"/>
                  <a:pt x="56730" y="2250125"/>
                </a:cubicBezTo>
                <a:cubicBezTo>
                  <a:pt x="52031" y="2245426"/>
                  <a:pt x="38206" y="2184713"/>
                  <a:pt x="37877" y="2184138"/>
                </a:cubicBezTo>
                <a:cubicBezTo>
                  <a:pt x="31263" y="2172563"/>
                  <a:pt x="19023" y="2165284"/>
                  <a:pt x="9596" y="2155857"/>
                </a:cubicBezTo>
                <a:cubicBezTo>
                  <a:pt x="6454" y="2146430"/>
                  <a:pt x="-1236" y="2137414"/>
                  <a:pt x="169" y="2127577"/>
                </a:cubicBezTo>
                <a:cubicBezTo>
                  <a:pt x="5319" y="2091531"/>
                  <a:pt x="24261" y="2036450"/>
                  <a:pt x="37877" y="1995602"/>
                </a:cubicBezTo>
                <a:cubicBezTo>
                  <a:pt x="39461" y="1986098"/>
                  <a:pt x="52336" y="1905088"/>
                  <a:pt x="56730" y="1891907"/>
                </a:cubicBezTo>
                <a:cubicBezTo>
                  <a:pt x="61174" y="1878576"/>
                  <a:pt x="70365" y="1867248"/>
                  <a:pt x="75584" y="1854200"/>
                </a:cubicBezTo>
                <a:cubicBezTo>
                  <a:pt x="82965" y="1835748"/>
                  <a:pt x="86366" y="1815800"/>
                  <a:pt x="94437" y="1797639"/>
                </a:cubicBezTo>
                <a:cubicBezTo>
                  <a:pt x="99038" y="1787286"/>
                  <a:pt x="107670" y="1779195"/>
                  <a:pt x="113291" y="1769358"/>
                </a:cubicBezTo>
                <a:cubicBezTo>
                  <a:pt x="120263" y="1757157"/>
                  <a:pt x="126926" y="1744699"/>
                  <a:pt x="132145" y="1731651"/>
                </a:cubicBezTo>
                <a:cubicBezTo>
                  <a:pt x="139526" y="1713199"/>
                  <a:pt x="142110" y="1692865"/>
                  <a:pt x="150998" y="1675090"/>
                </a:cubicBezTo>
                <a:cubicBezTo>
                  <a:pt x="166709" y="1643667"/>
                  <a:pt x="189611" y="1614905"/>
                  <a:pt x="198132" y="1580822"/>
                </a:cubicBezTo>
                <a:cubicBezTo>
                  <a:pt x="201274" y="1568253"/>
                  <a:pt x="200372" y="1553895"/>
                  <a:pt x="207559" y="1543115"/>
                </a:cubicBezTo>
                <a:cubicBezTo>
                  <a:pt x="213844" y="1533688"/>
                  <a:pt x="226413" y="1530546"/>
                  <a:pt x="235840" y="1524261"/>
                </a:cubicBezTo>
                <a:cubicBezTo>
                  <a:pt x="242321" y="1491856"/>
                  <a:pt x="245816" y="1470488"/>
                  <a:pt x="254693" y="1439420"/>
                </a:cubicBezTo>
                <a:cubicBezTo>
                  <a:pt x="257423" y="1429866"/>
                  <a:pt x="260206" y="1420273"/>
                  <a:pt x="264120" y="1411140"/>
                </a:cubicBezTo>
                <a:cubicBezTo>
                  <a:pt x="269656" y="1398224"/>
                  <a:pt x="277755" y="1386481"/>
                  <a:pt x="282974" y="1373433"/>
                </a:cubicBezTo>
                <a:cubicBezTo>
                  <a:pt x="290355" y="1354981"/>
                  <a:pt x="292880" y="1339266"/>
                  <a:pt x="301827" y="1316872"/>
                </a:cubicBezTo>
                <a:cubicBezTo>
                  <a:pt x="310774" y="1294478"/>
                  <a:pt x="334041" y="1264637"/>
                  <a:pt x="336654" y="1239068"/>
                </a:cubicBezTo>
                <a:cubicBezTo>
                  <a:pt x="339267" y="1213499"/>
                  <a:pt x="318597" y="1227475"/>
                  <a:pt x="317506" y="1163457"/>
                </a:cubicBezTo>
                <a:cubicBezTo>
                  <a:pt x="316415" y="1099439"/>
                  <a:pt x="326437" y="917372"/>
                  <a:pt x="330108" y="854958"/>
                </a:cubicBezTo>
                <a:cubicBezTo>
                  <a:pt x="333779" y="792544"/>
                  <a:pt x="333688" y="810407"/>
                  <a:pt x="339534" y="788971"/>
                </a:cubicBezTo>
                <a:cubicBezTo>
                  <a:pt x="343232" y="775413"/>
                  <a:pt x="352852" y="764180"/>
                  <a:pt x="358388" y="751263"/>
                </a:cubicBezTo>
                <a:cubicBezTo>
                  <a:pt x="362302" y="742130"/>
                  <a:pt x="361547" y="741307"/>
                  <a:pt x="367815" y="722983"/>
                </a:cubicBezTo>
                <a:cubicBezTo>
                  <a:pt x="374083" y="704659"/>
                  <a:pt x="308277" y="860611"/>
                  <a:pt x="395997" y="641317"/>
                </a:cubicBezTo>
                <a:cubicBezTo>
                  <a:pt x="408607" y="565660"/>
                  <a:pt x="394344" y="603779"/>
                  <a:pt x="389647" y="560829"/>
                </a:cubicBezTo>
                <a:cubicBezTo>
                  <a:pt x="384950" y="517879"/>
                  <a:pt x="363582" y="406738"/>
                  <a:pt x="367815" y="383618"/>
                </a:cubicBezTo>
                <a:cubicBezTo>
                  <a:pt x="372048" y="360498"/>
                  <a:pt x="391349" y="425204"/>
                  <a:pt x="415047" y="422111"/>
                </a:cubicBezTo>
                <a:cubicBezTo>
                  <a:pt x="438745" y="419018"/>
                  <a:pt x="487941" y="379281"/>
                  <a:pt x="510002" y="365059"/>
                </a:cubicBezTo>
                <a:cubicBezTo>
                  <a:pt x="532063" y="350837"/>
                  <a:pt x="468944" y="356395"/>
                  <a:pt x="547415" y="336779"/>
                </a:cubicBezTo>
                <a:cubicBezTo>
                  <a:pt x="604304" y="298852"/>
                  <a:pt x="599066" y="313708"/>
                  <a:pt x="619458" y="305323"/>
                </a:cubicBezTo>
                <a:cubicBezTo>
                  <a:pt x="639850" y="296938"/>
                  <a:pt x="650433" y="298559"/>
                  <a:pt x="669767" y="286470"/>
                </a:cubicBezTo>
                <a:cubicBezTo>
                  <a:pt x="689101" y="274381"/>
                  <a:pt x="715084" y="244878"/>
                  <a:pt x="735460" y="232789"/>
                </a:cubicBezTo>
                <a:cubicBezTo>
                  <a:pt x="755836" y="220700"/>
                  <a:pt x="773167" y="220220"/>
                  <a:pt x="792021" y="213936"/>
                </a:cubicBezTo>
                <a:cubicBezTo>
                  <a:pt x="801448" y="210794"/>
                  <a:pt x="810500" y="206143"/>
                  <a:pt x="820301" y="204509"/>
                </a:cubicBezTo>
                <a:lnTo>
                  <a:pt x="876862" y="195082"/>
                </a:lnTo>
                <a:cubicBezTo>
                  <a:pt x="889431" y="188797"/>
                  <a:pt x="914847" y="169796"/>
                  <a:pt x="939969" y="157178"/>
                </a:cubicBezTo>
                <a:cubicBezTo>
                  <a:pt x="965091" y="144560"/>
                  <a:pt x="997229" y="131958"/>
                  <a:pt x="1027593" y="119373"/>
                </a:cubicBezTo>
                <a:cubicBezTo>
                  <a:pt x="1057957" y="106788"/>
                  <a:pt x="1094371" y="91077"/>
                  <a:pt x="1122155" y="81666"/>
                </a:cubicBezTo>
                <a:cubicBezTo>
                  <a:pt x="1149939" y="72256"/>
                  <a:pt x="1168068" y="65474"/>
                  <a:pt x="1194297" y="62910"/>
                </a:cubicBezTo>
                <a:cubicBezTo>
                  <a:pt x="1220526" y="60346"/>
                  <a:pt x="1247067" y="69408"/>
                  <a:pt x="1279531" y="66282"/>
                </a:cubicBezTo>
                <a:cubicBezTo>
                  <a:pt x="1311995" y="63156"/>
                  <a:pt x="1338809" y="47297"/>
                  <a:pt x="1389085" y="44155"/>
                </a:cubicBezTo>
                <a:lnTo>
                  <a:pt x="1442470" y="44253"/>
                </a:lnTo>
                <a:cubicBezTo>
                  <a:pt x="1464431" y="40874"/>
                  <a:pt x="1472638" y="23152"/>
                  <a:pt x="1492583" y="15776"/>
                </a:cubicBezTo>
                <a:cubicBezTo>
                  <a:pt x="1512528" y="8401"/>
                  <a:pt x="1552498" y="2410"/>
                  <a:pt x="1562138" y="0"/>
                </a:cubicBezTo>
                <a:lnTo>
                  <a:pt x="1653428" y="196"/>
                </a:lnTo>
                <a:cubicBezTo>
                  <a:pt x="1672282" y="6481"/>
                  <a:pt x="1668267" y="17130"/>
                  <a:pt x="1668714" y="25400"/>
                </a:cubicBezTo>
                <a:cubicBezTo>
                  <a:pt x="1669161" y="33670"/>
                  <a:pt x="1659516" y="12907"/>
                  <a:pt x="1656112" y="49818"/>
                </a:cubicBezTo>
                <a:cubicBezTo>
                  <a:pt x="1652708" y="86729"/>
                  <a:pt x="1649331" y="195944"/>
                  <a:pt x="1648289" y="246864"/>
                </a:cubicBezTo>
                <a:cubicBezTo>
                  <a:pt x="1647247" y="297784"/>
                  <a:pt x="1648556" y="270317"/>
                  <a:pt x="1649860" y="317238"/>
                </a:cubicBezTo>
                <a:cubicBezTo>
                  <a:pt x="1653002" y="367514"/>
                  <a:pt x="1645643" y="436181"/>
                  <a:pt x="1652937" y="477592"/>
                </a:cubicBezTo>
                <a:cubicBezTo>
                  <a:pt x="1660231" y="519003"/>
                  <a:pt x="1679996" y="542090"/>
                  <a:pt x="1693623" y="565706"/>
                </a:cubicBezTo>
                <a:cubicBezTo>
                  <a:pt x="1707250" y="589322"/>
                  <a:pt x="1723141" y="607215"/>
                  <a:pt x="1734701" y="619288"/>
                </a:cubicBezTo>
                <a:cubicBezTo>
                  <a:pt x="1746261" y="631361"/>
                  <a:pt x="1753555" y="631857"/>
                  <a:pt x="1762982" y="638142"/>
                </a:cubicBezTo>
                <a:lnTo>
                  <a:pt x="1828969" y="619288"/>
                </a:lnTo>
                <a:cubicBezTo>
                  <a:pt x="1838487" y="616433"/>
                  <a:pt x="1848116" y="613775"/>
                  <a:pt x="1857250" y="609861"/>
                </a:cubicBezTo>
                <a:cubicBezTo>
                  <a:pt x="1870166" y="604326"/>
                  <a:pt x="1880925" y="591773"/>
                  <a:pt x="1894957" y="591008"/>
                </a:cubicBezTo>
                <a:cubicBezTo>
                  <a:pt x="2055006" y="582278"/>
                  <a:pt x="2215468" y="584723"/>
                  <a:pt x="2375724" y="581581"/>
                </a:cubicBezTo>
                <a:lnTo>
                  <a:pt x="2903625" y="591008"/>
                </a:lnTo>
                <a:cubicBezTo>
                  <a:pt x="3288758" y="602505"/>
                  <a:pt x="3019813" y="592480"/>
                  <a:pt x="3149704" y="593986"/>
                </a:cubicBezTo>
                <a:lnTo>
                  <a:pt x="3682973" y="600042"/>
                </a:lnTo>
                <a:cubicBezTo>
                  <a:pt x="3887184" y="603555"/>
                  <a:pt x="3742591" y="593594"/>
                  <a:pt x="3997625" y="593594"/>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DB6BD750-7A1F-4C0B-9D98-37F0909942D0}"/>
              </a:ext>
            </a:extLst>
          </p:cNvPr>
          <p:cNvSpPr/>
          <p:nvPr/>
        </p:nvSpPr>
        <p:spPr>
          <a:xfrm>
            <a:off x="6429081" y="4833067"/>
            <a:ext cx="98123" cy="97152"/>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01A8713F-65BD-48A0-BDD2-8918735A6032}"/>
              </a:ext>
            </a:extLst>
          </p:cNvPr>
          <p:cNvSpPr/>
          <p:nvPr/>
        </p:nvSpPr>
        <p:spPr>
          <a:xfrm>
            <a:off x="5808135" y="4743134"/>
            <a:ext cx="98123" cy="97152"/>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647042A3-2A0A-401B-89BC-9144087E470F}"/>
              </a:ext>
            </a:extLst>
          </p:cNvPr>
          <p:cNvSpPr/>
          <p:nvPr/>
        </p:nvSpPr>
        <p:spPr>
          <a:xfrm>
            <a:off x="5895679" y="5647078"/>
            <a:ext cx="98123" cy="97152"/>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230121C6-2D08-411A-808A-E1332B132D41}"/>
              </a:ext>
            </a:extLst>
          </p:cNvPr>
          <p:cNvSpPr/>
          <p:nvPr/>
        </p:nvSpPr>
        <p:spPr>
          <a:xfrm>
            <a:off x="5461985" y="5634678"/>
            <a:ext cx="98123" cy="97152"/>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F4D88784-510D-45B4-911C-EBF9744089A9}"/>
              </a:ext>
            </a:extLst>
          </p:cNvPr>
          <p:cNvSpPr/>
          <p:nvPr/>
        </p:nvSpPr>
        <p:spPr>
          <a:xfrm>
            <a:off x="5846617" y="3892025"/>
            <a:ext cx="98123" cy="97152"/>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B3C79DA1-93C8-4E51-BC5E-356D4A2A5C3A}"/>
              </a:ext>
            </a:extLst>
          </p:cNvPr>
          <p:cNvSpPr/>
          <p:nvPr/>
        </p:nvSpPr>
        <p:spPr>
          <a:xfrm>
            <a:off x="7137662" y="3504371"/>
            <a:ext cx="98123" cy="97152"/>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F4C33AD9-0A7F-45E8-A9D4-FB13D4B05D73}"/>
              </a:ext>
            </a:extLst>
          </p:cNvPr>
          <p:cNvSpPr/>
          <p:nvPr/>
        </p:nvSpPr>
        <p:spPr>
          <a:xfrm>
            <a:off x="7235785" y="4132049"/>
            <a:ext cx="98123" cy="97152"/>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35" name="Graphique 34" descr="Ordures avec un remplissage uni">
            <a:extLst>
              <a:ext uri="{FF2B5EF4-FFF2-40B4-BE49-F238E27FC236}">
                <a16:creationId xmlns:a16="http://schemas.microsoft.com/office/drawing/2014/main" id="{5ACE178C-8772-4D59-A1AB-71D4BA57C3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72015" y="3147800"/>
            <a:ext cx="220223" cy="220223"/>
          </a:xfrm>
          <a:prstGeom prst="rect">
            <a:avLst/>
          </a:prstGeom>
        </p:spPr>
      </p:pic>
      <p:sp>
        <p:nvSpPr>
          <p:cNvPr id="38" name="ZoneTexte 37">
            <a:extLst>
              <a:ext uri="{FF2B5EF4-FFF2-40B4-BE49-F238E27FC236}">
                <a16:creationId xmlns:a16="http://schemas.microsoft.com/office/drawing/2014/main" id="{2784B7FB-8D29-48F2-A741-433942FD6B0F}"/>
              </a:ext>
            </a:extLst>
          </p:cNvPr>
          <p:cNvSpPr txBox="1"/>
          <p:nvPr/>
        </p:nvSpPr>
        <p:spPr>
          <a:xfrm>
            <a:off x="7586912" y="5243426"/>
            <a:ext cx="1484877" cy="461665"/>
          </a:xfrm>
          <a:prstGeom prst="rect">
            <a:avLst/>
          </a:prstGeom>
          <a:noFill/>
        </p:spPr>
        <p:txBody>
          <a:bodyPr wrap="square" rtlCol="0">
            <a:spAutoFit/>
          </a:bodyPr>
          <a:lstStyle/>
          <a:p>
            <a:pPr algn="ctr"/>
            <a:r>
              <a:rPr lang="fr-FR" dirty="0">
                <a:solidFill>
                  <a:srgbClr val="F6C100"/>
                </a:solidFill>
              </a:rPr>
              <a:t>Waste </a:t>
            </a:r>
            <a:r>
              <a:rPr lang="fr-FR" dirty="0" err="1">
                <a:solidFill>
                  <a:srgbClr val="F6C100"/>
                </a:solidFill>
              </a:rPr>
              <a:t>recovery</a:t>
            </a:r>
            <a:endParaRPr lang="fr-FR" dirty="0">
              <a:solidFill>
                <a:srgbClr val="F6C100"/>
              </a:solidFill>
            </a:endParaRPr>
          </a:p>
          <a:p>
            <a:pPr algn="ctr"/>
            <a:r>
              <a:rPr lang="fr-FR" sz="1000" i="1" dirty="0">
                <a:solidFill>
                  <a:srgbClr val="F6C100"/>
                </a:solidFill>
              </a:rPr>
              <a:t>(single </a:t>
            </a:r>
            <a:r>
              <a:rPr lang="fr-FR" sz="1000" i="1" dirty="0" err="1">
                <a:solidFill>
                  <a:srgbClr val="F6C100"/>
                </a:solidFill>
              </a:rPr>
              <a:t>neighbourhood</a:t>
            </a:r>
            <a:r>
              <a:rPr lang="fr-FR" sz="1000" i="1" dirty="0">
                <a:solidFill>
                  <a:srgbClr val="F6C100"/>
                </a:solidFill>
              </a:rPr>
              <a:t>)</a:t>
            </a:r>
          </a:p>
        </p:txBody>
      </p:sp>
      <p:pic>
        <p:nvPicPr>
          <p:cNvPr id="39" name="Graphique 38" descr="Ordures avec un remplissage uni">
            <a:extLst>
              <a:ext uri="{FF2B5EF4-FFF2-40B4-BE49-F238E27FC236}">
                <a16:creationId xmlns:a16="http://schemas.microsoft.com/office/drawing/2014/main" id="{687E9264-C765-4958-B892-8F73DD08B3E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72015" y="3508983"/>
            <a:ext cx="220223" cy="220223"/>
          </a:xfrm>
          <a:prstGeom prst="rect">
            <a:avLst/>
          </a:prstGeom>
        </p:spPr>
      </p:pic>
      <p:pic>
        <p:nvPicPr>
          <p:cNvPr id="40" name="Graphique 39" descr="Ordures avec un remplissage uni">
            <a:extLst>
              <a:ext uri="{FF2B5EF4-FFF2-40B4-BE49-F238E27FC236}">
                <a16:creationId xmlns:a16="http://schemas.microsoft.com/office/drawing/2014/main" id="{E7AB01EC-8A20-4149-9A89-18DFC08E40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48559" y="3785856"/>
            <a:ext cx="220223" cy="220223"/>
          </a:xfrm>
          <a:prstGeom prst="rect">
            <a:avLst/>
          </a:prstGeom>
        </p:spPr>
      </p:pic>
      <p:pic>
        <p:nvPicPr>
          <p:cNvPr id="41" name="Graphique 40" descr="Ordures avec un remplissage uni">
            <a:extLst>
              <a:ext uri="{FF2B5EF4-FFF2-40B4-BE49-F238E27FC236}">
                <a16:creationId xmlns:a16="http://schemas.microsoft.com/office/drawing/2014/main" id="{EBB83052-2761-40A0-9EDB-239C907587E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61903" y="4048407"/>
            <a:ext cx="220223" cy="220223"/>
          </a:xfrm>
          <a:prstGeom prst="rect">
            <a:avLst/>
          </a:prstGeom>
        </p:spPr>
      </p:pic>
      <p:pic>
        <p:nvPicPr>
          <p:cNvPr id="42" name="Graphique 41" descr="Ordures avec un remplissage uni">
            <a:extLst>
              <a:ext uri="{FF2B5EF4-FFF2-40B4-BE49-F238E27FC236}">
                <a16:creationId xmlns:a16="http://schemas.microsoft.com/office/drawing/2014/main" id="{DC3FFB1E-E03A-4BC8-A5A2-87420C4636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48559" y="4217896"/>
            <a:ext cx="220223" cy="220223"/>
          </a:xfrm>
          <a:prstGeom prst="rect">
            <a:avLst/>
          </a:prstGeom>
        </p:spPr>
      </p:pic>
      <p:pic>
        <p:nvPicPr>
          <p:cNvPr id="43" name="Graphique 42" descr="Ordures avec un remplissage uni">
            <a:extLst>
              <a:ext uri="{FF2B5EF4-FFF2-40B4-BE49-F238E27FC236}">
                <a16:creationId xmlns:a16="http://schemas.microsoft.com/office/drawing/2014/main" id="{B887C715-C28E-479D-B5EA-C1450B98F1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83656" y="4480447"/>
            <a:ext cx="220223" cy="220223"/>
          </a:xfrm>
          <a:prstGeom prst="rect">
            <a:avLst/>
          </a:prstGeom>
        </p:spPr>
      </p:pic>
      <p:pic>
        <p:nvPicPr>
          <p:cNvPr id="44" name="Graphique 43" descr="Ordures avec un remplissage uni">
            <a:extLst>
              <a:ext uri="{FF2B5EF4-FFF2-40B4-BE49-F238E27FC236}">
                <a16:creationId xmlns:a16="http://schemas.microsoft.com/office/drawing/2014/main" id="{CE82EEFF-F97B-4C4A-AC28-7AFD85BCEB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43733" y="4681598"/>
            <a:ext cx="220223" cy="220223"/>
          </a:xfrm>
          <a:prstGeom prst="rect">
            <a:avLst/>
          </a:prstGeom>
        </p:spPr>
      </p:pic>
      <p:pic>
        <p:nvPicPr>
          <p:cNvPr id="45" name="Graphique 44" descr="Ordures avec un remplissage uni">
            <a:extLst>
              <a:ext uri="{FF2B5EF4-FFF2-40B4-BE49-F238E27FC236}">
                <a16:creationId xmlns:a16="http://schemas.microsoft.com/office/drawing/2014/main" id="{9942C792-BF24-4B7B-BBDF-C11053F04A3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53011" y="4608055"/>
            <a:ext cx="220223" cy="220223"/>
          </a:xfrm>
          <a:prstGeom prst="rect">
            <a:avLst/>
          </a:prstGeom>
        </p:spPr>
      </p:pic>
      <p:pic>
        <p:nvPicPr>
          <p:cNvPr id="46" name="Graphique 45" descr="Ordures avec un remplissage uni">
            <a:extLst>
              <a:ext uri="{FF2B5EF4-FFF2-40B4-BE49-F238E27FC236}">
                <a16:creationId xmlns:a16="http://schemas.microsoft.com/office/drawing/2014/main" id="{B9F7CC37-521E-4311-B854-ED26651C69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75698" y="4158518"/>
            <a:ext cx="220223" cy="220223"/>
          </a:xfrm>
          <a:prstGeom prst="rect">
            <a:avLst/>
          </a:prstGeom>
        </p:spPr>
      </p:pic>
      <p:pic>
        <p:nvPicPr>
          <p:cNvPr id="47" name="Graphique 46" descr="Ordures avec un remplissage uni">
            <a:extLst>
              <a:ext uri="{FF2B5EF4-FFF2-40B4-BE49-F238E27FC236}">
                <a16:creationId xmlns:a16="http://schemas.microsoft.com/office/drawing/2014/main" id="{27312A38-D2AA-4B37-96C0-2712C94A6A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81241" y="4881643"/>
            <a:ext cx="220223" cy="220223"/>
          </a:xfrm>
          <a:prstGeom prst="rect">
            <a:avLst/>
          </a:prstGeom>
        </p:spPr>
      </p:pic>
      <p:pic>
        <p:nvPicPr>
          <p:cNvPr id="48" name="Graphique 47" descr="Ordures avec un remplissage uni">
            <a:extLst>
              <a:ext uri="{FF2B5EF4-FFF2-40B4-BE49-F238E27FC236}">
                <a16:creationId xmlns:a16="http://schemas.microsoft.com/office/drawing/2014/main" id="{CB5FC170-B31C-453D-B3D8-3895C0DE8B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50792" y="4638232"/>
            <a:ext cx="220223" cy="220223"/>
          </a:xfrm>
          <a:prstGeom prst="rect">
            <a:avLst/>
          </a:prstGeom>
        </p:spPr>
      </p:pic>
      <p:pic>
        <p:nvPicPr>
          <p:cNvPr id="49" name="Graphique 48" descr="Ordures avec un remplissage uni">
            <a:extLst>
              <a:ext uri="{FF2B5EF4-FFF2-40B4-BE49-F238E27FC236}">
                <a16:creationId xmlns:a16="http://schemas.microsoft.com/office/drawing/2014/main" id="{5E11E3D1-52A6-483D-8660-4B7FDD9414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91015" y="4292261"/>
            <a:ext cx="220223" cy="220223"/>
          </a:xfrm>
          <a:prstGeom prst="rect">
            <a:avLst/>
          </a:prstGeom>
        </p:spPr>
      </p:pic>
      <p:pic>
        <p:nvPicPr>
          <p:cNvPr id="50" name="Graphique 49" descr="Ordures avec un remplissage uni">
            <a:extLst>
              <a:ext uri="{FF2B5EF4-FFF2-40B4-BE49-F238E27FC236}">
                <a16:creationId xmlns:a16="http://schemas.microsoft.com/office/drawing/2014/main" id="{989F4AD2-1B4D-4D1B-9E24-0C7BF82C3A4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44946" y="3962850"/>
            <a:ext cx="220223" cy="220223"/>
          </a:xfrm>
          <a:prstGeom prst="rect">
            <a:avLst/>
          </a:prstGeom>
        </p:spPr>
      </p:pic>
      <p:pic>
        <p:nvPicPr>
          <p:cNvPr id="51" name="Graphique 50" descr="Ordures avec un remplissage uni">
            <a:extLst>
              <a:ext uri="{FF2B5EF4-FFF2-40B4-BE49-F238E27FC236}">
                <a16:creationId xmlns:a16="http://schemas.microsoft.com/office/drawing/2014/main" id="{2CFCBE77-53BF-4F0E-A0F3-A62E8BA8AF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00739" y="3721459"/>
            <a:ext cx="220223" cy="220223"/>
          </a:xfrm>
          <a:prstGeom prst="rect">
            <a:avLst/>
          </a:prstGeom>
        </p:spPr>
      </p:pic>
      <p:pic>
        <p:nvPicPr>
          <p:cNvPr id="52" name="Graphique 51" descr="Ordures avec un remplissage uni">
            <a:extLst>
              <a:ext uri="{FF2B5EF4-FFF2-40B4-BE49-F238E27FC236}">
                <a16:creationId xmlns:a16="http://schemas.microsoft.com/office/drawing/2014/main" id="{C8E08E3A-90A8-4514-89E5-FF8600B654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7641" y="3462413"/>
            <a:ext cx="220223" cy="220223"/>
          </a:xfrm>
          <a:prstGeom prst="rect">
            <a:avLst/>
          </a:prstGeom>
        </p:spPr>
      </p:pic>
      <p:pic>
        <p:nvPicPr>
          <p:cNvPr id="53" name="Graphique 52" descr="Ordures avec un remplissage uni">
            <a:extLst>
              <a:ext uri="{FF2B5EF4-FFF2-40B4-BE49-F238E27FC236}">
                <a16:creationId xmlns:a16="http://schemas.microsoft.com/office/drawing/2014/main" id="{9B6561E7-1BAF-4717-9492-7954C03336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37474" y="3868460"/>
            <a:ext cx="220223" cy="220223"/>
          </a:xfrm>
          <a:prstGeom prst="rect">
            <a:avLst/>
          </a:prstGeom>
        </p:spPr>
      </p:pic>
      <p:pic>
        <p:nvPicPr>
          <p:cNvPr id="54" name="Graphique 53" descr="Ordures avec un remplissage uni">
            <a:extLst>
              <a:ext uri="{FF2B5EF4-FFF2-40B4-BE49-F238E27FC236}">
                <a16:creationId xmlns:a16="http://schemas.microsoft.com/office/drawing/2014/main" id="{18CDB333-58B9-4710-8774-FFDCD173FF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77709" y="3600451"/>
            <a:ext cx="220223" cy="220223"/>
          </a:xfrm>
          <a:prstGeom prst="rect">
            <a:avLst/>
          </a:prstGeom>
        </p:spPr>
      </p:pic>
      <p:pic>
        <p:nvPicPr>
          <p:cNvPr id="55" name="Graphique 54" descr="Ordures avec un remplissage uni">
            <a:extLst>
              <a:ext uri="{FF2B5EF4-FFF2-40B4-BE49-F238E27FC236}">
                <a16:creationId xmlns:a16="http://schemas.microsoft.com/office/drawing/2014/main" id="{916AE1C3-8078-4A90-AFB5-67B4F8E1B3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52543" y="3564705"/>
            <a:ext cx="220223" cy="220223"/>
          </a:xfrm>
          <a:prstGeom prst="rect">
            <a:avLst/>
          </a:prstGeom>
        </p:spPr>
      </p:pic>
      <p:pic>
        <p:nvPicPr>
          <p:cNvPr id="56" name="Graphique 55" descr="Ordures avec un remplissage uni">
            <a:extLst>
              <a:ext uri="{FF2B5EF4-FFF2-40B4-BE49-F238E27FC236}">
                <a16:creationId xmlns:a16="http://schemas.microsoft.com/office/drawing/2014/main" id="{2C9831E7-8A95-4D2D-B440-F3C46D240C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43117" y="3324848"/>
            <a:ext cx="220223" cy="220223"/>
          </a:xfrm>
          <a:prstGeom prst="rect">
            <a:avLst/>
          </a:prstGeom>
        </p:spPr>
      </p:pic>
      <p:pic>
        <p:nvPicPr>
          <p:cNvPr id="57" name="Graphique 56" descr="Ordures avec un remplissage uni">
            <a:extLst>
              <a:ext uri="{FF2B5EF4-FFF2-40B4-BE49-F238E27FC236}">
                <a16:creationId xmlns:a16="http://schemas.microsoft.com/office/drawing/2014/main" id="{F03B8392-D2E7-4FEA-B8A0-2B64C1BECF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16207" y="3324848"/>
            <a:ext cx="220223" cy="220223"/>
          </a:xfrm>
          <a:prstGeom prst="rect">
            <a:avLst/>
          </a:prstGeom>
        </p:spPr>
      </p:pic>
      <p:pic>
        <p:nvPicPr>
          <p:cNvPr id="58" name="Graphique 57" descr="Ordures avec un remplissage uni">
            <a:extLst>
              <a:ext uri="{FF2B5EF4-FFF2-40B4-BE49-F238E27FC236}">
                <a16:creationId xmlns:a16="http://schemas.microsoft.com/office/drawing/2014/main" id="{8283DDBA-EA9E-4927-B9ED-D7AA6335BA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75880" y="3295571"/>
            <a:ext cx="220223" cy="220223"/>
          </a:xfrm>
          <a:prstGeom prst="rect">
            <a:avLst/>
          </a:prstGeom>
        </p:spPr>
      </p:pic>
      <p:pic>
        <p:nvPicPr>
          <p:cNvPr id="59" name="Graphique 58" descr="Ordures avec un remplissage uni">
            <a:extLst>
              <a:ext uri="{FF2B5EF4-FFF2-40B4-BE49-F238E27FC236}">
                <a16:creationId xmlns:a16="http://schemas.microsoft.com/office/drawing/2014/main" id="{F7A40042-45AF-402C-9C57-4D375EB429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49572" y="4224478"/>
            <a:ext cx="220223" cy="220223"/>
          </a:xfrm>
          <a:prstGeom prst="rect">
            <a:avLst/>
          </a:prstGeom>
        </p:spPr>
      </p:pic>
      <p:pic>
        <p:nvPicPr>
          <p:cNvPr id="60" name="Graphique 59" descr="Ordures avec un remplissage uni">
            <a:extLst>
              <a:ext uri="{FF2B5EF4-FFF2-40B4-BE49-F238E27FC236}">
                <a16:creationId xmlns:a16="http://schemas.microsoft.com/office/drawing/2014/main" id="{1E7EDC78-4006-4FBB-BF07-E260BF2777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86088" y="3987381"/>
            <a:ext cx="220223" cy="220223"/>
          </a:xfrm>
          <a:prstGeom prst="rect">
            <a:avLst/>
          </a:prstGeom>
        </p:spPr>
      </p:pic>
      <p:pic>
        <p:nvPicPr>
          <p:cNvPr id="61" name="Graphique 60" descr="Ordures avec un remplissage uni">
            <a:extLst>
              <a:ext uri="{FF2B5EF4-FFF2-40B4-BE49-F238E27FC236}">
                <a16:creationId xmlns:a16="http://schemas.microsoft.com/office/drawing/2014/main" id="{4B3526A6-D063-42BB-AFB6-75C07BE595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26262" y="3750550"/>
            <a:ext cx="220223" cy="220223"/>
          </a:xfrm>
          <a:prstGeom prst="rect">
            <a:avLst/>
          </a:prstGeom>
        </p:spPr>
      </p:pic>
      <p:pic>
        <p:nvPicPr>
          <p:cNvPr id="62" name="Graphique 61" descr="Ordures avec un remplissage uni">
            <a:extLst>
              <a:ext uri="{FF2B5EF4-FFF2-40B4-BE49-F238E27FC236}">
                <a16:creationId xmlns:a16="http://schemas.microsoft.com/office/drawing/2014/main" id="{B960AE5E-E46E-4B2B-8D39-EDDE09A988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92637" y="3860661"/>
            <a:ext cx="220223" cy="220223"/>
          </a:xfrm>
          <a:prstGeom prst="rect">
            <a:avLst/>
          </a:prstGeom>
        </p:spPr>
      </p:pic>
      <p:pic>
        <p:nvPicPr>
          <p:cNvPr id="63" name="Graphique 62" descr="Ordures avec un remplissage uni">
            <a:extLst>
              <a:ext uri="{FF2B5EF4-FFF2-40B4-BE49-F238E27FC236}">
                <a16:creationId xmlns:a16="http://schemas.microsoft.com/office/drawing/2014/main" id="{BA8A9DCD-39B8-49F1-A5FD-E7191B33D3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13944" y="4389486"/>
            <a:ext cx="220223" cy="220223"/>
          </a:xfrm>
          <a:prstGeom prst="rect">
            <a:avLst/>
          </a:prstGeom>
        </p:spPr>
      </p:pic>
      <p:sp>
        <p:nvSpPr>
          <p:cNvPr id="65" name="ZoneTexte 64">
            <a:extLst>
              <a:ext uri="{FF2B5EF4-FFF2-40B4-BE49-F238E27FC236}">
                <a16:creationId xmlns:a16="http://schemas.microsoft.com/office/drawing/2014/main" id="{A63B21C9-259C-4404-86DB-F124813CAA70}"/>
              </a:ext>
            </a:extLst>
          </p:cNvPr>
          <p:cNvSpPr txBox="1"/>
          <p:nvPr/>
        </p:nvSpPr>
        <p:spPr>
          <a:xfrm>
            <a:off x="6344714" y="6334780"/>
            <a:ext cx="1659030" cy="523220"/>
          </a:xfrm>
          <a:prstGeom prst="rect">
            <a:avLst/>
          </a:prstGeom>
          <a:noFill/>
        </p:spPr>
        <p:txBody>
          <a:bodyPr wrap="square" rtlCol="0">
            <a:spAutoFit/>
          </a:bodyPr>
          <a:lstStyle/>
          <a:p>
            <a:pPr algn="ctr"/>
            <a:r>
              <a:rPr lang="fr-FR" dirty="0">
                <a:solidFill>
                  <a:schemeClr val="accent4">
                    <a:lumMod val="75000"/>
                  </a:schemeClr>
                </a:solidFill>
              </a:rPr>
              <a:t>Construction and road </a:t>
            </a:r>
            <a:r>
              <a:rPr lang="fr-FR" dirty="0" err="1">
                <a:solidFill>
                  <a:schemeClr val="accent4">
                    <a:lumMod val="75000"/>
                  </a:schemeClr>
                </a:solidFill>
              </a:rPr>
              <a:t>works</a:t>
            </a:r>
            <a:endParaRPr lang="fr-FR" sz="1000" i="1" dirty="0">
              <a:solidFill>
                <a:schemeClr val="accent4">
                  <a:lumMod val="75000"/>
                </a:schemeClr>
              </a:solidFill>
            </a:endParaRPr>
          </a:p>
        </p:txBody>
      </p:sp>
      <p:pic>
        <p:nvPicPr>
          <p:cNvPr id="37" name="Graphique 36" descr="Cône de signalisation avec un remplissage uni">
            <a:extLst>
              <a:ext uri="{FF2B5EF4-FFF2-40B4-BE49-F238E27FC236}">
                <a16:creationId xmlns:a16="http://schemas.microsoft.com/office/drawing/2014/main" id="{8EBC6ED2-25F1-446A-ADA3-8156C62D24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97518" y="4066173"/>
            <a:ext cx="271442" cy="271442"/>
          </a:xfrm>
          <a:prstGeom prst="rect">
            <a:avLst/>
          </a:prstGeom>
        </p:spPr>
      </p:pic>
      <p:pic>
        <p:nvPicPr>
          <p:cNvPr id="69" name="Graphique 68" descr="Cône de signalisation avec un remplissage uni">
            <a:extLst>
              <a:ext uri="{FF2B5EF4-FFF2-40B4-BE49-F238E27FC236}">
                <a16:creationId xmlns:a16="http://schemas.microsoft.com/office/drawing/2014/main" id="{4780A36A-81CE-4854-BF32-E760522E21D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25613" y="5059538"/>
            <a:ext cx="271442" cy="271442"/>
          </a:xfrm>
          <a:prstGeom prst="rect">
            <a:avLst/>
          </a:prstGeom>
        </p:spPr>
      </p:pic>
      <p:pic>
        <p:nvPicPr>
          <p:cNvPr id="70" name="Graphique 69" descr="Cône de signalisation avec un remplissage uni">
            <a:extLst>
              <a:ext uri="{FF2B5EF4-FFF2-40B4-BE49-F238E27FC236}">
                <a16:creationId xmlns:a16="http://schemas.microsoft.com/office/drawing/2014/main" id="{DCF5A1A0-2046-4432-AF0C-76391028EF1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25490" y="5310716"/>
            <a:ext cx="271442" cy="271442"/>
          </a:xfrm>
          <a:prstGeom prst="rect">
            <a:avLst/>
          </a:prstGeom>
        </p:spPr>
      </p:pic>
      <p:pic>
        <p:nvPicPr>
          <p:cNvPr id="71" name="Graphique 70" descr="Cône de signalisation avec un remplissage uni">
            <a:extLst>
              <a:ext uri="{FF2B5EF4-FFF2-40B4-BE49-F238E27FC236}">
                <a16:creationId xmlns:a16="http://schemas.microsoft.com/office/drawing/2014/main" id="{BCC032F9-D3C3-4D66-AABE-D3BC71D5854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55294" y="3213267"/>
            <a:ext cx="271442" cy="271442"/>
          </a:xfrm>
          <a:prstGeom prst="rect">
            <a:avLst/>
          </a:prstGeom>
        </p:spPr>
      </p:pic>
      <p:pic>
        <p:nvPicPr>
          <p:cNvPr id="72" name="Graphique 71" descr="Cône de signalisation avec un remplissage uni">
            <a:extLst>
              <a:ext uri="{FF2B5EF4-FFF2-40B4-BE49-F238E27FC236}">
                <a16:creationId xmlns:a16="http://schemas.microsoft.com/office/drawing/2014/main" id="{51D21A12-ADE8-48CE-9DA2-EB9ED8B506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88291" y="5238774"/>
            <a:ext cx="271442" cy="271442"/>
          </a:xfrm>
          <a:prstGeom prst="rect">
            <a:avLst/>
          </a:prstGeom>
        </p:spPr>
      </p:pic>
      <p:pic>
        <p:nvPicPr>
          <p:cNvPr id="73" name="Graphique 72" descr="Cône de signalisation avec un remplissage uni">
            <a:extLst>
              <a:ext uri="{FF2B5EF4-FFF2-40B4-BE49-F238E27FC236}">
                <a16:creationId xmlns:a16="http://schemas.microsoft.com/office/drawing/2014/main" id="{F9884243-2C27-434E-924C-E81B93DBE6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18502" y="4022797"/>
            <a:ext cx="271442" cy="271442"/>
          </a:xfrm>
          <a:prstGeom prst="rect">
            <a:avLst/>
          </a:prstGeom>
        </p:spPr>
      </p:pic>
      <p:sp>
        <p:nvSpPr>
          <p:cNvPr id="68" name="Ellipse 67">
            <a:extLst>
              <a:ext uri="{FF2B5EF4-FFF2-40B4-BE49-F238E27FC236}">
                <a16:creationId xmlns:a16="http://schemas.microsoft.com/office/drawing/2014/main" id="{225FA4D7-E6DE-45F3-BE7B-8A5CD360B0DB}"/>
              </a:ext>
            </a:extLst>
          </p:cNvPr>
          <p:cNvSpPr/>
          <p:nvPr/>
        </p:nvSpPr>
        <p:spPr>
          <a:xfrm>
            <a:off x="5069553" y="4001702"/>
            <a:ext cx="327371" cy="35657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a:extLst>
              <a:ext uri="{FF2B5EF4-FFF2-40B4-BE49-F238E27FC236}">
                <a16:creationId xmlns:a16="http://schemas.microsoft.com/office/drawing/2014/main" id="{271030E5-8DD0-4C38-A5A5-BD69FE5F2000}"/>
              </a:ext>
            </a:extLst>
          </p:cNvPr>
          <p:cNvSpPr/>
          <p:nvPr/>
        </p:nvSpPr>
        <p:spPr>
          <a:xfrm>
            <a:off x="3895679" y="4998806"/>
            <a:ext cx="327371" cy="35657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a:extLst>
              <a:ext uri="{FF2B5EF4-FFF2-40B4-BE49-F238E27FC236}">
                <a16:creationId xmlns:a16="http://schemas.microsoft.com/office/drawing/2014/main" id="{010D7D9A-BCE3-4E3E-8E2C-B46B20581B60}"/>
              </a:ext>
            </a:extLst>
          </p:cNvPr>
          <p:cNvSpPr/>
          <p:nvPr/>
        </p:nvSpPr>
        <p:spPr>
          <a:xfrm>
            <a:off x="2897157" y="5268151"/>
            <a:ext cx="327371" cy="35657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a:extLst>
              <a:ext uri="{FF2B5EF4-FFF2-40B4-BE49-F238E27FC236}">
                <a16:creationId xmlns:a16="http://schemas.microsoft.com/office/drawing/2014/main" id="{076366C4-AF06-47C4-91F6-D2ECBEDED936}"/>
              </a:ext>
            </a:extLst>
          </p:cNvPr>
          <p:cNvSpPr/>
          <p:nvPr/>
        </p:nvSpPr>
        <p:spPr>
          <a:xfrm>
            <a:off x="3814078" y="3147800"/>
            <a:ext cx="327371" cy="35657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a:extLst>
              <a:ext uri="{FF2B5EF4-FFF2-40B4-BE49-F238E27FC236}">
                <a16:creationId xmlns:a16="http://schemas.microsoft.com/office/drawing/2014/main" id="{46C609FD-9416-4717-9493-40FBB2A83F0E}"/>
              </a:ext>
            </a:extLst>
          </p:cNvPr>
          <p:cNvSpPr/>
          <p:nvPr/>
        </p:nvSpPr>
        <p:spPr>
          <a:xfrm>
            <a:off x="6760326" y="5180118"/>
            <a:ext cx="327371" cy="35657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E6ECFD16-42EC-4330-AEC7-248492587FFE}"/>
              </a:ext>
            </a:extLst>
          </p:cNvPr>
          <p:cNvSpPr/>
          <p:nvPr/>
        </p:nvSpPr>
        <p:spPr>
          <a:xfrm>
            <a:off x="6390537" y="3978571"/>
            <a:ext cx="327371" cy="35657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 coins arrondis 73">
            <a:extLst>
              <a:ext uri="{FF2B5EF4-FFF2-40B4-BE49-F238E27FC236}">
                <a16:creationId xmlns:a16="http://schemas.microsoft.com/office/drawing/2014/main" id="{D679181F-F7F0-488F-8988-A256DF4A6593}"/>
              </a:ext>
            </a:extLst>
          </p:cNvPr>
          <p:cNvSpPr/>
          <p:nvPr/>
        </p:nvSpPr>
        <p:spPr>
          <a:xfrm>
            <a:off x="2482172" y="3817096"/>
            <a:ext cx="4161242" cy="1689883"/>
          </a:xfrm>
          <a:prstGeom prst="round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t>Many</a:t>
            </a:r>
            <a:r>
              <a:rPr lang="fr-FR" sz="1600" dirty="0"/>
              <a:t> </a:t>
            </a:r>
            <a:r>
              <a:rPr lang="fr-FR" sz="1600" dirty="0" err="1"/>
              <a:t>movements</a:t>
            </a:r>
            <a:r>
              <a:rPr lang="fr-FR" sz="1600" dirty="0"/>
              <a:t>, </a:t>
            </a:r>
            <a:r>
              <a:rPr lang="fr-FR" sz="1600" dirty="0" err="1"/>
              <a:t>different</a:t>
            </a:r>
            <a:r>
              <a:rPr lang="fr-FR" sz="1600" dirty="0"/>
              <a:t> objectives</a:t>
            </a:r>
          </a:p>
          <a:p>
            <a:pPr algn="ctr"/>
            <a:endParaRPr lang="fr-FR" sz="1600" dirty="0"/>
          </a:p>
          <a:p>
            <a:pPr algn="ctr"/>
            <a:r>
              <a:rPr lang="fr-FR" sz="1600" dirty="0"/>
              <a:t>A </a:t>
            </a:r>
            <a:r>
              <a:rPr lang="fr-FR" sz="1600" dirty="0" err="1"/>
              <a:t>complex</a:t>
            </a:r>
            <a:r>
              <a:rPr lang="fr-FR" sz="1600" dirty="0"/>
              <a:t> network</a:t>
            </a:r>
          </a:p>
        </p:txBody>
      </p:sp>
      <p:sp>
        <p:nvSpPr>
          <p:cNvPr id="66" name="Google Shape;65;p9">
            <a:extLst>
              <a:ext uri="{FF2B5EF4-FFF2-40B4-BE49-F238E27FC236}">
                <a16:creationId xmlns:a16="http://schemas.microsoft.com/office/drawing/2014/main" id="{CD641FCA-C2A7-48B4-B9B0-6AF1C1424D6D}"/>
              </a:ext>
            </a:extLst>
          </p:cNvPr>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Products</a:t>
            </a:r>
            <a:r>
              <a:rPr lang="fr-FR" sz="2800" b="0" i="0" u="none" strike="noStrike" cap="none" dirty="0">
                <a:solidFill>
                  <a:schemeClr val="lt1"/>
                </a:solidFill>
                <a:latin typeface="Arial"/>
                <a:ea typeface="Arial"/>
                <a:cs typeface="Arial"/>
                <a:sym typeface="Arial"/>
              </a:rPr>
              <a:t> </a:t>
            </a:r>
            <a:r>
              <a:rPr lang="fr-FR" sz="2800" b="0" i="0" u="none" strike="noStrike" cap="none" dirty="0" err="1">
                <a:solidFill>
                  <a:schemeClr val="lt1"/>
                </a:solidFill>
                <a:latin typeface="Arial"/>
                <a:ea typeface="Arial"/>
                <a:cs typeface="Arial"/>
                <a:sym typeface="Arial"/>
              </a:rPr>
              <a:t>specificities</a:t>
            </a:r>
            <a:endParaRPr lang="en-GB" sz="2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164885094"/>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1000"/>
                                        <p:tgtEl>
                                          <p:spTgt spid="6">
                                            <p:txEl>
                                              <p:pRg st="0" end="0"/>
                                            </p:txEl>
                                          </p:spTgt>
                                        </p:tgtEl>
                                      </p:cBhvr>
                                    </p:animEffect>
                                  </p:childTnLst>
                                </p:cTn>
                              </p:par>
                            </p:childTnLst>
                          </p:cTn>
                        </p:par>
                        <p:par>
                          <p:cTn id="12" fill="hold">
                            <p:stCondLst>
                              <p:cond delay="1750"/>
                            </p:stCondLst>
                            <p:childTnLst>
                              <p:par>
                                <p:cTn id="13" presetID="22" presetClass="entr" presetSubtype="8"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1500"/>
                                        <p:tgtEl>
                                          <p:spTgt spid="6">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5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par>
                          <p:cTn id="20" fill="hold">
                            <p:stCondLst>
                              <p:cond delay="4750"/>
                            </p:stCondLst>
                            <p:childTnLst>
                              <p:par>
                                <p:cTn id="21" presetID="10" presetClass="entr" presetSubtype="0" fill="hold" grpId="0"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5750"/>
                            </p:stCondLst>
                            <p:childTnLst>
                              <p:par>
                                <p:cTn id="25" presetID="0" presetClass="path" presetSubtype="0" accel="3000" decel="3000" fill="hold" nodeType="afterEffect">
                                  <p:stCondLst>
                                    <p:cond delay="0"/>
                                  </p:stCondLst>
                                  <p:childTnLst>
                                    <p:animMotion origin="layout" path="M 0.39375 -0.00972 L 0.4118 -0.03078 L 0.41493 -0.05439 L 0.41354 -0.08402 C 0.41319 -0.09791 0.41319 -0.1118 0.41285 -0.12569 L 0.41771 -0.13263 L 0.41805 -0.14097 L 0.39479 -0.14236 L 0.3941 -0.14791 L 0.39062 -0.11458 L 0.39062 -0.12245 L 0.40521 -0.11875 L 0.39271 -0.12013 L 0.39271 -0.14652 L 0.41597 -0.1405 L 0.42274 -0.18402 L 0.40868 -0.18912 L 0.41875 -0.1868 L 0.4243 -0.20439 L 0.40625 -0.20763 L 0.42604 -0.20486 L 0.43038 -0.21134 L 0.44705 -0.21967 L 0.44792 -0.24513 L 0.44062 -0.24791 L 0.44062 -0.27106 L 0.43576 -0.27708 L 0.45347 -0.27152 L 0.45347 -0.27129 L 0.46354 -0.25902 L 0.46267 -0.27847 L 0.46232 -0.26875 L 0.4493 -0.27523 L 0.4493 -0.28356 L 0.45347 -0.29467 L 0.45226 -0.32152 L 0.43038 -0.32523 L 0.43038 -0.34606 L 0.4493 -0.34513 L 0.43125 -0.34513 L 0.43229 -0.32245 L 0.48055 -0.31875 L 0.47847 -0.29375 L 0.51146 -0.2905 L 0.49167 -0.29189 L 0.49062 -0.32106 L 0.51337 -0.32106 L 0.52326 -0.33263 L 0.50764 -0.36273 L 0.49514 -0.35717 L 0.50833 -0.3655 L 0.48437 -0.41412 L 0.46753 -0.41458 L 0.46076 -0.40856 L 0.46562 -0.41412 L 0.48576 -0.41412 L 0.50121 -0.4243 L 0.49826 -0.43958 L 0.48472 -0.43495 L 0.50521 -0.44513 L 0.49792 -0.43958 L 0.50417 -0.42662 L 0.52604 -0.43819 L 0.52187 -0.45347 L 0.52743 -0.4368 L 0.54201 -0.44328 L 0.56059 -0.39375 L 0.55121 -0.3868 L 0.54618 -0.39791 L 0.53785 -0.39745 L 0.54583 -0.39884 L 0.55417 -0.37662 L 0.55104 -0.38958 L 0.56232 -0.39097 L 0.56146 -0.39884 L 0.58055 -0.403 L 0.58333 -0.37939 L 0.5743 -0.37847 L 0.57639 -0.36597 L 0.5743 -0.37847 L 0.58368 -0.38217 L 0.5816 -0.3905 L 0.59305 -0.39375 L 0.58472 -0.39236 L 0.57604 -0.40162 L 0.5592 -0.39652 L 0.57708 -0.31875 L 0.59479 -0.32523 L 0.59687 -0.31273 L 0.5941 -0.32569 L 0.57812 -0.31967 L 0.58785 -0.28217 L 0.56701 -0.25902 L 0.53107 -0.31828 L 0.52083 -0.30902 L 0.52292 -0.29097 L 0.52292 -0.31041 L 0.53472 -0.3155 L 0.55868 -0.27662 L 0.55017 -0.23958 L 0.54271 -0.23912 L 0.53958 -0.21273 L 0.55833 -0.21041 L 0.53854 -0.21273 L 0.53663 -0.19791 L 0.51285 -0.19328 L 0.50972 -0.178 L 0.54392 -0.17291 L 0.54271 -0.16041 L 0.54375 -0.17291 L 0.50833 -0.17847 L 0.50104 -0.15578 L 0.51076 -0.15763 L 0.51076 -0.15208 L 0.525 -0.14791 L 0.51892 -0.12986 L 0.52118 -0.14652 L 0.5092 -0.15162 L 0.50833 -0.15902 L 0.50035 -0.15995 L 0.49826 -0.1493 L 0.48368 -0.15856 L 0.4493 -0.15902 L 0.48264 -0.15856 L 0.49878 -0.14652 L 0.48993 -0.11597 L 0.46701 -0.11736 L 0.48958 -0.11134 L 0.48785 -0.08958 L 0.48368 -0.06736 L 0.48264 -0.01689 " pathEditMode="relative" rAng="0" ptsTypes="AAAAAAAAAAAAAAAAAAAAAAAAAAAAAAAAAAAAAAAAAAAAAAAAAAAAAAAAAAAAAAAAAAAAAAAAAAAAAAAAAAAAAAAAAAAAAAAAAAAAAAAAAAAAAAAAAAAAAAAAAAAAAAAAAAA">
                                      <p:cBhvr>
                                        <p:cTn id="26" dur="8500" fill="hold"/>
                                        <p:tgtEl>
                                          <p:spTgt spid="18"/>
                                        </p:tgtEl>
                                        <p:attrNameLst>
                                          <p:attrName>ppt_x</p:attrName>
                                          <p:attrName>ppt_y</p:attrName>
                                        </p:attrNameLst>
                                      </p:cBhvr>
                                      <p:rCtr x="10000" y="-22199"/>
                                    </p:animMotion>
                                  </p:childTnLst>
                                </p:cTn>
                              </p:par>
                            </p:childTnLst>
                          </p:cTn>
                        </p:par>
                        <p:par>
                          <p:cTn id="27" fill="hold">
                            <p:stCondLst>
                              <p:cond delay="14250"/>
                            </p:stCondLst>
                            <p:childTnLst>
                              <p:par>
                                <p:cTn id="28" presetID="14" presetClass="entr" presetSubtype="1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par>
                          <p:cTn id="31" fill="hold">
                            <p:stCondLst>
                              <p:cond delay="14750"/>
                            </p:stCondLst>
                            <p:childTnLst>
                              <p:par>
                                <p:cTn id="32" presetID="14" presetClass="entr" presetSubtype="1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par>
                          <p:cTn id="35" fill="hold">
                            <p:stCondLst>
                              <p:cond delay="15250"/>
                            </p:stCondLst>
                            <p:childTnLst>
                              <p:par>
                                <p:cTn id="36" presetID="10" presetClass="entr" presetSubtype="0" fill="hold" grpId="0" nodeType="afterEffect">
                                  <p:stCondLst>
                                    <p:cond delay="100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16750"/>
                            </p:stCondLst>
                            <p:childTnLst>
                              <p:par>
                                <p:cTn id="40" presetID="0" presetClass="path" presetSubtype="0" accel="50000" decel="50000" fill="hold" nodeType="afterEffect">
                                  <p:stCondLst>
                                    <p:cond delay="0"/>
                                  </p:stCondLst>
                                  <p:childTnLst>
                                    <p:animMotion origin="layout" path="M 0.18351 -0.11111 L 0.2276 -0.10763 L 0.2276 -0.14652 L 0.22083 -0.14768 L 0.22344 -0.15324 L 0.2151 -0.15324 L 0.21597 -0.15995 L 0.21927 -0.15995 L 0.22083 -0.1655 L 0.225 -0.1655 L 0.22344 -0.15324 L 0.21927 -0.15555 L 0.22014 -0.1787 L 0.22014 -0.16666 L 0.2276 -0.1655 L 0.22673 -0.18541 L 0.23264 -0.18657 L 0.24167 -0.22546 L 0.2368 -0.24884 L 0.23507 -0.23981 L 0.24167 -0.23773 L 0.24514 -0.2655 L 0.26597 -0.25879 L 0.2717 -0.27106 L 0.27344 -0.28657 L 0.29167 -0.28888 L 0.29167 -0.29444 L 0.2993 -0.29444 L 0.2993 -0.28333 L 0.29514 -0.28217 L 0.29583 -0.28888 L 0.2868 -0.30995 L 0.2809 -0.32662 L 0.27847 -0.34976 L 0.2875 -0.33541 L 0.2809 -0.33217 L 0.28594 -0.31319 L 0.29844 -0.30995 L 0.30833 -0.28981 L 0.2934 -0.23101 L 0.29253 -0.18888 L 0.28264 -0.18657 L 0.2875 -0.18657 L 0.2875 -0.17222 L 0.27847 -0.17662 L 0.28003 -0.18333 L 0.27847 -0.16435 L 0.28003 -0.17662 L 0.28837 -0.17106 L 0.29427 -0.1287 L 0.29427 -0.1 L 0.29167 -0.09884 L 0.29757 -0.10092 L 0.29427 -0.07662 L 0.29757 -0.0655 L 0.30173 -0.05763 L 0.3026 -0.06111 L 0.2993 -0.04884 L 0.30347 -0.03541 L 0.31597 -0.04444 L 0.3026 -0.03888 L 0.3092 -0.01666 L 0.3059 -0.00648 L 0.3118 -0.0155 L 0.3 -0.04537 L 0.29427 -0.08101 L 0.2967 -0.12662 L 0.2809 -0.12777 L 0.26667 -0.10995 L 0.2368 -0.10648 L 0.1842 -0.10092 " pathEditMode="relative" ptsTypes="AAAAAAAAAAAAAAAAAAAAAAAAAAAAAAAAAAAAAAAAAAAAAAAAAAAAAAAAAAAAAAAAAAAAAAA">
                                      <p:cBhvr>
                                        <p:cTn id="41" dur="8500" fill="hold"/>
                                        <p:tgtEl>
                                          <p:spTgt spid="21"/>
                                        </p:tgtEl>
                                        <p:attrNameLst>
                                          <p:attrName>ppt_x</p:attrName>
                                          <p:attrName>ppt_y</p:attrName>
                                        </p:attrNameLst>
                                      </p:cBhvr>
                                    </p:animMotion>
                                  </p:childTnLst>
                                </p:cTn>
                              </p:par>
                            </p:childTnLst>
                          </p:cTn>
                        </p:par>
                        <p:par>
                          <p:cTn id="42" fill="hold">
                            <p:stCondLst>
                              <p:cond delay="25250"/>
                            </p:stCondLst>
                            <p:childTnLst>
                              <p:par>
                                <p:cTn id="43" presetID="14" presetClass="entr" presetSubtype="1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randombar(horizontal)">
                                      <p:cBhvr>
                                        <p:cTn id="45" dur="500"/>
                                        <p:tgtEl>
                                          <p:spTgt spid="23"/>
                                        </p:tgtEl>
                                      </p:cBhvr>
                                    </p:animEffect>
                                  </p:childTnLst>
                                </p:cTn>
                              </p:par>
                            </p:childTnLst>
                          </p:cTn>
                        </p:par>
                        <p:par>
                          <p:cTn id="46" fill="hold">
                            <p:stCondLst>
                              <p:cond delay="25750"/>
                            </p:stCondLst>
                            <p:childTnLst>
                              <p:par>
                                <p:cTn id="47" presetID="10" presetClass="entr" presetSubtype="0" fill="hold" grpId="0" nodeType="afterEffect">
                                  <p:stCondLst>
                                    <p:cond delay="10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27250"/>
                            </p:stCondLst>
                            <p:childTnLst>
                              <p:par>
                                <p:cTn id="51" presetID="0" presetClass="path" presetSubtype="0" accel="8000" decel="8000" fill="hold" nodeType="afterEffect">
                                  <p:stCondLst>
                                    <p:cond delay="0"/>
                                  </p:stCondLst>
                                  <p:childTnLst>
                                    <p:animMotion origin="layout" path="M -0.18195 0.01157 L -0.18195 0.01157 L -0.19844 0.01435 C -0.21893 0.01806 -0.18611 0.01296 -0.21389 0.01713 C -0.21598 0.0162 -0.21875 0.01644 -0.22014 0.01435 C -0.22153 0.01227 -0.2191 0.00602 -0.22118 0.00602 C -0.22361 0.00602 -0.22535 0.01435 -0.22535 0.01435 L -0.27795 0.03634 L -0.31198 0.08981 L -0.34393 0.1463 L -0.37275 0.22176 L -0.42223 0.26181 L -0.42934 0.23287 L -0.40782 0.12986 L -0.39132 0.1037 L -0.39549 0.08032 L -0.38611 0.00208 L -0.39236 -0.0213 L -0.33559 -0.05579 L -0.29341 -0.07917 L -0.24688 -0.0831 L -0.24792 -0.04051 L -0.23976 0.01157 L -0.19948 0.00741 L 0.00364 0.0088 " pathEditMode="relative" ptsTypes="AAAAAAAAAAAAAAAAAAAAAAAAA">
                                      <p:cBhvr>
                                        <p:cTn id="52" dur="10000" fill="hold"/>
                                        <p:tgtEl>
                                          <p:spTgt spid="27"/>
                                        </p:tgtEl>
                                        <p:attrNameLst>
                                          <p:attrName>ppt_x</p:attrName>
                                          <p:attrName>ppt_y</p:attrName>
                                        </p:attrNameLst>
                                      </p:cBhvr>
                                    </p:animMotion>
                                  </p:childTnLst>
                                </p:cTn>
                              </p:par>
                              <p:par>
                                <p:cTn id="53" presetID="10" presetClass="entr" presetSubtype="0" fill="hold" grpId="0" nodeType="withEffect">
                                  <p:stCondLst>
                                    <p:cond delay="20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300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35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475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575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650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750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par>
                          <p:cTn id="74" fill="hold">
                            <p:stCondLst>
                              <p:cond delay="37250"/>
                            </p:stCondLst>
                            <p:childTnLst>
                              <p:par>
                                <p:cTn id="75" presetID="14" presetClass="entr" presetSubtype="5"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randombar(vertical)">
                                      <p:cBhvr>
                                        <p:cTn id="77" dur="1000"/>
                                        <p:tgtEl>
                                          <p:spTgt spid="25"/>
                                        </p:tgtEl>
                                      </p:cBhvr>
                                    </p:animEffect>
                                  </p:childTnLst>
                                </p:cTn>
                              </p:par>
                            </p:childTnLst>
                          </p:cTn>
                        </p:par>
                        <p:par>
                          <p:cTn id="78" fill="hold">
                            <p:stCondLst>
                              <p:cond delay="38250"/>
                            </p:stCondLst>
                            <p:childTnLst>
                              <p:par>
                                <p:cTn id="79" presetID="10" presetClass="entr" presetSubtype="0" fill="hold" grpId="0" nodeType="afterEffect">
                                  <p:stCondLst>
                                    <p:cond delay="100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childTnLst>
                          </p:cTn>
                        </p:par>
                        <p:par>
                          <p:cTn id="82" fill="hold">
                            <p:stCondLst>
                              <p:cond delay="39750"/>
                            </p:stCondLst>
                            <p:childTnLst>
                              <p:par>
                                <p:cTn id="83" presetID="10" presetClass="entr" presetSubtype="0"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250"/>
                                        <p:tgtEl>
                                          <p:spTgt spid="35"/>
                                        </p:tgtEl>
                                      </p:cBhvr>
                                    </p:animEffect>
                                  </p:childTnLst>
                                </p:cTn>
                              </p:par>
                            </p:childTnLst>
                          </p:cTn>
                        </p:par>
                        <p:par>
                          <p:cTn id="86" fill="hold">
                            <p:stCondLst>
                              <p:cond delay="40000"/>
                            </p:stCondLst>
                            <p:childTnLst>
                              <p:par>
                                <p:cTn id="87" presetID="10"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250"/>
                                        <p:tgtEl>
                                          <p:spTgt spid="39"/>
                                        </p:tgtEl>
                                      </p:cBhvr>
                                    </p:animEffect>
                                  </p:childTnLst>
                                </p:cTn>
                              </p:par>
                            </p:childTnLst>
                          </p:cTn>
                        </p:par>
                        <p:par>
                          <p:cTn id="90" fill="hold">
                            <p:stCondLst>
                              <p:cond delay="40250"/>
                            </p:stCondLst>
                            <p:childTnLst>
                              <p:par>
                                <p:cTn id="91" presetID="10" presetClass="entr" presetSubtype="0" fill="hold"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250"/>
                                        <p:tgtEl>
                                          <p:spTgt spid="40"/>
                                        </p:tgtEl>
                                      </p:cBhvr>
                                    </p:animEffect>
                                  </p:childTnLst>
                                </p:cTn>
                              </p:par>
                            </p:childTnLst>
                          </p:cTn>
                        </p:par>
                        <p:par>
                          <p:cTn id="94" fill="hold">
                            <p:stCondLst>
                              <p:cond delay="40500"/>
                            </p:stCondLst>
                            <p:childTnLst>
                              <p:par>
                                <p:cTn id="95" presetID="10" presetClass="entr" presetSubtype="0"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250"/>
                                        <p:tgtEl>
                                          <p:spTgt spid="41"/>
                                        </p:tgtEl>
                                      </p:cBhvr>
                                    </p:animEffect>
                                  </p:childTnLst>
                                </p:cTn>
                              </p:par>
                            </p:childTnLst>
                          </p:cTn>
                        </p:par>
                        <p:par>
                          <p:cTn id="98" fill="hold">
                            <p:stCondLst>
                              <p:cond delay="40750"/>
                            </p:stCondLst>
                            <p:childTnLst>
                              <p:par>
                                <p:cTn id="99" presetID="10"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250"/>
                                        <p:tgtEl>
                                          <p:spTgt spid="42"/>
                                        </p:tgtEl>
                                      </p:cBhvr>
                                    </p:animEffect>
                                  </p:childTnLst>
                                </p:cTn>
                              </p:par>
                            </p:childTnLst>
                          </p:cTn>
                        </p:par>
                        <p:par>
                          <p:cTn id="102" fill="hold">
                            <p:stCondLst>
                              <p:cond delay="41000"/>
                            </p:stCondLst>
                            <p:childTnLst>
                              <p:par>
                                <p:cTn id="103" presetID="10" presetClass="entr" presetSubtype="0" fill="hold"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250"/>
                                        <p:tgtEl>
                                          <p:spTgt spid="43"/>
                                        </p:tgtEl>
                                      </p:cBhvr>
                                    </p:animEffect>
                                  </p:childTnLst>
                                </p:cTn>
                              </p:par>
                            </p:childTnLst>
                          </p:cTn>
                        </p:par>
                        <p:par>
                          <p:cTn id="106" fill="hold">
                            <p:stCondLst>
                              <p:cond delay="41250"/>
                            </p:stCondLst>
                            <p:childTnLst>
                              <p:par>
                                <p:cTn id="107" presetID="10" presetClass="entr" presetSubtype="0" fill="hold" nodeType="after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250"/>
                                        <p:tgtEl>
                                          <p:spTgt spid="44"/>
                                        </p:tgtEl>
                                      </p:cBhvr>
                                    </p:animEffect>
                                  </p:childTnLst>
                                </p:cTn>
                              </p:par>
                            </p:childTnLst>
                          </p:cTn>
                        </p:par>
                        <p:par>
                          <p:cTn id="110" fill="hold">
                            <p:stCondLst>
                              <p:cond delay="41500"/>
                            </p:stCondLst>
                            <p:childTnLst>
                              <p:par>
                                <p:cTn id="111" presetID="10" presetClass="entr" presetSubtype="0" fill="hold"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250"/>
                                        <p:tgtEl>
                                          <p:spTgt spid="45"/>
                                        </p:tgtEl>
                                      </p:cBhvr>
                                    </p:animEffect>
                                  </p:childTnLst>
                                </p:cTn>
                              </p:par>
                            </p:childTnLst>
                          </p:cTn>
                        </p:par>
                        <p:par>
                          <p:cTn id="114" fill="hold">
                            <p:stCondLst>
                              <p:cond delay="41750"/>
                            </p:stCondLst>
                            <p:childTnLst>
                              <p:par>
                                <p:cTn id="115" presetID="10" presetClass="entr" presetSubtype="0" fill="hold"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250"/>
                                        <p:tgtEl>
                                          <p:spTgt spid="46"/>
                                        </p:tgtEl>
                                      </p:cBhvr>
                                    </p:animEffect>
                                  </p:childTnLst>
                                </p:cTn>
                              </p:par>
                            </p:childTnLst>
                          </p:cTn>
                        </p:par>
                        <p:par>
                          <p:cTn id="118" fill="hold">
                            <p:stCondLst>
                              <p:cond delay="42000"/>
                            </p:stCondLst>
                            <p:childTnLst>
                              <p:par>
                                <p:cTn id="119" presetID="10" presetClass="entr" presetSubtype="0" fill="hold" nodeType="after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250"/>
                                        <p:tgtEl>
                                          <p:spTgt spid="47"/>
                                        </p:tgtEl>
                                      </p:cBhvr>
                                    </p:animEffect>
                                  </p:childTnLst>
                                </p:cTn>
                              </p:par>
                            </p:childTnLst>
                          </p:cTn>
                        </p:par>
                        <p:par>
                          <p:cTn id="122" fill="hold">
                            <p:stCondLst>
                              <p:cond delay="42250"/>
                            </p:stCondLst>
                            <p:childTnLst>
                              <p:par>
                                <p:cTn id="123" presetID="10" presetClass="entr" presetSubtype="0" fill="hold" nodeType="after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250"/>
                                        <p:tgtEl>
                                          <p:spTgt spid="48"/>
                                        </p:tgtEl>
                                      </p:cBhvr>
                                    </p:animEffect>
                                  </p:childTnLst>
                                </p:cTn>
                              </p:par>
                            </p:childTnLst>
                          </p:cTn>
                        </p:par>
                        <p:par>
                          <p:cTn id="126" fill="hold">
                            <p:stCondLst>
                              <p:cond delay="42500"/>
                            </p:stCondLst>
                            <p:childTnLst>
                              <p:par>
                                <p:cTn id="127" presetID="10" presetClass="entr" presetSubtype="0" fill="hold" nodeType="after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250"/>
                                        <p:tgtEl>
                                          <p:spTgt spid="49"/>
                                        </p:tgtEl>
                                      </p:cBhvr>
                                    </p:animEffect>
                                  </p:childTnLst>
                                </p:cTn>
                              </p:par>
                            </p:childTnLst>
                          </p:cTn>
                        </p:par>
                        <p:par>
                          <p:cTn id="130" fill="hold">
                            <p:stCondLst>
                              <p:cond delay="42750"/>
                            </p:stCondLst>
                            <p:childTnLst>
                              <p:par>
                                <p:cTn id="131" presetID="10" presetClass="entr" presetSubtype="0" fill="hold" nodeType="after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fade">
                                      <p:cBhvr>
                                        <p:cTn id="133" dur="250"/>
                                        <p:tgtEl>
                                          <p:spTgt spid="50"/>
                                        </p:tgtEl>
                                      </p:cBhvr>
                                    </p:animEffect>
                                  </p:childTnLst>
                                </p:cTn>
                              </p:par>
                            </p:childTnLst>
                          </p:cTn>
                        </p:par>
                        <p:par>
                          <p:cTn id="134" fill="hold">
                            <p:stCondLst>
                              <p:cond delay="43000"/>
                            </p:stCondLst>
                            <p:childTnLst>
                              <p:par>
                                <p:cTn id="135" presetID="10" presetClass="entr" presetSubtype="0" fill="hold" nodeType="afterEffect">
                                  <p:stCondLst>
                                    <p:cond delay="0"/>
                                  </p:stCondLst>
                                  <p:childTnLst>
                                    <p:set>
                                      <p:cBhvr>
                                        <p:cTn id="136" dur="1" fill="hold">
                                          <p:stCondLst>
                                            <p:cond delay="0"/>
                                          </p:stCondLst>
                                        </p:cTn>
                                        <p:tgtEl>
                                          <p:spTgt spid="51"/>
                                        </p:tgtEl>
                                        <p:attrNameLst>
                                          <p:attrName>style.visibility</p:attrName>
                                        </p:attrNameLst>
                                      </p:cBhvr>
                                      <p:to>
                                        <p:strVal val="visible"/>
                                      </p:to>
                                    </p:set>
                                    <p:animEffect transition="in" filter="fade">
                                      <p:cBhvr>
                                        <p:cTn id="137" dur="250"/>
                                        <p:tgtEl>
                                          <p:spTgt spid="51"/>
                                        </p:tgtEl>
                                      </p:cBhvr>
                                    </p:animEffect>
                                  </p:childTnLst>
                                </p:cTn>
                              </p:par>
                            </p:childTnLst>
                          </p:cTn>
                        </p:par>
                        <p:par>
                          <p:cTn id="138" fill="hold">
                            <p:stCondLst>
                              <p:cond delay="43250"/>
                            </p:stCondLst>
                            <p:childTnLst>
                              <p:par>
                                <p:cTn id="139" presetID="10" presetClass="entr" presetSubtype="0" fill="hold"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250"/>
                                        <p:tgtEl>
                                          <p:spTgt spid="52"/>
                                        </p:tgtEl>
                                      </p:cBhvr>
                                    </p:animEffect>
                                  </p:childTnLst>
                                </p:cTn>
                              </p:par>
                            </p:childTnLst>
                          </p:cTn>
                        </p:par>
                        <p:par>
                          <p:cTn id="142" fill="hold">
                            <p:stCondLst>
                              <p:cond delay="43500"/>
                            </p:stCondLst>
                            <p:childTnLst>
                              <p:par>
                                <p:cTn id="143" presetID="10" presetClass="entr" presetSubtype="0" fill="hold" nodeType="afterEffect">
                                  <p:stCondLst>
                                    <p:cond delay="0"/>
                                  </p:stCondLst>
                                  <p:childTnLst>
                                    <p:set>
                                      <p:cBhvr>
                                        <p:cTn id="144" dur="1" fill="hold">
                                          <p:stCondLst>
                                            <p:cond delay="0"/>
                                          </p:stCondLst>
                                        </p:cTn>
                                        <p:tgtEl>
                                          <p:spTgt spid="53"/>
                                        </p:tgtEl>
                                        <p:attrNameLst>
                                          <p:attrName>style.visibility</p:attrName>
                                        </p:attrNameLst>
                                      </p:cBhvr>
                                      <p:to>
                                        <p:strVal val="visible"/>
                                      </p:to>
                                    </p:set>
                                    <p:animEffect transition="in" filter="fade">
                                      <p:cBhvr>
                                        <p:cTn id="145" dur="250"/>
                                        <p:tgtEl>
                                          <p:spTgt spid="53"/>
                                        </p:tgtEl>
                                      </p:cBhvr>
                                    </p:animEffect>
                                  </p:childTnLst>
                                </p:cTn>
                              </p:par>
                            </p:childTnLst>
                          </p:cTn>
                        </p:par>
                        <p:par>
                          <p:cTn id="146" fill="hold">
                            <p:stCondLst>
                              <p:cond delay="43750"/>
                            </p:stCondLst>
                            <p:childTnLst>
                              <p:par>
                                <p:cTn id="147" presetID="10" presetClass="entr" presetSubtype="0" fill="hold" nodeType="afterEffect">
                                  <p:stCondLst>
                                    <p:cond delay="0"/>
                                  </p:stCondLst>
                                  <p:childTnLst>
                                    <p:set>
                                      <p:cBhvr>
                                        <p:cTn id="148" dur="1" fill="hold">
                                          <p:stCondLst>
                                            <p:cond delay="0"/>
                                          </p:stCondLst>
                                        </p:cTn>
                                        <p:tgtEl>
                                          <p:spTgt spid="54"/>
                                        </p:tgtEl>
                                        <p:attrNameLst>
                                          <p:attrName>style.visibility</p:attrName>
                                        </p:attrNameLst>
                                      </p:cBhvr>
                                      <p:to>
                                        <p:strVal val="visible"/>
                                      </p:to>
                                    </p:set>
                                    <p:animEffect transition="in" filter="fade">
                                      <p:cBhvr>
                                        <p:cTn id="149" dur="250"/>
                                        <p:tgtEl>
                                          <p:spTgt spid="54"/>
                                        </p:tgtEl>
                                      </p:cBhvr>
                                    </p:animEffect>
                                  </p:childTnLst>
                                </p:cTn>
                              </p:par>
                            </p:childTnLst>
                          </p:cTn>
                        </p:par>
                        <p:par>
                          <p:cTn id="150" fill="hold">
                            <p:stCondLst>
                              <p:cond delay="44000"/>
                            </p:stCondLst>
                            <p:childTnLst>
                              <p:par>
                                <p:cTn id="151" presetID="10" presetClass="entr" presetSubtype="0" fill="hold" nodeType="afterEffect">
                                  <p:stCondLst>
                                    <p:cond delay="0"/>
                                  </p:stCondLst>
                                  <p:childTnLst>
                                    <p:set>
                                      <p:cBhvr>
                                        <p:cTn id="152" dur="1" fill="hold">
                                          <p:stCondLst>
                                            <p:cond delay="0"/>
                                          </p:stCondLst>
                                        </p:cTn>
                                        <p:tgtEl>
                                          <p:spTgt spid="55"/>
                                        </p:tgtEl>
                                        <p:attrNameLst>
                                          <p:attrName>style.visibility</p:attrName>
                                        </p:attrNameLst>
                                      </p:cBhvr>
                                      <p:to>
                                        <p:strVal val="visible"/>
                                      </p:to>
                                    </p:set>
                                    <p:animEffect transition="in" filter="fade">
                                      <p:cBhvr>
                                        <p:cTn id="153" dur="250"/>
                                        <p:tgtEl>
                                          <p:spTgt spid="55"/>
                                        </p:tgtEl>
                                      </p:cBhvr>
                                    </p:animEffect>
                                  </p:childTnLst>
                                </p:cTn>
                              </p:par>
                            </p:childTnLst>
                          </p:cTn>
                        </p:par>
                        <p:par>
                          <p:cTn id="154" fill="hold">
                            <p:stCondLst>
                              <p:cond delay="44250"/>
                            </p:stCondLst>
                            <p:childTnLst>
                              <p:par>
                                <p:cTn id="155" presetID="10" presetClass="entr" presetSubtype="0" fill="hold" nodeType="after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fade">
                                      <p:cBhvr>
                                        <p:cTn id="157" dur="250"/>
                                        <p:tgtEl>
                                          <p:spTgt spid="56"/>
                                        </p:tgtEl>
                                      </p:cBhvr>
                                    </p:animEffect>
                                  </p:childTnLst>
                                </p:cTn>
                              </p:par>
                            </p:childTnLst>
                          </p:cTn>
                        </p:par>
                        <p:par>
                          <p:cTn id="158" fill="hold">
                            <p:stCondLst>
                              <p:cond delay="44500"/>
                            </p:stCondLst>
                            <p:childTnLst>
                              <p:par>
                                <p:cTn id="159" presetID="10" presetClass="entr" presetSubtype="0"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fade">
                                      <p:cBhvr>
                                        <p:cTn id="161" dur="250"/>
                                        <p:tgtEl>
                                          <p:spTgt spid="57"/>
                                        </p:tgtEl>
                                      </p:cBhvr>
                                    </p:animEffect>
                                  </p:childTnLst>
                                </p:cTn>
                              </p:par>
                            </p:childTnLst>
                          </p:cTn>
                        </p:par>
                        <p:par>
                          <p:cTn id="162" fill="hold">
                            <p:stCondLst>
                              <p:cond delay="44750"/>
                            </p:stCondLst>
                            <p:childTnLst>
                              <p:par>
                                <p:cTn id="163" presetID="10" presetClass="entr" presetSubtype="0" fill="hold" nodeType="afterEffect">
                                  <p:stCondLst>
                                    <p:cond delay="0"/>
                                  </p:stCondLst>
                                  <p:childTnLst>
                                    <p:set>
                                      <p:cBhvr>
                                        <p:cTn id="164" dur="1" fill="hold">
                                          <p:stCondLst>
                                            <p:cond delay="0"/>
                                          </p:stCondLst>
                                        </p:cTn>
                                        <p:tgtEl>
                                          <p:spTgt spid="58"/>
                                        </p:tgtEl>
                                        <p:attrNameLst>
                                          <p:attrName>style.visibility</p:attrName>
                                        </p:attrNameLst>
                                      </p:cBhvr>
                                      <p:to>
                                        <p:strVal val="visible"/>
                                      </p:to>
                                    </p:set>
                                    <p:animEffect transition="in" filter="fade">
                                      <p:cBhvr>
                                        <p:cTn id="165" dur="250"/>
                                        <p:tgtEl>
                                          <p:spTgt spid="58"/>
                                        </p:tgtEl>
                                      </p:cBhvr>
                                    </p:animEffect>
                                  </p:childTnLst>
                                </p:cTn>
                              </p:par>
                            </p:childTnLst>
                          </p:cTn>
                        </p:par>
                        <p:par>
                          <p:cTn id="166" fill="hold">
                            <p:stCondLst>
                              <p:cond delay="45000"/>
                            </p:stCondLst>
                            <p:childTnLst>
                              <p:par>
                                <p:cTn id="167" presetID="10" presetClass="entr" presetSubtype="0" fill="hold" nodeType="after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fade">
                                      <p:cBhvr>
                                        <p:cTn id="169" dur="250"/>
                                        <p:tgtEl>
                                          <p:spTgt spid="59"/>
                                        </p:tgtEl>
                                      </p:cBhvr>
                                    </p:animEffect>
                                  </p:childTnLst>
                                </p:cTn>
                              </p:par>
                            </p:childTnLst>
                          </p:cTn>
                        </p:par>
                        <p:par>
                          <p:cTn id="170" fill="hold">
                            <p:stCondLst>
                              <p:cond delay="45250"/>
                            </p:stCondLst>
                            <p:childTnLst>
                              <p:par>
                                <p:cTn id="171" presetID="10" presetClass="entr" presetSubtype="0" fill="hold" nodeType="afterEffect">
                                  <p:stCondLst>
                                    <p:cond delay="0"/>
                                  </p:stCondLst>
                                  <p:childTnLst>
                                    <p:set>
                                      <p:cBhvr>
                                        <p:cTn id="172" dur="1" fill="hold">
                                          <p:stCondLst>
                                            <p:cond delay="0"/>
                                          </p:stCondLst>
                                        </p:cTn>
                                        <p:tgtEl>
                                          <p:spTgt spid="60"/>
                                        </p:tgtEl>
                                        <p:attrNameLst>
                                          <p:attrName>style.visibility</p:attrName>
                                        </p:attrNameLst>
                                      </p:cBhvr>
                                      <p:to>
                                        <p:strVal val="visible"/>
                                      </p:to>
                                    </p:set>
                                    <p:animEffect transition="in" filter="fade">
                                      <p:cBhvr>
                                        <p:cTn id="173" dur="250"/>
                                        <p:tgtEl>
                                          <p:spTgt spid="60"/>
                                        </p:tgtEl>
                                      </p:cBhvr>
                                    </p:animEffect>
                                  </p:childTnLst>
                                </p:cTn>
                              </p:par>
                            </p:childTnLst>
                          </p:cTn>
                        </p:par>
                        <p:par>
                          <p:cTn id="174" fill="hold">
                            <p:stCondLst>
                              <p:cond delay="45500"/>
                            </p:stCondLst>
                            <p:childTnLst>
                              <p:par>
                                <p:cTn id="175" presetID="10" presetClass="entr" presetSubtype="0" fill="hold" nodeType="afterEffect">
                                  <p:stCondLst>
                                    <p:cond delay="0"/>
                                  </p:stCondLst>
                                  <p:childTnLst>
                                    <p:set>
                                      <p:cBhvr>
                                        <p:cTn id="176" dur="1" fill="hold">
                                          <p:stCondLst>
                                            <p:cond delay="0"/>
                                          </p:stCondLst>
                                        </p:cTn>
                                        <p:tgtEl>
                                          <p:spTgt spid="61"/>
                                        </p:tgtEl>
                                        <p:attrNameLst>
                                          <p:attrName>style.visibility</p:attrName>
                                        </p:attrNameLst>
                                      </p:cBhvr>
                                      <p:to>
                                        <p:strVal val="visible"/>
                                      </p:to>
                                    </p:set>
                                    <p:animEffect transition="in" filter="fade">
                                      <p:cBhvr>
                                        <p:cTn id="177" dur="250"/>
                                        <p:tgtEl>
                                          <p:spTgt spid="61"/>
                                        </p:tgtEl>
                                      </p:cBhvr>
                                    </p:animEffect>
                                  </p:childTnLst>
                                </p:cTn>
                              </p:par>
                            </p:childTnLst>
                          </p:cTn>
                        </p:par>
                        <p:par>
                          <p:cTn id="178" fill="hold">
                            <p:stCondLst>
                              <p:cond delay="45750"/>
                            </p:stCondLst>
                            <p:childTnLst>
                              <p:par>
                                <p:cTn id="179" presetID="10" presetClass="entr" presetSubtype="0" fill="hold" nodeType="afterEffect">
                                  <p:stCondLst>
                                    <p:cond delay="0"/>
                                  </p:stCondLst>
                                  <p:childTnLst>
                                    <p:set>
                                      <p:cBhvr>
                                        <p:cTn id="180" dur="1" fill="hold">
                                          <p:stCondLst>
                                            <p:cond delay="0"/>
                                          </p:stCondLst>
                                        </p:cTn>
                                        <p:tgtEl>
                                          <p:spTgt spid="62"/>
                                        </p:tgtEl>
                                        <p:attrNameLst>
                                          <p:attrName>style.visibility</p:attrName>
                                        </p:attrNameLst>
                                      </p:cBhvr>
                                      <p:to>
                                        <p:strVal val="visible"/>
                                      </p:to>
                                    </p:set>
                                    <p:animEffect transition="in" filter="fade">
                                      <p:cBhvr>
                                        <p:cTn id="181" dur="250"/>
                                        <p:tgtEl>
                                          <p:spTgt spid="62"/>
                                        </p:tgtEl>
                                      </p:cBhvr>
                                    </p:animEffect>
                                  </p:childTnLst>
                                </p:cTn>
                              </p:par>
                            </p:childTnLst>
                          </p:cTn>
                        </p:par>
                        <p:par>
                          <p:cTn id="182" fill="hold">
                            <p:stCondLst>
                              <p:cond delay="46000"/>
                            </p:stCondLst>
                            <p:childTnLst>
                              <p:par>
                                <p:cTn id="183" presetID="10" presetClass="entr" presetSubtype="0" fill="hold" nodeType="afterEffect">
                                  <p:stCondLst>
                                    <p:cond delay="0"/>
                                  </p:stCondLst>
                                  <p:childTnLst>
                                    <p:set>
                                      <p:cBhvr>
                                        <p:cTn id="184" dur="1" fill="hold">
                                          <p:stCondLst>
                                            <p:cond delay="0"/>
                                          </p:stCondLst>
                                        </p:cTn>
                                        <p:tgtEl>
                                          <p:spTgt spid="63"/>
                                        </p:tgtEl>
                                        <p:attrNameLst>
                                          <p:attrName>style.visibility</p:attrName>
                                        </p:attrNameLst>
                                      </p:cBhvr>
                                      <p:to>
                                        <p:strVal val="visible"/>
                                      </p:to>
                                    </p:set>
                                    <p:animEffect transition="in" filter="fade">
                                      <p:cBhvr>
                                        <p:cTn id="185" dur="250"/>
                                        <p:tgtEl>
                                          <p:spTgt spid="63"/>
                                        </p:tgtEl>
                                      </p:cBhvr>
                                    </p:animEffect>
                                  </p:childTnLst>
                                </p:cTn>
                              </p:par>
                            </p:childTnLst>
                          </p:cTn>
                        </p:par>
                        <p:par>
                          <p:cTn id="186" fill="hold">
                            <p:stCondLst>
                              <p:cond delay="46250"/>
                            </p:stCondLst>
                            <p:childTnLst>
                              <p:par>
                                <p:cTn id="187" presetID="10" presetClass="entr" presetSubtype="0" fill="hold" grpId="0" nodeType="afterEffect">
                                  <p:stCondLst>
                                    <p:cond delay="1000"/>
                                  </p:stCondLst>
                                  <p:childTnLst>
                                    <p:set>
                                      <p:cBhvr>
                                        <p:cTn id="188" dur="1" fill="hold">
                                          <p:stCondLst>
                                            <p:cond delay="0"/>
                                          </p:stCondLst>
                                        </p:cTn>
                                        <p:tgtEl>
                                          <p:spTgt spid="65"/>
                                        </p:tgtEl>
                                        <p:attrNameLst>
                                          <p:attrName>style.visibility</p:attrName>
                                        </p:attrNameLst>
                                      </p:cBhvr>
                                      <p:to>
                                        <p:strVal val="visible"/>
                                      </p:to>
                                    </p:set>
                                    <p:animEffect transition="in" filter="fade">
                                      <p:cBhvr>
                                        <p:cTn id="189" dur="500"/>
                                        <p:tgtEl>
                                          <p:spTgt spid="65"/>
                                        </p:tgtEl>
                                      </p:cBhvr>
                                    </p:animEffect>
                                  </p:childTnLst>
                                </p:cTn>
                              </p:par>
                            </p:childTnLst>
                          </p:cTn>
                        </p:par>
                        <p:par>
                          <p:cTn id="190" fill="hold">
                            <p:stCondLst>
                              <p:cond delay="47750"/>
                            </p:stCondLst>
                            <p:childTnLst>
                              <p:par>
                                <p:cTn id="191" presetID="10" presetClass="entr" presetSubtype="0" fill="hold" nodeType="afterEffect">
                                  <p:stCondLst>
                                    <p:cond delay="0"/>
                                  </p:stCondLst>
                                  <p:childTnLst>
                                    <p:set>
                                      <p:cBhvr>
                                        <p:cTn id="192" dur="1" fill="hold">
                                          <p:stCondLst>
                                            <p:cond delay="0"/>
                                          </p:stCondLst>
                                        </p:cTn>
                                        <p:tgtEl>
                                          <p:spTgt spid="37"/>
                                        </p:tgtEl>
                                        <p:attrNameLst>
                                          <p:attrName>style.visibility</p:attrName>
                                        </p:attrNameLst>
                                      </p:cBhvr>
                                      <p:to>
                                        <p:strVal val="visible"/>
                                      </p:to>
                                    </p:set>
                                    <p:animEffect transition="in" filter="fade">
                                      <p:cBhvr>
                                        <p:cTn id="193" dur="500"/>
                                        <p:tgtEl>
                                          <p:spTgt spid="37"/>
                                        </p:tgtEl>
                                      </p:cBhvr>
                                    </p:animEffect>
                                  </p:childTnLst>
                                </p:cTn>
                              </p:par>
                            </p:childTnLst>
                          </p:cTn>
                        </p:par>
                        <p:par>
                          <p:cTn id="194" fill="hold">
                            <p:stCondLst>
                              <p:cond delay="48250"/>
                            </p:stCondLst>
                            <p:childTnLst>
                              <p:par>
                                <p:cTn id="195" presetID="21" presetClass="entr" presetSubtype="1" fill="hold" grpId="0" nodeType="afterEffect">
                                  <p:stCondLst>
                                    <p:cond delay="0"/>
                                  </p:stCondLst>
                                  <p:childTnLst>
                                    <p:set>
                                      <p:cBhvr>
                                        <p:cTn id="196" dur="1" fill="hold">
                                          <p:stCondLst>
                                            <p:cond delay="0"/>
                                          </p:stCondLst>
                                        </p:cTn>
                                        <p:tgtEl>
                                          <p:spTgt spid="68"/>
                                        </p:tgtEl>
                                        <p:attrNameLst>
                                          <p:attrName>style.visibility</p:attrName>
                                        </p:attrNameLst>
                                      </p:cBhvr>
                                      <p:to>
                                        <p:strVal val="visible"/>
                                      </p:to>
                                    </p:set>
                                    <p:animEffect transition="in" filter="wheel(1)">
                                      <p:cBhvr>
                                        <p:cTn id="197" dur="500"/>
                                        <p:tgtEl>
                                          <p:spTgt spid="68"/>
                                        </p:tgtEl>
                                      </p:cBhvr>
                                    </p:animEffect>
                                  </p:childTnLst>
                                </p:cTn>
                              </p:par>
                            </p:childTnLst>
                          </p:cTn>
                        </p:par>
                        <p:par>
                          <p:cTn id="198" fill="hold">
                            <p:stCondLst>
                              <p:cond delay="48750"/>
                            </p:stCondLst>
                            <p:childTnLst>
                              <p:par>
                                <p:cTn id="199" presetID="10" presetClass="entr" presetSubtype="0" fill="hold" nodeType="afterEffect">
                                  <p:stCondLst>
                                    <p:cond delay="0"/>
                                  </p:stCondLst>
                                  <p:childTnLst>
                                    <p:set>
                                      <p:cBhvr>
                                        <p:cTn id="200" dur="1" fill="hold">
                                          <p:stCondLst>
                                            <p:cond delay="0"/>
                                          </p:stCondLst>
                                        </p:cTn>
                                        <p:tgtEl>
                                          <p:spTgt spid="69"/>
                                        </p:tgtEl>
                                        <p:attrNameLst>
                                          <p:attrName>style.visibility</p:attrName>
                                        </p:attrNameLst>
                                      </p:cBhvr>
                                      <p:to>
                                        <p:strVal val="visible"/>
                                      </p:to>
                                    </p:set>
                                    <p:animEffect transition="in" filter="fade">
                                      <p:cBhvr>
                                        <p:cTn id="201" dur="500"/>
                                        <p:tgtEl>
                                          <p:spTgt spid="69"/>
                                        </p:tgtEl>
                                      </p:cBhvr>
                                    </p:animEffect>
                                  </p:childTnLst>
                                </p:cTn>
                              </p:par>
                            </p:childTnLst>
                          </p:cTn>
                        </p:par>
                        <p:par>
                          <p:cTn id="202" fill="hold">
                            <p:stCondLst>
                              <p:cond delay="49250"/>
                            </p:stCondLst>
                            <p:childTnLst>
                              <p:par>
                                <p:cTn id="203" presetID="21" presetClass="entr" presetSubtype="1" fill="hold" grpId="0" nodeType="after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wheel(1)">
                                      <p:cBhvr>
                                        <p:cTn id="205" dur="500"/>
                                        <p:tgtEl>
                                          <p:spTgt spid="75"/>
                                        </p:tgtEl>
                                      </p:cBhvr>
                                    </p:animEffect>
                                  </p:childTnLst>
                                </p:cTn>
                              </p:par>
                            </p:childTnLst>
                          </p:cTn>
                        </p:par>
                        <p:par>
                          <p:cTn id="206" fill="hold">
                            <p:stCondLst>
                              <p:cond delay="49750"/>
                            </p:stCondLst>
                            <p:childTnLst>
                              <p:par>
                                <p:cTn id="207" presetID="10" presetClass="entr" presetSubtype="0" fill="hold" nodeType="afterEffect">
                                  <p:stCondLst>
                                    <p:cond delay="0"/>
                                  </p:stCondLst>
                                  <p:childTnLst>
                                    <p:set>
                                      <p:cBhvr>
                                        <p:cTn id="208" dur="1" fill="hold">
                                          <p:stCondLst>
                                            <p:cond delay="0"/>
                                          </p:stCondLst>
                                        </p:cTn>
                                        <p:tgtEl>
                                          <p:spTgt spid="70"/>
                                        </p:tgtEl>
                                        <p:attrNameLst>
                                          <p:attrName>style.visibility</p:attrName>
                                        </p:attrNameLst>
                                      </p:cBhvr>
                                      <p:to>
                                        <p:strVal val="visible"/>
                                      </p:to>
                                    </p:set>
                                    <p:animEffect transition="in" filter="fade">
                                      <p:cBhvr>
                                        <p:cTn id="209" dur="500"/>
                                        <p:tgtEl>
                                          <p:spTgt spid="70"/>
                                        </p:tgtEl>
                                      </p:cBhvr>
                                    </p:animEffect>
                                  </p:childTnLst>
                                </p:cTn>
                              </p:par>
                            </p:childTnLst>
                          </p:cTn>
                        </p:par>
                        <p:par>
                          <p:cTn id="210" fill="hold">
                            <p:stCondLst>
                              <p:cond delay="50250"/>
                            </p:stCondLst>
                            <p:childTnLst>
                              <p:par>
                                <p:cTn id="211" presetID="21" presetClass="entr" presetSubtype="1" fill="hold" grpId="0" nodeType="afterEffect">
                                  <p:stCondLst>
                                    <p:cond delay="0"/>
                                  </p:stCondLst>
                                  <p:childTnLst>
                                    <p:set>
                                      <p:cBhvr>
                                        <p:cTn id="212" dur="1" fill="hold">
                                          <p:stCondLst>
                                            <p:cond delay="0"/>
                                          </p:stCondLst>
                                        </p:cTn>
                                        <p:tgtEl>
                                          <p:spTgt spid="76"/>
                                        </p:tgtEl>
                                        <p:attrNameLst>
                                          <p:attrName>style.visibility</p:attrName>
                                        </p:attrNameLst>
                                      </p:cBhvr>
                                      <p:to>
                                        <p:strVal val="visible"/>
                                      </p:to>
                                    </p:set>
                                    <p:animEffect transition="in" filter="wheel(1)">
                                      <p:cBhvr>
                                        <p:cTn id="213" dur="500"/>
                                        <p:tgtEl>
                                          <p:spTgt spid="76"/>
                                        </p:tgtEl>
                                      </p:cBhvr>
                                    </p:animEffect>
                                  </p:childTnLst>
                                </p:cTn>
                              </p:par>
                            </p:childTnLst>
                          </p:cTn>
                        </p:par>
                        <p:par>
                          <p:cTn id="214" fill="hold">
                            <p:stCondLst>
                              <p:cond delay="50750"/>
                            </p:stCondLst>
                            <p:childTnLst>
                              <p:par>
                                <p:cTn id="215" presetID="10" presetClass="entr" presetSubtype="0" fill="hold" nodeType="afterEffect">
                                  <p:stCondLst>
                                    <p:cond delay="0"/>
                                  </p:stCondLst>
                                  <p:childTnLst>
                                    <p:set>
                                      <p:cBhvr>
                                        <p:cTn id="216" dur="1" fill="hold">
                                          <p:stCondLst>
                                            <p:cond delay="0"/>
                                          </p:stCondLst>
                                        </p:cTn>
                                        <p:tgtEl>
                                          <p:spTgt spid="71"/>
                                        </p:tgtEl>
                                        <p:attrNameLst>
                                          <p:attrName>style.visibility</p:attrName>
                                        </p:attrNameLst>
                                      </p:cBhvr>
                                      <p:to>
                                        <p:strVal val="visible"/>
                                      </p:to>
                                    </p:set>
                                    <p:animEffect transition="in" filter="fade">
                                      <p:cBhvr>
                                        <p:cTn id="217" dur="500"/>
                                        <p:tgtEl>
                                          <p:spTgt spid="71"/>
                                        </p:tgtEl>
                                      </p:cBhvr>
                                    </p:animEffect>
                                  </p:childTnLst>
                                </p:cTn>
                              </p:par>
                            </p:childTnLst>
                          </p:cTn>
                        </p:par>
                        <p:par>
                          <p:cTn id="218" fill="hold">
                            <p:stCondLst>
                              <p:cond delay="51250"/>
                            </p:stCondLst>
                            <p:childTnLst>
                              <p:par>
                                <p:cTn id="219" presetID="21" presetClass="entr" presetSubtype="1" fill="hold" grpId="0" nodeType="afterEffect">
                                  <p:stCondLst>
                                    <p:cond delay="0"/>
                                  </p:stCondLst>
                                  <p:childTnLst>
                                    <p:set>
                                      <p:cBhvr>
                                        <p:cTn id="220" dur="1" fill="hold">
                                          <p:stCondLst>
                                            <p:cond delay="0"/>
                                          </p:stCondLst>
                                        </p:cTn>
                                        <p:tgtEl>
                                          <p:spTgt spid="77"/>
                                        </p:tgtEl>
                                        <p:attrNameLst>
                                          <p:attrName>style.visibility</p:attrName>
                                        </p:attrNameLst>
                                      </p:cBhvr>
                                      <p:to>
                                        <p:strVal val="visible"/>
                                      </p:to>
                                    </p:set>
                                    <p:animEffect transition="in" filter="wheel(1)">
                                      <p:cBhvr>
                                        <p:cTn id="221" dur="500"/>
                                        <p:tgtEl>
                                          <p:spTgt spid="77"/>
                                        </p:tgtEl>
                                      </p:cBhvr>
                                    </p:animEffect>
                                  </p:childTnLst>
                                </p:cTn>
                              </p:par>
                            </p:childTnLst>
                          </p:cTn>
                        </p:par>
                        <p:par>
                          <p:cTn id="222" fill="hold">
                            <p:stCondLst>
                              <p:cond delay="51750"/>
                            </p:stCondLst>
                            <p:childTnLst>
                              <p:par>
                                <p:cTn id="223" presetID="10" presetClass="entr" presetSubtype="0" fill="hold" nodeType="afterEffect">
                                  <p:stCondLst>
                                    <p:cond delay="0"/>
                                  </p:stCondLst>
                                  <p:childTnLst>
                                    <p:set>
                                      <p:cBhvr>
                                        <p:cTn id="224" dur="1" fill="hold">
                                          <p:stCondLst>
                                            <p:cond delay="0"/>
                                          </p:stCondLst>
                                        </p:cTn>
                                        <p:tgtEl>
                                          <p:spTgt spid="72"/>
                                        </p:tgtEl>
                                        <p:attrNameLst>
                                          <p:attrName>style.visibility</p:attrName>
                                        </p:attrNameLst>
                                      </p:cBhvr>
                                      <p:to>
                                        <p:strVal val="visible"/>
                                      </p:to>
                                    </p:set>
                                    <p:animEffect transition="in" filter="fade">
                                      <p:cBhvr>
                                        <p:cTn id="225" dur="500"/>
                                        <p:tgtEl>
                                          <p:spTgt spid="72"/>
                                        </p:tgtEl>
                                      </p:cBhvr>
                                    </p:animEffect>
                                  </p:childTnLst>
                                </p:cTn>
                              </p:par>
                            </p:childTnLst>
                          </p:cTn>
                        </p:par>
                        <p:par>
                          <p:cTn id="226" fill="hold">
                            <p:stCondLst>
                              <p:cond delay="52250"/>
                            </p:stCondLst>
                            <p:childTnLst>
                              <p:par>
                                <p:cTn id="227" presetID="21" presetClass="entr" presetSubtype="1" fill="hold" grpId="0" nodeType="afterEffect">
                                  <p:stCondLst>
                                    <p:cond delay="0"/>
                                  </p:stCondLst>
                                  <p:childTnLst>
                                    <p:set>
                                      <p:cBhvr>
                                        <p:cTn id="228" dur="1" fill="hold">
                                          <p:stCondLst>
                                            <p:cond delay="0"/>
                                          </p:stCondLst>
                                        </p:cTn>
                                        <p:tgtEl>
                                          <p:spTgt spid="78"/>
                                        </p:tgtEl>
                                        <p:attrNameLst>
                                          <p:attrName>style.visibility</p:attrName>
                                        </p:attrNameLst>
                                      </p:cBhvr>
                                      <p:to>
                                        <p:strVal val="visible"/>
                                      </p:to>
                                    </p:set>
                                    <p:animEffect transition="in" filter="wheel(1)">
                                      <p:cBhvr>
                                        <p:cTn id="229" dur="500"/>
                                        <p:tgtEl>
                                          <p:spTgt spid="78"/>
                                        </p:tgtEl>
                                      </p:cBhvr>
                                    </p:animEffect>
                                  </p:childTnLst>
                                </p:cTn>
                              </p:par>
                            </p:childTnLst>
                          </p:cTn>
                        </p:par>
                        <p:par>
                          <p:cTn id="230" fill="hold">
                            <p:stCondLst>
                              <p:cond delay="52750"/>
                            </p:stCondLst>
                            <p:childTnLst>
                              <p:par>
                                <p:cTn id="231" presetID="10" presetClass="entr" presetSubtype="0" fill="hold" nodeType="afterEffect">
                                  <p:stCondLst>
                                    <p:cond delay="0"/>
                                  </p:stCondLst>
                                  <p:childTnLst>
                                    <p:set>
                                      <p:cBhvr>
                                        <p:cTn id="232" dur="1" fill="hold">
                                          <p:stCondLst>
                                            <p:cond delay="0"/>
                                          </p:stCondLst>
                                        </p:cTn>
                                        <p:tgtEl>
                                          <p:spTgt spid="73"/>
                                        </p:tgtEl>
                                        <p:attrNameLst>
                                          <p:attrName>style.visibility</p:attrName>
                                        </p:attrNameLst>
                                      </p:cBhvr>
                                      <p:to>
                                        <p:strVal val="visible"/>
                                      </p:to>
                                    </p:set>
                                    <p:animEffect transition="in" filter="fade">
                                      <p:cBhvr>
                                        <p:cTn id="233" dur="500"/>
                                        <p:tgtEl>
                                          <p:spTgt spid="73"/>
                                        </p:tgtEl>
                                      </p:cBhvr>
                                    </p:animEffect>
                                  </p:childTnLst>
                                </p:cTn>
                              </p:par>
                            </p:childTnLst>
                          </p:cTn>
                        </p:par>
                        <p:par>
                          <p:cTn id="234" fill="hold">
                            <p:stCondLst>
                              <p:cond delay="53250"/>
                            </p:stCondLst>
                            <p:childTnLst>
                              <p:par>
                                <p:cTn id="235" presetID="21" presetClass="entr" presetSubtype="1" fill="hold" grpId="0" nodeType="afterEffect">
                                  <p:stCondLst>
                                    <p:cond delay="0"/>
                                  </p:stCondLst>
                                  <p:childTnLst>
                                    <p:set>
                                      <p:cBhvr>
                                        <p:cTn id="236" dur="1" fill="hold">
                                          <p:stCondLst>
                                            <p:cond delay="0"/>
                                          </p:stCondLst>
                                        </p:cTn>
                                        <p:tgtEl>
                                          <p:spTgt spid="79"/>
                                        </p:tgtEl>
                                        <p:attrNameLst>
                                          <p:attrName>style.visibility</p:attrName>
                                        </p:attrNameLst>
                                      </p:cBhvr>
                                      <p:to>
                                        <p:strVal val="visible"/>
                                      </p:to>
                                    </p:set>
                                    <p:animEffect transition="in" filter="wheel(1)">
                                      <p:cBhvr>
                                        <p:cTn id="237" dur="500"/>
                                        <p:tgtEl>
                                          <p:spTgt spid="79"/>
                                        </p:tgtEl>
                                      </p:cBhvr>
                                    </p:animEffect>
                                  </p:childTnLst>
                                </p:cTn>
                              </p:par>
                            </p:childTnLst>
                          </p:cTn>
                        </p:par>
                        <p:par>
                          <p:cTn id="238" fill="hold">
                            <p:stCondLst>
                              <p:cond delay="53750"/>
                            </p:stCondLst>
                            <p:childTnLst>
                              <p:par>
                                <p:cTn id="239" presetID="42" presetClass="entr" presetSubtype="0" fill="hold" grpId="0" nodeType="afterEffect">
                                  <p:stCondLst>
                                    <p:cond delay="1500"/>
                                  </p:stCondLst>
                                  <p:childTnLst>
                                    <p:set>
                                      <p:cBhvr>
                                        <p:cTn id="240" dur="1" fill="hold">
                                          <p:stCondLst>
                                            <p:cond delay="0"/>
                                          </p:stCondLst>
                                        </p:cTn>
                                        <p:tgtEl>
                                          <p:spTgt spid="74"/>
                                        </p:tgtEl>
                                        <p:attrNameLst>
                                          <p:attrName>style.visibility</p:attrName>
                                        </p:attrNameLst>
                                      </p:cBhvr>
                                      <p:to>
                                        <p:strVal val="visible"/>
                                      </p:to>
                                    </p:set>
                                    <p:animEffect transition="in" filter="fade">
                                      <p:cBhvr>
                                        <p:cTn id="241" dur="2000"/>
                                        <p:tgtEl>
                                          <p:spTgt spid="74"/>
                                        </p:tgtEl>
                                      </p:cBhvr>
                                    </p:animEffect>
                                    <p:anim calcmode="lin" valueType="num">
                                      <p:cBhvr>
                                        <p:cTn id="242" dur="2000" fill="hold"/>
                                        <p:tgtEl>
                                          <p:spTgt spid="74"/>
                                        </p:tgtEl>
                                        <p:attrNameLst>
                                          <p:attrName>ppt_x</p:attrName>
                                        </p:attrNameLst>
                                      </p:cBhvr>
                                      <p:tavLst>
                                        <p:tav tm="0">
                                          <p:val>
                                            <p:strVal val="#ppt_x"/>
                                          </p:val>
                                        </p:tav>
                                        <p:tav tm="100000">
                                          <p:val>
                                            <p:strVal val="#ppt_x"/>
                                          </p:val>
                                        </p:tav>
                                      </p:tavLst>
                                    </p:anim>
                                    <p:anim calcmode="lin" valueType="num">
                                      <p:cBhvr>
                                        <p:cTn id="243" dur="2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 grpId="0"/>
      <p:bldP spid="6" grpId="0" uiExpand="1" build="p"/>
      <p:bldP spid="15" grpId="0" animBg="1"/>
      <p:bldP spid="16" grpId="0" animBg="1"/>
      <p:bldP spid="26" grpId="0"/>
      <p:bldP spid="25" grpId="0" animBg="1"/>
      <p:bldP spid="24" grpId="0" animBg="1"/>
      <p:bldP spid="31" grpId="0" animBg="1"/>
      <p:bldP spid="29" grpId="0" animBg="1"/>
      <p:bldP spid="30" grpId="0" animBg="1"/>
      <p:bldP spid="32" grpId="0" animBg="1"/>
      <p:bldP spid="33" grpId="0" animBg="1"/>
      <p:bldP spid="34" grpId="0" animBg="1"/>
      <p:bldP spid="38" grpId="0"/>
      <p:bldP spid="65" grpId="0"/>
      <p:bldP spid="68" grpId="0" animBg="1"/>
      <p:bldP spid="75" grpId="0" animBg="1"/>
      <p:bldP spid="76" grpId="0" animBg="1"/>
      <p:bldP spid="77" grpId="0" animBg="1"/>
      <p:bldP spid="78" grpId="0" animBg="1"/>
      <p:bldP spid="79" grpId="0" animBg="1"/>
      <p:bldP spid="74" grpId="0" animBg="1"/>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15</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Products</a:t>
            </a:r>
            <a:r>
              <a:rPr lang="fr-FR" sz="2800" b="0" i="0" u="none" strike="noStrike" cap="none" dirty="0">
                <a:solidFill>
                  <a:schemeClr val="lt1"/>
                </a:solidFill>
                <a:latin typeface="Arial"/>
                <a:ea typeface="Arial"/>
                <a:cs typeface="Arial"/>
                <a:sym typeface="Arial"/>
              </a:rPr>
              <a:t> </a:t>
            </a:r>
            <a:r>
              <a:rPr lang="fr-FR" sz="2800" b="0" i="0" u="none" strike="noStrike" cap="none" dirty="0" err="1">
                <a:solidFill>
                  <a:schemeClr val="lt1"/>
                </a:solidFill>
                <a:latin typeface="Arial"/>
                <a:ea typeface="Arial"/>
                <a:cs typeface="Arial"/>
                <a:sym typeface="Arial"/>
              </a:rPr>
              <a:t>specificities</a:t>
            </a:r>
            <a:endParaRPr lang="en-GB" sz="2800" b="0" i="0" u="none" strike="noStrike" cap="none" dirty="0">
              <a:solidFill>
                <a:schemeClr val="lt1"/>
              </a:solidFill>
              <a:latin typeface="Arial"/>
              <a:ea typeface="Arial"/>
              <a:cs typeface="Arial"/>
              <a:sym typeface="Arial"/>
            </a:endParaRPr>
          </a:p>
        </p:txBody>
      </p:sp>
      <p:sp>
        <p:nvSpPr>
          <p:cNvPr id="6" name="5 Rectángulo"/>
          <p:cNvSpPr/>
          <p:nvPr/>
        </p:nvSpPr>
        <p:spPr>
          <a:xfrm>
            <a:off x="285531" y="1996764"/>
            <a:ext cx="8367731" cy="1323439"/>
          </a:xfrm>
          <a:prstGeom prst="rect">
            <a:avLst/>
          </a:prstGeom>
        </p:spPr>
        <p:txBody>
          <a:bodyPr wrap="square">
            <a:spAutoFit/>
          </a:bodyPr>
          <a:lstStyle/>
          <a:p>
            <a:pPr algn="just"/>
            <a:r>
              <a:rPr lang="en-US" sz="1600" dirty="0">
                <a:solidFill>
                  <a:schemeClr val="tx1"/>
                </a:solidFill>
              </a:rPr>
              <a:t>It is obvious that if we put all the logistics operations next to each other, we </a:t>
            </a:r>
            <a:r>
              <a:rPr lang="en-US" sz="1600" dirty="0" err="1">
                <a:solidFill>
                  <a:schemeClr val="tx1"/>
                </a:solidFill>
              </a:rPr>
              <a:t>realise</a:t>
            </a:r>
            <a:r>
              <a:rPr lang="en-US" sz="1600" dirty="0">
                <a:solidFill>
                  <a:schemeClr val="tx1"/>
                </a:solidFill>
              </a:rPr>
              <a:t> how difficult it would be to tackle them all with one approach, whether it is to </a:t>
            </a:r>
            <a:r>
              <a:rPr lang="en-US" sz="1600" dirty="0" err="1">
                <a:solidFill>
                  <a:schemeClr val="tx1"/>
                </a:solidFill>
              </a:rPr>
              <a:t>optimise</a:t>
            </a:r>
            <a:r>
              <a:rPr lang="en-US" sz="1600" dirty="0">
                <a:solidFill>
                  <a:schemeClr val="tx1"/>
                </a:solidFill>
              </a:rPr>
              <a:t> costs, timing or the organisation itself.</a:t>
            </a:r>
            <a:r>
              <a:rPr lang="en-GB" sz="1600" dirty="0">
                <a:solidFill>
                  <a:schemeClr val="tx1"/>
                </a:solidFill>
              </a:rPr>
              <a:t>.</a:t>
            </a:r>
          </a:p>
          <a:p>
            <a:pPr algn="just"/>
            <a:endParaRPr lang="en-GB" sz="1600" dirty="0">
              <a:solidFill>
                <a:schemeClr val="tx1"/>
              </a:solidFill>
            </a:endParaRPr>
          </a:p>
          <a:p>
            <a:pPr algn="just"/>
            <a:r>
              <a:rPr lang="en-GB" sz="1600" dirty="0">
                <a:solidFill>
                  <a:schemeClr val="tx1"/>
                </a:solidFill>
              </a:rPr>
              <a:t>In the urban environment, we tend to see:</a:t>
            </a:r>
          </a:p>
        </p:txBody>
      </p:sp>
      <p:sp>
        <p:nvSpPr>
          <p:cNvPr id="3" name="Rectangle : coins arrondis 2">
            <a:extLst>
              <a:ext uri="{FF2B5EF4-FFF2-40B4-BE49-F238E27FC236}">
                <a16:creationId xmlns:a16="http://schemas.microsoft.com/office/drawing/2014/main" id="{9DB6CB17-C664-48C4-A5D1-7F3B13F41F9D}"/>
              </a:ext>
            </a:extLst>
          </p:cNvPr>
          <p:cNvSpPr/>
          <p:nvPr/>
        </p:nvSpPr>
        <p:spPr>
          <a:xfrm>
            <a:off x="2234153" y="3780148"/>
            <a:ext cx="4298622" cy="509048"/>
          </a:xfrm>
          <a:prstGeom prst="round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One </a:t>
            </a:r>
            <a:r>
              <a:rPr lang="fr-FR" sz="1600" b="1" dirty="0" err="1"/>
              <a:t>urban</a:t>
            </a:r>
            <a:r>
              <a:rPr lang="fr-FR" sz="1600" b="1" dirty="0"/>
              <a:t> </a:t>
            </a:r>
            <a:r>
              <a:rPr lang="fr-FR" sz="1600" b="1" dirty="0" err="1"/>
              <a:t>logistic</a:t>
            </a:r>
            <a:endParaRPr lang="fr-FR" sz="1600" b="1" dirty="0"/>
          </a:p>
        </p:txBody>
      </p:sp>
      <p:sp>
        <p:nvSpPr>
          <p:cNvPr id="4" name="Rectangle 3">
            <a:extLst>
              <a:ext uri="{FF2B5EF4-FFF2-40B4-BE49-F238E27FC236}">
                <a16:creationId xmlns:a16="http://schemas.microsoft.com/office/drawing/2014/main" id="{47E0F3D4-F856-4D20-85B6-2FB06F49495C}"/>
              </a:ext>
            </a:extLst>
          </p:cNvPr>
          <p:cNvSpPr/>
          <p:nvPr/>
        </p:nvSpPr>
        <p:spPr>
          <a:xfrm rot="1623104">
            <a:off x="3280528" y="4017854"/>
            <a:ext cx="1998482" cy="848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44E40851-D984-4608-AFD6-74DACD49A7FB}"/>
              </a:ext>
            </a:extLst>
          </p:cNvPr>
          <p:cNvGrpSpPr/>
          <p:nvPr/>
        </p:nvGrpSpPr>
        <p:grpSpPr>
          <a:xfrm>
            <a:off x="1913641" y="3420751"/>
            <a:ext cx="4732256" cy="1227841"/>
            <a:chOff x="1913641" y="3420751"/>
            <a:chExt cx="4732256" cy="1227841"/>
          </a:xfrm>
        </p:grpSpPr>
        <p:sp>
          <p:nvSpPr>
            <p:cNvPr id="7" name="Rectangle 6">
              <a:extLst>
                <a:ext uri="{FF2B5EF4-FFF2-40B4-BE49-F238E27FC236}">
                  <a16:creationId xmlns:a16="http://schemas.microsoft.com/office/drawing/2014/main" id="{4A2497EB-FC0A-4012-9236-E23038D3E924}"/>
                </a:ext>
              </a:extLst>
            </p:cNvPr>
            <p:cNvSpPr/>
            <p:nvPr/>
          </p:nvSpPr>
          <p:spPr>
            <a:xfrm>
              <a:off x="1913641" y="3420751"/>
              <a:ext cx="4732256" cy="1227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FFEBA069-54CF-43C3-A0C9-CFB87A99FA86}"/>
                </a:ext>
              </a:extLst>
            </p:cNvPr>
            <p:cNvSpPr/>
            <p:nvPr/>
          </p:nvSpPr>
          <p:spPr>
            <a:xfrm>
              <a:off x="2234153" y="3780148"/>
              <a:ext cx="4298622" cy="509048"/>
            </a:xfrm>
            <a:prstGeom prst="round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t>Several</a:t>
              </a:r>
              <a:r>
                <a:rPr lang="fr-FR" sz="1600" b="1" dirty="0"/>
                <a:t> last mile </a:t>
              </a:r>
              <a:r>
                <a:rPr lang="fr-FR" sz="1600" b="1" dirty="0" err="1"/>
                <a:t>logistics</a:t>
              </a:r>
              <a:endParaRPr lang="fr-FR" sz="1600" b="1" dirty="0"/>
            </a:p>
          </p:txBody>
        </p:sp>
      </p:grpSp>
      <p:sp>
        <p:nvSpPr>
          <p:cNvPr id="13" name="5 Rectángulo">
            <a:extLst>
              <a:ext uri="{FF2B5EF4-FFF2-40B4-BE49-F238E27FC236}">
                <a16:creationId xmlns:a16="http://schemas.microsoft.com/office/drawing/2014/main" id="{7BC410F8-4293-493E-8B3B-2E7863800FCF}"/>
              </a:ext>
            </a:extLst>
          </p:cNvPr>
          <p:cNvSpPr/>
          <p:nvPr/>
        </p:nvSpPr>
        <p:spPr>
          <a:xfrm>
            <a:off x="285531" y="4996205"/>
            <a:ext cx="8367731" cy="1323439"/>
          </a:xfrm>
          <a:prstGeom prst="rect">
            <a:avLst/>
          </a:prstGeom>
        </p:spPr>
        <p:txBody>
          <a:bodyPr wrap="square">
            <a:spAutoFit/>
          </a:bodyPr>
          <a:lstStyle/>
          <a:p>
            <a:pPr algn="just"/>
            <a:r>
              <a:rPr lang="en-US" sz="1600" dirty="0">
                <a:solidFill>
                  <a:schemeClr val="tx1"/>
                </a:solidFill>
              </a:rPr>
              <a:t>...which explains why it is necessary to break down the functioning of the city around the families of products that pass through its streets.</a:t>
            </a:r>
          </a:p>
          <a:p>
            <a:pPr algn="just"/>
            <a:endParaRPr lang="en-US" sz="1600" dirty="0">
              <a:solidFill>
                <a:schemeClr val="tx1"/>
              </a:solidFill>
            </a:endParaRPr>
          </a:p>
          <a:p>
            <a:pPr algn="just"/>
            <a:r>
              <a:rPr lang="en-US" sz="1600" dirty="0">
                <a:solidFill>
                  <a:schemeClr val="tx1"/>
                </a:solidFill>
              </a:rPr>
              <a:t>It is necessary to understand their constraints, their issues and their economic model, in order to study how to improve their respective logistics.</a:t>
            </a:r>
          </a:p>
        </p:txBody>
      </p:sp>
    </p:spTree>
    <p:extLst>
      <p:ext uri="{BB962C8B-B14F-4D97-AF65-F5344CB8AC3E}">
        <p14:creationId xmlns:p14="http://schemas.microsoft.com/office/powerpoint/2010/main" val="40040146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000"/>
                                        <p:tgtEl>
                                          <p:spTgt spid="6">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5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750"/>
                                        <p:tgtEl>
                                          <p:spTgt spid="6">
                                            <p:txEl>
                                              <p:pRg st="2" end="2"/>
                                            </p:txEl>
                                          </p:spTgt>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par>
                          <p:cTn id="20" fill="hold">
                            <p:stCondLst>
                              <p:cond delay="6000"/>
                            </p:stCondLst>
                            <p:childTnLst>
                              <p:par>
                                <p:cTn id="21" presetID="42" presetClass="entr" presetSubtype="0" fill="hold" nodeType="afterEffect">
                                  <p:stCondLst>
                                    <p:cond delay="7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7750"/>
                            </p:stCondLst>
                            <p:childTnLst>
                              <p:par>
                                <p:cTn id="27" presetID="22" presetClass="entr" presetSubtype="1" fill="hold" grpId="0" nodeType="afterEffect">
                                  <p:stCondLst>
                                    <p:cond delay="50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up)">
                                      <p:cBhvr>
                                        <p:cTn id="29" dur="1500"/>
                                        <p:tgtEl>
                                          <p:spTgt spid="13">
                                            <p:txEl>
                                              <p:pRg st="0" end="0"/>
                                            </p:txEl>
                                          </p:spTgt>
                                        </p:tgtEl>
                                      </p:cBhvr>
                                    </p:animEffect>
                                  </p:childTnLst>
                                </p:cTn>
                              </p:par>
                            </p:childTnLst>
                          </p:cTn>
                        </p:par>
                        <p:par>
                          <p:cTn id="30" fill="hold">
                            <p:stCondLst>
                              <p:cond delay="9750"/>
                            </p:stCondLst>
                            <p:childTnLst>
                              <p:par>
                                <p:cTn id="31" presetID="22" presetClass="entr" presetSubtype="1" fill="hold" grpId="0" nodeType="afterEffect">
                                  <p:stCondLst>
                                    <p:cond delay="25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wipe(up)">
                                      <p:cBhvr>
                                        <p:cTn id="33" dur="1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P spid="4" grpId="0" animBg="1"/>
      <p:bldP spid="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16</a:t>
            </a:fld>
            <a:endParaRPr/>
          </a:p>
        </p:txBody>
      </p:sp>
      <p:sp>
        <p:nvSpPr>
          <p:cNvPr id="6" name="5 Rectángulo"/>
          <p:cNvSpPr/>
          <p:nvPr/>
        </p:nvSpPr>
        <p:spPr>
          <a:xfrm>
            <a:off x="306006" y="1812071"/>
            <a:ext cx="8367731" cy="338554"/>
          </a:xfrm>
          <a:prstGeom prst="rect">
            <a:avLst/>
          </a:prstGeom>
        </p:spPr>
        <p:txBody>
          <a:bodyPr wrap="square">
            <a:spAutoFit/>
          </a:bodyPr>
          <a:lstStyle/>
          <a:p>
            <a:r>
              <a:rPr lang="en-GB" sz="1600" b="1" dirty="0">
                <a:solidFill>
                  <a:schemeClr val="tx1"/>
                </a:solidFill>
              </a:rPr>
              <a:t>What are the products that flow through the city ?</a:t>
            </a:r>
          </a:p>
        </p:txBody>
      </p:sp>
      <p:pic>
        <p:nvPicPr>
          <p:cNvPr id="3" name="Image 2" descr="Une image contenant texte&#10;&#10;Description générée automatiquement">
            <a:extLst>
              <a:ext uri="{FF2B5EF4-FFF2-40B4-BE49-F238E27FC236}">
                <a16:creationId xmlns:a16="http://schemas.microsoft.com/office/drawing/2014/main" id="{04806F3B-8CAA-4E48-B7AE-A0880FCD9D82}"/>
              </a:ext>
            </a:extLst>
          </p:cNvPr>
          <p:cNvPicPr>
            <a:picLocks noChangeAspect="1"/>
          </p:cNvPicPr>
          <p:nvPr/>
        </p:nvPicPr>
        <p:blipFill>
          <a:blip r:embed="rId3"/>
          <a:stretch>
            <a:fillRect/>
          </a:stretch>
        </p:blipFill>
        <p:spPr>
          <a:xfrm>
            <a:off x="3448050" y="4491038"/>
            <a:ext cx="2247900" cy="2028825"/>
          </a:xfrm>
          <a:prstGeom prst="rect">
            <a:avLst/>
          </a:prstGeom>
        </p:spPr>
      </p:pic>
      <p:grpSp>
        <p:nvGrpSpPr>
          <p:cNvPr id="8" name="Groupe 7">
            <a:extLst>
              <a:ext uri="{FF2B5EF4-FFF2-40B4-BE49-F238E27FC236}">
                <a16:creationId xmlns:a16="http://schemas.microsoft.com/office/drawing/2014/main" id="{E3EBE8E1-A2FE-4AE9-9100-36C6E7704574}"/>
              </a:ext>
            </a:extLst>
          </p:cNvPr>
          <p:cNvGrpSpPr/>
          <p:nvPr/>
        </p:nvGrpSpPr>
        <p:grpSpPr>
          <a:xfrm>
            <a:off x="285531" y="4938619"/>
            <a:ext cx="2247537" cy="1581244"/>
            <a:chOff x="506451" y="4583151"/>
            <a:chExt cx="2247537" cy="1581244"/>
          </a:xfrm>
        </p:grpSpPr>
        <p:pic>
          <p:nvPicPr>
            <p:cNvPr id="5" name="Image 4" descr="Une image contenant texte&#10;&#10;Description générée automatiquement">
              <a:extLst>
                <a:ext uri="{FF2B5EF4-FFF2-40B4-BE49-F238E27FC236}">
                  <a16:creationId xmlns:a16="http://schemas.microsoft.com/office/drawing/2014/main" id="{D82FD883-9C9D-4BB2-A042-B8AF3E02F590}"/>
                </a:ext>
              </a:extLst>
            </p:cNvPr>
            <p:cNvPicPr>
              <a:picLocks noChangeAspect="1"/>
            </p:cNvPicPr>
            <p:nvPr/>
          </p:nvPicPr>
          <p:blipFill>
            <a:blip r:embed="rId4"/>
            <a:stretch>
              <a:fillRect/>
            </a:stretch>
          </p:blipFill>
          <p:spPr>
            <a:xfrm>
              <a:off x="588528" y="4583151"/>
              <a:ext cx="2165460" cy="1366552"/>
            </a:xfrm>
            <a:prstGeom prst="rect">
              <a:avLst/>
            </a:prstGeom>
          </p:spPr>
        </p:pic>
        <p:sp>
          <p:nvSpPr>
            <p:cNvPr id="7" name="ZoneTexte 6">
              <a:extLst>
                <a:ext uri="{FF2B5EF4-FFF2-40B4-BE49-F238E27FC236}">
                  <a16:creationId xmlns:a16="http://schemas.microsoft.com/office/drawing/2014/main" id="{B2FCBA48-869D-443D-BBAA-CC3747097B8A}"/>
                </a:ext>
              </a:extLst>
            </p:cNvPr>
            <p:cNvSpPr txBox="1"/>
            <p:nvPr/>
          </p:nvSpPr>
          <p:spPr>
            <a:xfrm>
              <a:off x="506451" y="5856618"/>
              <a:ext cx="2152185" cy="307777"/>
            </a:xfrm>
            <a:prstGeom prst="rect">
              <a:avLst/>
            </a:prstGeom>
            <a:noFill/>
          </p:spPr>
          <p:txBody>
            <a:bodyPr wrap="square" rtlCol="0">
              <a:spAutoFit/>
            </a:bodyPr>
            <a:lstStyle/>
            <a:p>
              <a:pPr algn="ctr"/>
              <a:r>
                <a:rPr lang="fr-FR" dirty="0"/>
                <a:t>Mail &amp; packages</a:t>
              </a:r>
            </a:p>
          </p:txBody>
        </p:sp>
      </p:grpSp>
      <p:grpSp>
        <p:nvGrpSpPr>
          <p:cNvPr id="11" name="Groupe 10">
            <a:extLst>
              <a:ext uri="{FF2B5EF4-FFF2-40B4-BE49-F238E27FC236}">
                <a16:creationId xmlns:a16="http://schemas.microsoft.com/office/drawing/2014/main" id="{725A839B-45F3-4540-B27C-CF366B541CE4}"/>
              </a:ext>
            </a:extLst>
          </p:cNvPr>
          <p:cNvGrpSpPr/>
          <p:nvPr/>
        </p:nvGrpSpPr>
        <p:grpSpPr>
          <a:xfrm>
            <a:off x="1295865" y="2899069"/>
            <a:ext cx="2152185" cy="1857246"/>
            <a:chOff x="1677895" y="2274849"/>
            <a:chExt cx="2152185" cy="1857246"/>
          </a:xfrm>
        </p:grpSpPr>
        <p:pic>
          <p:nvPicPr>
            <p:cNvPr id="10" name="Image 9">
              <a:extLst>
                <a:ext uri="{FF2B5EF4-FFF2-40B4-BE49-F238E27FC236}">
                  <a16:creationId xmlns:a16="http://schemas.microsoft.com/office/drawing/2014/main" id="{653B620A-A2A6-41E0-8FE5-52ECB1C4659E}"/>
                </a:ext>
              </a:extLst>
            </p:cNvPr>
            <p:cNvPicPr>
              <a:picLocks noChangeAspect="1"/>
            </p:cNvPicPr>
            <p:nvPr/>
          </p:nvPicPr>
          <p:blipFill>
            <a:blip r:embed="rId5"/>
            <a:stretch>
              <a:fillRect/>
            </a:stretch>
          </p:blipFill>
          <p:spPr>
            <a:xfrm>
              <a:off x="1740180" y="2274849"/>
              <a:ext cx="2027616" cy="1543804"/>
            </a:xfrm>
            <a:prstGeom prst="rect">
              <a:avLst/>
            </a:prstGeom>
          </p:spPr>
        </p:pic>
        <p:sp>
          <p:nvSpPr>
            <p:cNvPr id="14" name="ZoneTexte 13">
              <a:extLst>
                <a:ext uri="{FF2B5EF4-FFF2-40B4-BE49-F238E27FC236}">
                  <a16:creationId xmlns:a16="http://schemas.microsoft.com/office/drawing/2014/main" id="{69F33BD8-61F8-4A24-ADC6-F9D3FC288F7C}"/>
                </a:ext>
              </a:extLst>
            </p:cNvPr>
            <p:cNvSpPr txBox="1"/>
            <p:nvPr/>
          </p:nvSpPr>
          <p:spPr>
            <a:xfrm>
              <a:off x="1677895" y="3824318"/>
              <a:ext cx="2152185" cy="307777"/>
            </a:xfrm>
            <a:prstGeom prst="rect">
              <a:avLst/>
            </a:prstGeom>
            <a:noFill/>
          </p:spPr>
          <p:txBody>
            <a:bodyPr wrap="square" rtlCol="0">
              <a:spAutoFit/>
            </a:bodyPr>
            <a:lstStyle/>
            <a:p>
              <a:pPr algn="ctr"/>
              <a:r>
                <a:rPr lang="fr-FR" dirty="0"/>
                <a:t>Retail </a:t>
              </a:r>
              <a:r>
                <a:rPr lang="fr-FR" dirty="0" err="1"/>
                <a:t>products</a:t>
              </a:r>
              <a:endParaRPr lang="fr-FR" dirty="0"/>
            </a:p>
          </p:txBody>
        </p:sp>
      </p:grpSp>
      <p:grpSp>
        <p:nvGrpSpPr>
          <p:cNvPr id="15" name="Groupe 14">
            <a:extLst>
              <a:ext uri="{FF2B5EF4-FFF2-40B4-BE49-F238E27FC236}">
                <a16:creationId xmlns:a16="http://schemas.microsoft.com/office/drawing/2014/main" id="{50212165-D1F6-4895-A7C6-1BA6B38E7C74}"/>
              </a:ext>
            </a:extLst>
          </p:cNvPr>
          <p:cNvGrpSpPr/>
          <p:nvPr/>
        </p:nvGrpSpPr>
        <p:grpSpPr>
          <a:xfrm>
            <a:off x="3543765" y="2211238"/>
            <a:ext cx="2152185" cy="1851581"/>
            <a:chOff x="4151275" y="2274849"/>
            <a:chExt cx="2152185" cy="1851581"/>
          </a:xfrm>
        </p:grpSpPr>
        <p:pic>
          <p:nvPicPr>
            <p:cNvPr id="13" name="Image 12" descr="Une image contenant plusieurs, arrangé&#10;&#10;Description générée automatiquement">
              <a:extLst>
                <a:ext uri="{FF2B5EF4-FFF2-40B4-BE49-F238E27FC236}">
                  <a16:creationId xmlns:a16="http://schemas.microsoft.com/office/drawing/2014/main" id="{02168B4D-7F65-438E-A890-C156B44B63A8}"/>
                </a:ext>
              </a:extLst>
            </p:cNvPr>
            <p:cNvPicPr>
              <a:picLocks noChangeAspect="1"/>
            </p:cNvPicPr>
            <p:nvPr/>
          </p:nvPicPr>
          <p:blipFill rotWithShape="1">
            <a:blip r:embed="rId6"/>
            <a:srcRect l="26958" r="286"/>
            <a:stretch/>
          </p:blipFill>
          <p:spPr>
            <a:xfrm>
              <a:off x="4349750" y="2274849"/>
              <a:ext cx="1755237" cy="1543805"/>
            </a:xfrm>
            <a:prstGeom prst="rect">
              <a:avLst/>
            </a:prstGeom>
          </p:spPr>
        </p:pic>
        <p:sp>
          <p:nvSpPr>
            <p:cNvPr id="18" name="ZoneTexte 17">
              <a:extLst>
                <a:ext uri="{FF2B5EF4-FFF2-40B4-BE49-F238E27FC236}">
                  <a16:creationId xmlns:a16="http://schemas.microsoft.com/office/drawing/2014/main" id="{18F9559F-429C-4A2A-AE90-A1052B97025E}"/>
                </a:ext>
              </a:extLst>
            </p:cNvPr>
            <p:cNvSpPr txBox="1"/>
            <p:nvPr/>
          </p:nvSpPr>
          <p:spPr>
            <a:xfrm>
              <a:off x="4151275" y="3818653"/>
              <a:ext cx="2152185" cy="307777"/>
            </a:xfrm>
            <a:prstGeom prst="rect">
              <a:avLst/>
            </a:prstGeom>
            <a:noFill/>
          </p:spPr>
          <p:txBody>
            <a:bodyPr wrap="square" rtlCol="0">
              <a:spAutoFit/>
            </a:bodyPr>
            <a:lstStyle/>
            <a:p>
              <a:pPr algn="ctr"/>
              <a:r>
                <a:rPr lang="fr-FR" dirty="0"/>
                <a:t>Catering </a:t>
              </a:r>
              <a:r>
                <a:rPr lang="fr-FR" dirty="0" err="1"/>
                <a:t>products</a:t>
              </a:r>
              <a:endParaRPr lang="fr-FR" dirty="0"/>
            </a:p>
          </p:txBody>
        </p:sp>
      </p:grpSp>
      <p:grpSp>
        <p:nvGrpSpPr>
          <p:cNvPr id="21" name="Groupe 20">
            <a:extLst>
              <a:ext uri="{FF2B5EF4-FFF2-40B4-BE49-F238E27FC236}">
                <a16:creationId xmlns:a16="http://schemas.microsoft.com/office/drawing/2014/main" id="{11F921C8-372D-49A9-ACFD-ABB6B230AAC9}"/>
              </a:ext>
            </a:extLst>
          </p:cNvPr>
          <p:cNvGrpSpPr/>
          <p:nvPr/>
        </p:nvGrpSpPr>
        <p:grpSpPr>
          <a:xfrm>
            <a:off x="5894425" y="3393066"/>
            <a:ext cx="3085550" cy="1127844"/>
            <a:chOff x="5894425" y="3393066"/>
            <a:chExt cx="3085550" cy="1127844"/>
          </a:xfrm>
        </p:grpSpPr>
        <p:pic>
          <p:nvPicPr>
            <p:cNvPr id="17" name="Image 16" descr="Une image contenant texte&#10;&#10;Description générée automatiquement">
              <a:extLst>
                <a:ext uri="{FF2B5EF4-FFF2-40B4-BE49-F238E27FC236}">
                  <a16:creationId xmlns:a16="http://schemas.microsoft.com/office/drawing/2014/main" id="{50EE030D-C3ED-4198-9633-D7D7248F69B1}"/>
                </a:ext>
              </a:extLst>
            </p:cNvPr>
            <p:cNvPicPr>
              <a:picLocks noChangeAspect="1"/>
            </p:cNvPicPr>
            <p:nvPr/>
          </p:nvPicPr>
          <p:blipFill>
            <a:blip r:embed="rId7"/>
            <a:stretch>
              <a:fillRect/>
            </a:stretch>
          </p:blipFill>
          <p:spPr>
            <a:xfrm>
              <a:off x="5894425" y="3393066"/>
              <a:ext cx="3085550" cy="820067"/>
            </a:xfrm>
            <a:prstGeom prst="rect">
              <a:avLst/>
            </a:prstGeom>
          </p:spPr>
        </p:pic>
        <p:sp>
          <p:nvSpPr>
            <p:cNvPr id="24" name="ZoneTexte 23">
              <a:extLst>
                <a:ext uri="{FF2B5EF4-FFF2-40B4-BE49-F238E27FC236}">
                  <a16:creationId xmlns:a16="http://schemas.microsoft.com/office/drawing/2014/main" id="{0F5D816D-BE87-4B4B-B0C0-FD82FE9F0DA4}"/>
                </a:ext>
              </a:extLst>
            </p:cNvPr>
            <p:cNvSpPr txBox="1"/>
            <p:nvPr/>
          </p:nvSpPr>
          <p:spPr>
            <a:xfrm>
              <a:off x="6361107" y="4213133"/>
              <a:ext cx="2152185" cy="307777"/>
            </a:xfrm>
            <a:prstGeom prst="rect">
              <a:avLst/>
            </a:prstGeom>
            <a:noFill/>
          </p:spPr>
          <p:txBody>
            <a:bodyPr wrap="square" rtlCol="0">
              <a:spAutoFit/>
            </a:bodyPr>
            <a:lstStyle/>
            <a:p>
              <a:pPr algn="ctr"/>
              <a:r>
                <a:rPr lang="fr-FR" dirty="0"/>
                <a:t>Waste</a:t>
              </a:r>
            </a:p>
          </p:txBody>
        </p:sp>
      </p:grpSp>
      <p:grpSp>
        <p:nvGrpSpPr>
          <p:cNvPr id="25" name="Groupe 24">
            <a:extLst>
              <a:ext uri="{FF2B5EF4-FFF2-40B4-BE49-F238E27FC236}">
                <a16:creationId xmlns:a16="http://schemas.microsoft.com/office/drawing/2014/main" id="{C55134D1-81A9-4825-BD71-270C2AEB54A3}"/>
              </a:ext>
            </a:extLst>
          </p:cNvPr>
          <p:cNvGrpSpPr/>
          <p:nvPr/>
        </p:nvGrpSpPr>
        <p:grpSpPr>
          <a:xfrm>
            <a:off x="6204989" y="4847925"/>
            <a:ext cx="2152185" cy="1980466"/>
            <a:chOff x="6204989" y="4847925"/>
            <a:chExt cx="2152185" cy="1980466"/>
          </a:xfrm>
        </p:grpSpPr>
        <p:pic>
          <p:nvPicPr>
            <p:cNvPr id="23" name="Image 22" descr="Une image contenant texte&#10;&#10;Description générée automatiquement">
              <a:extLst>
                <a:ext uri="{FF2B5EF4-FFF2-40B4-BE49-F238E27FC236}">
                  <a16:creationId xmlns:a16="http://schemas.microsoft.com/office/drawing/2014/main" id="{EED1E86B-6942-4012-92E0-8BCEC21C0CD6}"/>
                </a:ext>
              </a:extLst>
            </p:cNvPr>
            <p:cNvPicPr>
              <a:picLocks noChangeAspect="1"/>
            </p:cNvPicPr>
            <p:nvPr/>
          </p:nvPicPr>
          <p:blipFill>
            <a:blip r:embed="rId8"/>
            <a:stretch>
              <a:fillRect/>
            </a:stretch>
          </p:blipFill>
          <p:spPr>
            <a:xfrm>
              <a:off x="6204989" y="4847925"/>
              <a:ext cx="2152185" cy="1457246"/>
            </a:xfrm>
            <a:prstGeom prst="rect">
              <a:avLst/>
            </a:prstGeom>
          </p:spPr>
        </p:pic>
        <p:sp>
          <p:nvSpPr>
            <p:cNvPr id="28" name="ZoneTexte 27">
              <a:extLst>
                <a:ext uri="{FF2B5EF4-FFF2-40B4-BE49-F238E27FC236}">
                  <a16:creationId xmlns:a16="http://schemas.microsoft.com/office/drawing/2014/main" id="{9B600B31-26E7-4D4F-86F3-6F0FE292AE7C}"/>
                </a:ext>
              </a:extLst>
            </p:cNvPr>
            <p:cNvSpPr txBox="1"/>
            <p:nvPr/>
          </p:nvSpPr>
          <p:spPr>
            <a:xfrm>
              <a:off x="6204989" y="6305171"/>
              <a:ext cx="2152185" cy="523220"/>
            </a:xfrm>
            <a:prstGeom prst="rect">
              <a:avLst/>
            </a:prstGeom>
            <a:noFill/>
          </p:spPr>
          <p:txBody>
            <a:bodyPr wrap="square" rtlCol="0">
              <a:spAutoFit/>
            </a:bodyPr>
            <a:lstStyle/>
            <a:p>
              <a:pPr algn="ctr"/>
              <a:r>
                <a:rPr lang="fr-FR" dirty="0"/>
                <a:t>Construction </a:t>
              </a:r>
              <a:r>
                <a:rPr lang="fr-FR" dirty="0" err="1"/>
                <a:t>works</a:t>
              </a:r>
              <a:r>
                <a:rPr lang="fr-FR" dirty="0"/>
                <a:t> </a:t>
              </a:r>
              <a:r>
                <a:rPr lang="fr-FR" dirty="0" err="1"/>
                <a:t>materials</a:t>
              </a:r>
              <a:endParaRPr lang="fr-FR" dirty="0"/>
            </a:p>
          </p:txBody>
        </p:sp>
      </p:grpSp>
      <p:sp>
        <p:nvSpPr>
          <p:cNvPr id="26" name="Ellipse 25">
            <a:extLst>
              <a:ext uri="{FF2B5EF4-FFF2-40B4-BE49-F238E27FC236}">
                <a16:creationId xmlns:a16="http://schemas.microsoft.com/office/drawing/2014/main" id="{8ED0F3BB-4964-4EF9-81E5-9E08B67C9A40}"/>
              </a:ext>
            </a:extLst>
          </p:cNvPr>
          <p:cNvSpPr/>
          <p:nvPr/>
        </p:nvSpPr>
        <p:spPr>
          <a:xfrm>
            <a:off x="243175" y="4847925"/>
            <a:ext cx="543651" cy="458091"/>
          </a:xfrm>
          <a:prstGeom prst="ellipse">
            <a:avLst/>
          </a:prstGeom>
          <a:solidFill>
            <a:srgbClr val="18C320"/>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1</a:t>
            </a:r>
          </a:p>
        </p:txBody>
      </p:sp>
      <p:sp>
        <p:nvSpPr>
          <p:cNvPr id="31" name="Ellipse 30">
            <a:extLst>
              <a:ext uri="{FF2B5EF4-FFF2-40B4-BE49-F238E27FC236}">
                <a16:creationId xmlns:a16="http://schemas.microsoft.com/office/drawing/2014/main" id="{0147E513-B7FA-487C-8FD9-B129DCE8E684}"/>
              </a:ext>
            </a:extLst>
          </p:cNvPr>
          <p:cNvSpPr/>
          <p:nvPr/>
        </p:nvSpPr>
        <p:spPr>
          <a:xfrm>
            <a:off x="1086324" y="2934975"/>
            <a:ext cx="543651" cy="458091"/>
          </a:xfrm>
          <a:prstGeom prst="ellipse">
            <a:avLst/>
          </a:prstGeom>
          <a:solidFill>
            <a:srgbClr val="18C320"/>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2</a:t>
            </a:r>
          </a:p>
        </p:txBody>
      </p:sp>
      <p:sp>
        <p:nvSpPr>
          <p:cNvPr id="32" name="Ellipse 31">
            <a:extLst>
              <a:ext uri="{FF2B5EF4-FFF2-40B4-BE49-F238E27FC236}">
                <a16:creationId xmlns:a16="http://schemas.microsoft.com/office/drawing/2014/main" id="{EEC090B6-C15F-42D0-8144-92C3170B9970}"/>
              </a:ext>
            </a:extLst>
          </p:cNvPr>
          <p:cNvSpPr/>
          <p:nvPr/>
        </p:nvSpPr>
        <p:spPr>
          <a:xfrm>
            <a:off x="3385766" y="2147994"/>
            <a:ext cx="543651" cy="458091"/>
          </a:xfrm>
          <a:prstGeom prst="ellipse">
            <a:avLst/>
          </a:prstGeom>
          <a:solidFill>
            <a:srgbClr val="18C320"/>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3</a:t>
            </a:r>
          </a:p>
        </p:txBody>
      </p:sp>
      <p:sp>
        <p:nvSpPr>
          <p:cNvPr id="33" name="Ellipse 32">
            <a:extLst>
              <a:ext uri="{FF2B5EF4-FFF2-40B4-BE49-F238E27FC236}">
                <a16:creationId xmlns:a16="http://schemas.microsoft.com/office/drawing/2014/main" id="{26F3D9B9-AE0A-43D3-9CAD-7D46D24C5FAA}"/>
              </a:ext>
            </a:extLst>
          </p:cNvPr>
          <p:cNvSpPr/>
          <p:nvPr/>
        </p:nvSpPr>
        <p:spPr>
          <a:xfrm>
            <a:off x="6089281" y="2915480"/>
            <a:ext cx="543651" cy="458091"/>
          </a:xfrm>
          <a:prstGeom prst="ellipse">
            <a:avLst/>
          </a:prstGeom>
          <a:solidFill>
            <a:srgbClr val="18C320"/>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4</a:t>
            </a:r>
          </a:p>
        </p:txBody>
      </p:sp>
      <p:sp>
        <p:nvSpPr>
          <p:cNvPr id="34" name="Ellipse 33">
            <a:extLst>
              <a:ext uri="{FF2B5EF4-FFF2-40B4-BE49-F238E27FC236}">
                <a16:creationId xmlns:a16="http://schemas.microsoft.com/office/drawing/2014/main" id="{BB53C37A-2A8E-45CA-BE44-C374E3470A25}"/>
              </a:ext>
            </a:extLst>
          </p:cNvPr>
          <p:cNvSpPr/>
          <p:nvPr/>
        </p:nvSpPr>
        <p:spPr>
          <a:xfrm>
            <a:off x="8130086" y="4833250"/>
            <a:ext cx="543651" cy="458091"/>
          </a:xfrm>
          <a:prstGeom prst="ellipse">
            <a:avLst/>
          </a:prstGeom>
          <a:solidFill>
            <a:srgbClr val="18C320"/>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5</a:t>
            </a:r>
          </a:p>
        </p:txBody>
      </p:sp>
      <p:sp>
        <p:nvSpPr>
          <p:cNvPr id="29" name="Google Shape;65;p9">
            <a:extLst>
              <a:ext uri="{FF2B5EF4-FFF2-40B4-BE49-F238E27FC236}">
                <a16:creationId xmlns:a16="http://schemas.microsoft.com/office/drawing/2014/main" id="{ED0675DA-86B4-4D5B-BE8D-1A2A0B786CC7}"/>
              </a:ext>
            </a:extLst>
          </p:cNvPr>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Products</a:t>
            </a:r>
            <a:r>
              <a:rPr lang="fr-FR" sz="2800" b="0" i="0" u="none" strike="noStrike" cap="none" dirty="0">
                <a:solidFill>
                  <a:schemeClr val="lt1"/>
                </a:solidFill>
                <a:latin typeface="Arial"/>
                <a:ea typeface="Arial"/>
                <a:cs typeface="Arial"/>
                <a:sym typeface="Arial"/>
              </a:rPr>
              <a:t> </a:t>
            </a:r>
            <a:r>
              <a:rPr lang="fr-FR" sz="2800" b="0" i="0" u="none" strike="noStrike" cap="none" dirty="0" err="1">
                <a:solidFill>
                  <a:schemeClr val="lt1"/>
                </a:solidFill>
                <a:latin typeface="Arial"/>
                <a:ea typeface="Arial"/>
                <a:cs typeface="Arial"/>
                <a:sym typeface="Arial"/>
              </a:rPr>
              <a:t>specificities</a:t>
            </a:r>
            <a:endParaRPr lang="en-GB" sz="2800" b="0" i="0" u="none" strike="noStrike" cap="none"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42" presetClass="entr" presetSubtype="0" fill="hold"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500"/>
                                        <p:tgtEl>
                                          <p:spTgt spid="3"/>
                                        </p:tgtEl>
                                      </p:cBhvr>
                                    </p:animEffect>
                                    <p:anim calcmode="lin" valueType="num">
                                      <p:cBhvr>
                                        <p:cTn id="11" dur="1500" fill="hold"/>
                                        <p:tgtEl>
                                          <p:spTgt spid="3"/>
                                        </p:tgtEl>
                                        <p:attrNameLst>
                                          <p:attrName>ppt_x</p:attrName>
                                        </p:attrNameLst>
                                      </p:cBhvr>
                                      <p:tavLst>
                                        <p:tav tm="0">
                                          <p:val>
                                            <p:strVal val="#ppt_x"/>
                                          </p:val>
                                        </p:tav>
                                        <p:tav tm="100000">
                                          <p:val>
                                            <p:strVal val="#ppt_x"/>
                                          </p:val>
                                        </p:tav>
                                      </p:tavLst>
                                    </p:anim>
                                    <p:anim calcmode="lin" valueType="num">
                                      <p:cBhvr>
                                        <p:cTn id="12" dur="15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21" presetClass="entr" presetSubtype="1" fill="hold" grpId="0" nodeType="after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1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500"/>
                                        <p:tgtEl>
                                          <p:spTgt spid="8"/>
                                        </p:tgtEl>
                                      </p:cBhvr>
                                    </p:animEffect>
                                  </p:childTnLst>
                                </p:cTn>
                              </p:par>
                            </p:childTnLst>
                          </p:cTn>
                        </p:par>
                        <p:par>
                          <p:cTn id="20" fill="hold">
                            <p:stCondLst>
                              <p:cond delay="5000"/>
                            </p:stCondLst>
                            <p:childTnLst>
                              <p:par>
                                <p:cTn id="21" presetID="21" presetClass="entr" presetSubtype="1" fill="hold" grpId="0" nodeType="afterEffect">
                                  <p:stCondLst>
                                    <p:cond delay="500"/>
                                  </p:stCondLst>
                                  <p:childTnLst>
                                    <p:set>
                                      <p:cBhvr>
                                        <p:cTn id="22" dur="1" fill="hold">
                                          <p:stCondLst>
                                            <p:cond delay="0"/>
                                          </p:stCondLst>
                                        </p:cTn>
                                        <p:tgtEl>
                                          <p:spTgt spid="31"/>
                                        </p:tgtEl>
                                        <p:attrNameLst>
                                          <p:attrName>style.visibility</p:attrName>
                                        </p:attrNameLst>
                                      </p:cBhvr>
                                      <p:to>
                                        <p:strVal val="visible"/>
                                      </p:to>
                                    </p:set>
                                    <p:animEffect transition="in" filter="wheel(1)">
                                      <p:cBhvr>
                                        <p:cTn id="23" dur="1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500"/>
                                        <p:tgtEl>
                                          <p:spTgt spid="11"/>
                                        </p:tgtEl>
                                      </p:cBhvr>
                                    </p:animEffect>
                                  </p:childTnLst>
                                </p:cTn>
                              </p:par>
                            </p:childTnLst>
                          </p:cTn>
                        </p:par>
                        <p:par>
                          <p:cTn id="27" fill="hold">
                            <p:stCondLst>
                              <p:cond delay="7000"/>
                            </p:stCondLst>
                            <p:childTnLst>
                              <p:par>
                                <p:cTn id="28" presetID="21" presetClass="entr" presetSubtype="1" fill="hold" grpId="0" nodeType="after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wheel(1)">
                                      <p:cBhvr>
                                        <p:cTn id="30" dur="15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500"/>
                                        <p:tgtEl>
                                          <p:spTgt spid="15"/>
                                        </p:tgtEl>
                                      </p:cBhvr>
                                    </p:animEffect>
                                  </p:childTnLst>
                                </p:cTn>
                              </p:par>
                            </p:childTnLst>
                          </p:cTn>
                        </p:par>
                        <p:par>
                          <p:cTn id="34" fill="hold">
                            <p:stCondLst>
                              <p:cond delay="9000"/>
                            </p:stCondLst>
                            <p:childTnLst>
                              <p:par>
                                <p:cTn id="35" presetID="21" presetClass="entr" presetSubtype="1" fill="hold" grpId="0" nodeType="afterEffect">
                                  <p:stCondLst>
                                    <p:cond delay="500"/>
                                  </p:stCondLst>
                                  <p:childTnLst>
                                    <p:set>
                                      <p:cBhvr>
                                        <p:cTn id="36" dur="1" fill="hold">
                                          <p:stCondLst>
                                            <p:cond delay="0"/>
                                          </p:stCondLst>
                                        </p:cTn>
                                        <p:tgtEl>
                                          <p:spTgt spid="33"/>
                                        </p:tgtEl>
                                        <p:attrNameLst>
                                          <p:attrName>style.visibility</p:attrName>
                                        </p:attrNameLst>
                                      </p:cBhvr>
                                      <p:to>
                                        <p:strVal val="visible"/>
                                      </p:to>
                                    </p:set>
                                    <p:animEffect transition="in" filter="wheel(1)">
                                      <p:cBhvr>
                                        <p:cTn id="37" dur="1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500"/>
                                        <p:tgtEl>
                                          <p:spTgt spid="21"/>
                                        </p:tgtEl>
                                      </p:cBhvr>
                                    </p:animEffect>
                                  </p:childTnLst>
                                </p:cTn>
                              </p:par>
                            </p:childTnLst>
                          </p:cTn>
                        </p:par>
                        <p:par>
                          <p:cTn id="41" fill="hold">
                            <p:stCondLst>
                              <p:cond delay="11000"/>
                            </p:stCondLst>
                            <p:childTnLst>
                              <p:par>
                                <p:cTn id="42" presetID="21" presetClass="entr" presetSubtype="1" fill="hold" grpId="0" nodeType="afterEffect">
                                  <p:stCondLst>
                                    <p:cond delay="500"/>
                                  </p:stCondLst>
                                  <p:childTnLst>
                                    <p:set>
                                      <p:cBhvr>
                                        <p:cTn id="43" dur="1" fill="hold">
                                          <p:stCondLst>
                                            <p:cond delay="0"/>
                                          </p:stCondLst>
                                        </p:cTn>
                                        <p:tgtEl>
                                          <p:spTgt spid="34"/>
                                        </p:tgtEl>
                                        <p:attrNameLst>
                                          <p:attrName>style.visibility</p:attrName>
                                        </p:attrNameLst>
                                      </p:cBhvr>
                                      <p:to>
                                        <p:strVal val="visible"/>
                                      </p:to>
                                    </p:set>
                                    <p:animEffect transition="in" filter="wheel(1)">
                                      <p:cBhvr>
                                        <p:cTn id="44" dur="15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17</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Products</a:t>
            </a:r>
            <a:r>
              <a:rPr lang="fr-FR" sz="2800" b="0" i="0" u="none" strike="noStrike" cap="none" dirty="0">
                <a:solidFill>
                  <a:schemeClr val="lt1"/>
                </a:solidFill>
                <a:latin typeface="Arial"/>
                <a:ea typeface="Arial"/>
                <a:cs typeface="Arial"/>
                <a:sym typeface="Arial"/>
              </a:rPr>
              <a:t> </a:t>
            </a:r>
            <a:r>
              <a:rPr lang="fr-FR" sz="2800" b="0" i="0" u="none" strike="noStrike" cap="none" dirty="0" err="1">
                <a:solidFill>
                  <a:schemeClr val="lt1"/>
                </a:solidFill>
                <a:latin typeface="Arial"/>
                <a:ea typeface="Arial"/>
                <a:cs typeface="Arial"/>
                <a:sym typeface="Arial"/>
              </a:rPr>
              <a:t>specificities</a:t>
            </a:r>
            <a:endParaRPr lang="en-GB" sz="2800" b="0" i="0" u="none" strike="noStrike" cap="none" dirty="0">
              <a:solidFill>
                <a:schemeClr val="lt1"/>
              </a:solidFill>
              <a:latin typeface="Arial"/>
              <a:ea typeface="Arial"/>
              <a:cs typeface="Arial"/>
              <a:sym typeface="Arial"/>
            </a:endParaRPr>
          </a:p>
        </p:txBody>
      </p:sp>
      <p:sp>
        <p:nvSpPr>
          <p:cNvPr id="6" name="5 Rectángulo"/>
          <p:cNvSpPr/>
          <p:nvPr/>
        </p:nvSpPr>
        <p:spPr>
          <a:xfrm>
            <a:off x="285531" y="2939447"/>
            <a:ext cx="8509997" cy="3293209"/>
          </a:xfrm>
          <a:prstGeom prst="rect">
            <a:avLst/>
          </a:prstGeom>
        </p:spPr>
        <p:txBody>
          <a:bodyPr wrap="square">
            <a:spAutoFit/>
          </a:bodyPr>
          <a:lstStyle/>
          <a:p>
            <a:r>
              <a:rPr lang="en-GB" sz="1600" b="1" dirty="0">
                <a:solidFill>
                  <a:schemeClr val="tx1"/>
                </a:solidFill>
              </a:rPr>
              <a:t>Mail &amp; packages</a:t>
            </a:r>
          </a:p>
          <a:p>
            <a:endParaRPr lang="en-GB" sz="1600" dirty="0">
              <a:solidFill>
                <a:schemeClr val="tx1"/>
              </a:solidFill>
            </a:endParaRPr>
          </a:p>
          <a:p>
            <a:endParaRPr lang="en-GB" sz="1600" dirty="0">
              <a:solidFill>
                <a:schemeClr val="tx1"/>
              </a:solidFill>
            </a:endParaRPr>
          </a:p>
          <a:p>
            <a:pPr algn="just"/>
            <a:r>
              <a:rPr lang="en-GB" sz="1600" dirty="0">
                <a:solidFill>
                  <a:schemeClr val="tx1"/>
                </a:solidFill>
              </a:rPr>
              <a:t>Every one of us has received at least once a mail or a box. May it be related to private communications or when ordering products online.</a:t>
            </a:r>
          </a:p>
          <a:p>
            <a:pPr algn="just"/>
            <a:endParaRPr lang="en-GB" sz="1600" dirty="0">
              <a:solidFill>
                <a:schemeClr val="tx1"/>
              </a:solidFill>
            </a:endParaRPr>
          </a:p>
          <a:p>
            <a:pPr algn="just"/>
            <a:r>
              <a:rPr lang="en-GB" sz="1600" dirty="0">
                <a:solidFill>
                  <a:schemeClr val="tx1"/>
                </a:solidFill>
              </a:rPr>
              <a:t>Even enterprises do receive mails and packages.</a:t>
            </a:r>
          </a:p>
          <a:p>
            <a:pPr algn="just"/>
            <a:endParaRPr lang="en-GB" sz="1600" dirty="0">
              <a:solidFill>
                <a:schemeClr val="tx1"/>
              </a:solidFill>
            </a:endParaRPr>
          </a:p>
          <a:p>
            <a:pPr algn="just"/>
            <a:r>
              <a:rPr lang="en-GB" sz="1600" dirty="0">
                <a:solidFill>
                  <a:schemeClr val="tx1"/>
                </a:solidFill>
              </a:rPr>
              <a:t>Which means that every single mail location in the city must be reachable by this type of service.</a:t>
            </a:r>
          </a:p>
          <a:p>
            <a:pPr algn="just"/>
            <a:endParaRPr lang="en-GB" sz="1600" dirty="0">
              <a:solidFill>
                <a:schemeClr val="tx1"/>
              </a:solidFill>
            </a:endParaRPr>
          </a:p>
          <a:p>
            <a:pPr algn="just"/>
            <a:r>
              <a:rPr lang="en-GB" sz="1600" dirty="0">
                <a:solidFill>
                  <a:schemeClr val="tx1"/>
                </a:solidFill>
              </a:rPr>
              <a:t>The access to all such destinations requires hand-to-hand delivery, while the volume of packages and mails are often important considering population density.</a:t>
            </a:r>
          </a:p>
        </p:txBody>
      </p:sp>
      <p:grpSp>
        <p:nvGrpSpPr>
          <p:cNvPr id="2" name="Groupe 1">
            <a:extLst>
              <a:ext uri="{FF2B5EF4-FFF2-40B4-BE49-F238E27FC236}">
                <a16:creationId xmlns:a16="http://schemas.microsoft.com/office/drawing/2014/main" id="{912AB440-7AB4-44CF-BF3B-8A0500F3E61B}"/>
              </a:ext>
            </a:extLst>
          </p:cNvPr>
          <p:cNvGrpSpPr/>
          <p:nvPr/>
        </p:nvGrpSpPr>
        <p:grpSpPr>
          <a:xfrm>
            <a:off x="285531" y="1757062"/>
            <a:ext cx="1576723" cy="1007187"/>
            <a:chOff x="285531" y="1757062"/>
            <a:chExt cx="1576723" cy="1007187"/>
          </a:xfrm>
        </p:grpSpPr>
        <p:pic>
          <p:nvPicPr>
            <p:cNvPr id="5" name="Image 4" descr="Une image contenant texte&#10;&#10;Description générée automatiquement">
              <a:extLst>
                <a:ext uri="{FF2B5EF4-FFF2-40B4-BE49-F238E27FC236}">
                  <a16:creationId xmlns:a16="http://schemas.microsoft.com/office/drawing/2014/main" id="{D82FD883-9C9D-4BB2-A042-B8AF3E02F590}"/>
                </a:ext>
              </a:extLst>
            </p:cNvPr>
            <p:cNvPicPr>
              <a:picLocks noChangeAspect="1"/>
            </p:cNvPicPr>
            <p:nvPr/>
          </p:nvPicPr>
          <p:blipFill>
            <a:blip r:embed="rId3"/>
            <a:stretch>
              <a:fillRect/>
            </a:stretch>
          </p:blipFill>
          <p:spPr>
            <a:xfrm>
              <a:off x="409964" y="1847756"/>
              <a:ext cx="1452290" cy="916493"/>
            </a:xfrm>
            <a:prstGeom prst="rect">
              <a:avLst/>
            </a:prstGeom>
          </p:spPr>
        </p:pic>
        <p:sp>
          <p:nvSpPr>
            <p:cNvPr id="26" name="Ellipse 25">
              <a:extLst>
                <a:ext uri="{FF2B5EF4-FFF2-40B4-BE49-F238E27FC236}">
                  <a16:creationId xmlns:a16="http://schemas.microsoft.com/office/drawing/2014/main" id="{8ED0F3BB-4964-4EF9-81E5-9E08B67C9A40}"/>
                </a:ext>
              </a:extLst>
            </p:cNvPr>
            <p:cNvSpPr/>
            <p:nvPr/>
          </p:nvSpPr>
          <p:spPr>
            <a:xfrm>
              <a:off x="285531" y="1757062"/>
              <a:ext cx="350089" cy="338555"/>
            </a:xfrm>
            <a:prstGeom prst="ellipse">
              <a:avLst/>
            </a:prstGeom>
            <a:solidFill>
              <a:srgbClr val="18C320"/>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1</a:t>
              </a:r>
            </a:p>
          </p:txBody>
        </p:sp>
      </p:grpSp>
    </p:spTree>
    <p:extLst>
      <p:ext uri="{BB962C8B-B14F-4D97-AF65-F5344CB8AC3E}">
        <p14:creationId xmlns:p14="http://schemas.microsoft.com/office/powerpoint/2010/main" val="27753962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par>
                          <p:cTn id="14" fill="hold">
                            <p:stCondLst>
                              <p:cond delay="2000"/>
                            </p:stCondLst>
                            <p:childTnLst>
                              <p:par>
                                <p:cTn id="15" presetID="22" presetClass="entr" presetSubtype="1" fill="hold" nodeType="afterEffect">
                                  <p:stCondLst>
                                    <p:cond delay="50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2000"/>
                                        <p:tgtEl>
                                          <p:spTgt spid="6">
                                            <p:txEl>
                                              <p:pRg st="3" end="3"/>
                                            </p:txEl>
                                          </p:spTgt>
                                        </p:tgtEl>
                                      </p:cBhvr>
                                    </p:animEffect>
                                  </p:childTnLst>
                                </p:cTn>
                              </p:par>
                            </p:childTnLst>
                          </p:cTn>
                        </p:par>
                        <p:par>
                          <p:cTn id="18" fill="hold">
                            <p:stCondLst>
                              <p:cond delay="4500"/>
                            </p:stCondLst>
                            <p:childTnLst>
                              <p:par>
                                <p:cTn id="19" presetID="22" presetClass="entr" presetSubtype="1" fill="hold" nodeType="afterEffect">
                                  <p:stCondLst>
                                    <p:cond delay="50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up)">
                                      <p:cBhvr>
                                        <p:cTn id="21" dur="1000"/>
                                        <p:tgtEl>
                                          <p:spTgt spid="6">
                                            <p:txEl>
                                              <p:pRg st="5" end="5"/>
                                            </p:txEl>
                                          </p:spTgt>
                                        </p:tgtEl>
                                      </p:cBhvr>
                                    </p:animEffect>
                                  </p:childTnLst>
                                </p:cTn>
                              </p:par>
                            </p:childTnLst>
                          </p:cTn>
                        </p:par>
                        <p:par>
                          <p:cTn id="22" fill="hold">
                            <p:stCondLst>
                              <p:cond delay="6000"/>
                            </p:stCondLst>
                            <p:childTnLst>
                              <p:par>
                                <p:cTn id="23" presetID="22" presetClass="entr" presetSubtype="1" fill="hold" nodeType="afterEffect">
                                  <p:stCondLst>
                                    <p:cond delay="50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wipe(up)">
                                      <p:cBhvr>
                                        <p:cTn id="25" dur="2000"/>
                                        <p:tgtEl>
                                          <p:spTgt spid="6">
                                            <p:txEl>
                                              <p:pRg st="7" end="7"/>
                                            </p:txEl>
                                          </p:spTgt>
                                        </p:tgtEl>
                                      </p:cBhvr>
                                    </p:animEffect>
                                  </p:childTnLst>
                                </p:cTn>
                              </p:par>
                            </p:childTnLst>
                          </p:cTn>
                        </p:par>
                        <p:par>
                          <p:cTn id="26" fill="hold">
                            <p:stCondLst>
                              <p:cond delay="8500"/>
                            </p:stCondLst>
                            <p:childTnLst>
                              <p:par>
                                <p:cTn id="27" presetID="22" presetClass="entr" presetSubtype="1" fill="hold" nodeType="afterEffect">
                                  <p:stCondLst>
                                    <p:cond delay="500"/>
                                  </p:stCondLst>
                                  <p:childTnLst>
                                    <p:set>
                                      <p:cBhvr>
                                        <p:cTn id="28" dur="1" fill="hold">
                                          <p:stCondLst>
                                            <p:cond delay="0"/>
                                          </p:stCondLst>
                                        </p:cTn>
                                        <p:tgtEl>
                                          <p:spTgt spid="6">
                                            <p:txEl>
                                              <p:pRg st="9" end="9"/>
                                            </p:txEl>
                                          </p:spTgt>
                                        </p:tgtEl>
                                        <p:attrNameLst>
                                          <p:attrName>style.visibility</p:attrName>
                                        </p:attrNameLst>
                                      </p:cBhvr>
                                      <p:to>
                                        <p:strVal val="visible"/>
                                      </p:to>
                                    </p:set>
                                    <p:animEffect transition="in" filter="wipe(up)">
                                      <p:cBhvr>
                                        <p:cTn id="29"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18</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Products</a:t>
            </a:r>
            <a:r>
              <a:rPr lang="fr-FR" sz="2800" b="0" i="0" u="none" strike="noStrike" cap="none" dirty="0">
                <a:solidFill>
                  <a:schemeClr val="lt1"/>
                </a:solidFill>
                <a:latin typeface="Arial"/>
                <a:ea typeface="Arial"/>
                <a:cs typeface="Arial"/>
                <a:sym typeface="Arial"/>
              </a:rPr>
              <a:t> </a:t>
            </a:r>
            <a:r>
              <a:rPr lang="fr-FR" sz="2800" b="0" i="0" u="none" strike="noStrike" cap="none" dirty="0" err="1">
                <a:solidFill>
                  <a:schemeClr val="lt1"/>
                </a:solidFill>
                <a:latin typeface="Arial"/>
                <a:ea typeface="Arial"/>
                <a:cs typeface="Arial"/>
                <a:sym typeface="Arial"/>
              </a:rPr>
              <a:t>specificities</a:t>
            </a:r>
            <a:endParaRPr lang="en-GB" sz="2800" b="0" i="0" u="none" strike="noStrike" cap="none" dirty="0">
              <a:solidFill>
                <a:schemeClr val="lt1"/>
              </a:solidFill>
              <a:latin typeface="Arial"/>
              <a:ea typeface="Arial"/>
              <a:cs typeface="Arial"/>
              <a:sym typeface="Arial"/>
            </a:endParaRPr>
          </a:p>
        </p:txBody>
      </p:sp>
      <p:sp>
        <p:nvSpPr>
          <p:cNvPr id="6" name="5 Rectángulo"/>
          <p:cNvSpPr/>
          <p:nvPr/>
        </p:nvSpPr>
        <p:spPr>
          <a:xfrm>
            <a:off x="285531" y="2939447"/>
            <a:ext cx="8509997" cy="3785652"/>
          </a:xfrm>
          <a:prstGeom prst="rect">
            <a:avLst/>
          </a:prstGeom>
        </p:spPr>
        <p:txBody>
          <a:bodyPr wrap="square">
            <a:spAutoFit/>
          </a:bodyPr>
          <a:lstStyle/>
          <a:p>
            <a:r>
              <a:rPr lang="en-GB" sz="1600" b="1" dirty="0">
                <a:solidFill>
                  <a:schemeClr val="tx1"/>
                </a:solidFill>
              </a:rPr>
              <a:t>Retail operations</a:t>
            </a:r>
          </a:p>
          <a:p>
            <a:endParaRPr lang="en-GB" sz="1600" dirty="0">
              <a:solidFill>
                <a:schemeClr val="tx1"/>
              </a:solidFill>
            </a:endParaRPr>
          </a:p>
          <a:p>
            <a:pPr algn="just"/>
            <a:r>
              <a:rPr lang="en-US" sz="1600" dirty="0">
                <a:solidFill>
                  <a:schemeClr val="tx1"/>
                </a:solidFill>
              </a:rPr>
              <a:t>From the artisanal shop to the city </a:t>
            </a:r>
            <a:r>
              <a:rPr lang="en-US" sz="1600" dirty="0" err="1">
                <a:solidFill>
                  <a:schemeClr val="tx1"/>
                </a:solidFill>
              </a:rPr>
              <a:t>centre</a:t>
            </a:r>
            <a:r>
              <a:rPr lang="en-US" sz="1600" dirty="0">
                <a:solidFill>
                  <a:schemeClr val="tx1"/>
                </a:solidFill>
              </a:rPr>
              <a:t> supermarket, all sizes of retailers can coexist in the urban context.</a:t>
            </a:r>
          </a:p>
          <a:p>
            <a:pPr algn="just"/>
            <a:endParaRPr lang="en-US" sz="1600" dirty="0">
              <a:solidFill>
                <a:schemeClr val="tx1"/>
              </a:solidFill>
            </a:endParaRPr>
          </a:p>
          <a:p>
            <a:pPr algn="just"/>
            <a:r>
              <a:rPr lang="en-US" sz="1600" dirty="0">
                <a:solidFill>
                  <a:schemeClr val="tx1"/>
                </a:solidFill>
              </a:rPr>
              <a:t>They offer a specific range of products, from the highly </a:t>
            </a:r>
            <a:r>
              <a:rPr lang="en-US" sz="1600" dirty="0" err="1">
                <a:solidFill>
                  <a:schemeClr val="tx1"/>
                </a:solidFill>
              </a:rPr>
              <a:t>specialised</a:t>
            </a:r>
            <a:r>
              <a:rPr lang="en-US" sz="1600" dirty="0">
                <a:solidFill>
                  <a:schemeClr val="tx1"/>
                </a:solidFill>
              </a:rPr>
              <a:t> and unique item (e.g. a branded laptop) to the complete offer (e.g. commodities, food, etc.).</a:t>
            </a:r>
          </a:p>
          <a:p>
            <a:pPr algn="just"/>
            <a:endParaRPr lang="en-US" sz="1600" dirty="0">
              <a:solidFill>
                <a:schemeClr val="tx1"/>
              </a:solidFill>
            </a:endParaRPr>
          </a:p>
          <a:p>
            <a:pPr algn="just"/>
            <a:r>
              <a:rPr lang="en-US" sz="1600" dirty="0">
                <a:solidFill>
                  <a:schemeClr val="tx1"/>
                </a:solidFill>
              </a:rPr>
              <a:t>Their supply routes are therefore not from the same sources and can hardly be combined due to the volumes to be brought into the city.</a:t>
            </a:r>
          </a:p>
          <a:p>
            <a:pPr algn="just"/>
            <a:endParaRPr lang="en-US" sz="1600" dirty="0">
              <a:solidFill>
                <a:schemeClr val="tx1"/>
              </a:solidFill>
            </a:endParaRPr>
          </a:p>
          <a:p>
            <a:pPr algn="just"/>
            <a:r>
              <a:rPr lang="en-US" sz="1600" dirty="0">
                <a:solidFill>
                  <a:schemeClr val="tx1"/>
                </a:solidFill>
              </a:rPr>
              <a:t>Due to the size of the streets, their accessibility, historical monuments and other infrastructure parameters, their access can be difficult for large vehicles.</a:t>
            </a:r>
          </a:p>
          <a:p>
            <a:pPr algn="just"/>
            <a:endParaRPr lang="en-US" sz="1600" dirty="0">
              <a:solidFill>
                <a:schemeClr val="tx1"/>
              </a:solidFill>
            </a:endParaRPr>
          </a:p>
          <a:p>
            <a:pPr algn="just"/>
            <a:r>
              <a:rPr lang="en-US" sz="1600" dirty="0">
                <a:solidFill>
                  <a:schemeClr val="tx1"/>
                </a:solidFill>
              </a:rPr>
              <a:t>Due to commercial use and frequent customer traffic, delivery windows are often narrow.</a:t>
            </a:r>
            <a:endParaRPr lang="en-GB" sz="1600" dirty="0">
              <a:solidFill>
                <a:schemeClr val="tx1"/>
              </a:solidFill>
            </a:endParaRPr>
          </a:p>
        </p:txBody>
      </p:sp>
      <p:grpSp>
        <p:nvGrpSpPr>
          <p:cNvPr id="3" name="Groupe 2">
            <a:extLst>
              <a:ext uri="{FF2B5EF4-FFF2-40B4-BE49-F238E27FC236}">
                <a16:creationId xmlns:a16="http://schemas.microsoft.com/office/drawing/2014/main" id="{747994A4-9B58-40A7-8BCA-546DC32E7C52}"/>
              </a:ext>
            </a:extLst>
          </p:cNvPr>
          <p:cNvGrpSpPr/>
          <p:nvPr/>
        </p:nvGrpSpPr>
        <p:grpSpPr>
          <a:xfrm>
            <a:off x="285531" y="1757062"/>
            <a:ext cx="1553181" cy="1088115"/>
            <a:chOff x="3018819" y="1722610"/>
            <a:chExt cx="1553181" cy="1088115"/>
          </a:xfrm>
        </p:grpSpPr>
        <p:pic>
          <p:nvPicPr>
            <p:cNvPr id="9" name="Image 8">
              <a:extLst>
                <a:ext uri="{FF2B5EF4-FFF2-40B4-BE49-F238E27FC236}">
                  <a16:creationId xmlns:a16="http://schemas.microsoft.com/office/drawing/2014/main" id="{75F54896-CADB-4745-BD2C-68E26FBE04B9}"/>
                </a:ext>
              </a:extLst>
            </p:cNvPr>
            <p:cNvPicPr>
              <a:picLocks noChangeAspect="1"/>
            </p:cNvPicPr>
            <p:nvPr/>
          </p:nvPicPr>
          <p:blipFill>
            <a:blip r:embed="rId3"/>
            <a:stretch>
              <a:fillRect/>
            </a:stretch>
          </p:blipFill>
          <p:spPr>
            <a:xfrm>
              <a:off x="3203769" y="1847764"/>
              <a:ext cx="1368231" cy="962961"/>
            </a:xfrm>
            <a:prstGeom prst="rect">
              <a:avLst/>
            </a:prstGeom>
          </p:spPr>
        </p:pic>
        <p:sp>
          <p:nvSpPr>
            <p:cNvPr id="11" name="Ellipse 10">
              <a:extLst>
                <a:ext uri="{FF2B5EF4-FFF2-40B4-BE49-F238E27FC236}">
                  <a16:creationId xmlns:a16="http://schemas.microsoft.com/office/drawing/2014/main" id="{FFFC54D2-60FD-458E-B559-D35BB5EEF4F2}"/>
                </a:ext>
              </a:extLst>
            </p:cNvPr>
            <p:cNvSpPr/>
            <p:nvPr/>
          </p:nvSpPr>
          <p:spPr>
            <a:xfrm>
              <a:off x="3018819" y="1722610"/>
              <a:ext cx="350089" cy="338555"/>
            </a:xfrm>
            <a:prstGeom prst="ellipse">
              <a:avLst/>
            </a:prstGeom>
            <a:solidFill>
              <a:srgbClr val="18C320"/>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2</a:t>
              </a:r>
            </a:p>
          </p:txBody>
        </p:sp>
      </p:grpSp>
    </p:spTree>
    <p:extLst>
      <p:ext uri="{BB962C8B-B14F-4D97-AF65-F5344CB8AC3E}">
        <p14:creationId xmlns:p14="http://schemas.microsoft.com/office/powerpoint/2010/main" val="265517736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1000"/>
                                        <p:tgtEl>
                                          <p:spTgt spid="6">
                                            <p:txEl>
                                              <p:pRg st="0" end="0"/>
                                            </p:txEl>
                                          </p:spTgt>
                                        </p:tgtEl>
                                      </p:cBhvr>
                                    </p:animEffect>
                                  </p:childTnLst>
                                </p:cTn>
                              </p:par>
                            </p:childTnLst>
                          </p:cTn>
                        </p:par>
                        <p:par>
                          <p:cTn id="14" fill="hold">
                            <p:stCondLst>
                              <p:cond delay="2500"/>
                            </p:stCondLst>
                            <p:childTnLst>
                              <p:par>
                                <p:cTn id="15" presetID="22" presetClass="entr" presetSubtype="1" fill="hold" nodeType="afterEffect">
                                  <p:stCondLst>
                                    <p:cond delay="50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2000"/>
                                        <p:tgtEl>
                                          <p:spTgt spid="6">
                                            <p:txEl>
                                              <p:pRg st="2" end="2"/>
                                            </p:txEl>
                                          </p:spTgt>
                                        </p:tgtEl>
                                      </p:cBhvr>
                                    </p:animEffect>
                                  </p:childTnLst>
                                </p:cTn>
                              </p:par>
                            </p:childTnLst>
                          </p:cTn>
                        </p:par>
                        <p:par>
                          <p:cTn id="18" fill="hold">
                            <p:stCondLst>
                              <p:cond delay="5000"/>
                            </p:stCondLst>
                            <p:childTnLst>
                              <p:par>
                                <p:cTn id="19" presetID="22" presetClass="entr" presetSubtype="1" fill="hold" nodeType="afterEffect">
                                  <p:stCondLst>
                                    <p:cond delay="50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up)">
                                      <p:cBhvr>
                                        <p:cTn id="21" dur="2000"/>
                                        <p:tgtEl>
                                          <p:spTgt spid="6">
                                            <p:txEl>
                                              <p:pRg st="4" end="4"/>
                                            </p:txEl>
                                          </p:spTgt>
                                        </p:tgtEl>
                                      </p:cBhvr>
                                    </p:animEffect>
                                  </p:childTnLst>
                                </p:cTn>
                              </p:par>
                            </p:childTnLst>
                          </p:cTn>
                        </p:par>
                        <p:par>
                          <p:cTn id="22" fill="hold">
                            <p:stCondLst>
                              <p:cond delay="7500"/>
                            </p:stCondLst>
                            <p:childTnLst>
                              <p:par>
                                <p:cTn id="23" presetID="22" presetClass="entr" presetSubtype="1" fill="hold" nodeType="afterEffect">
                                  <p:stCondLst>
                                    <p:cond delay="50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up)">
                                      <p:cBhvr>
                                        <p:cTn id="25" dur="2000"/>
                                        <p:tgtEl>
                                          <p:spTgt spid="6">
                                            <p:txEl>
                                              <p:pRg st="6" end="6"/>
                                            </p:txEl>
                                          </p:spTgt>
                                        </p:tgtEl>
                                      </p:cBhvr>
                                    </p:animEffect>
                                  </p:childTnLst>
                                </p:cTn>
                              </p:par>
                            </p:childTnLst>
                          </p:cTn>
                        </p:par>
                        <p:par>
                          <p:cTn id="26" fill="hold">
                            <p:stCondLst>
                              <p:cond delay="10000"/>
                            </p:stCondLst>
                            <p:childTnLst>
                              <p:par>
                                <p:cTn id="27" presetID="22" presetClass="entr" presetSubtype="1" fill="hold" nodeType="afterEffect">
                                  <p:stCondLst>
                                    <p:cond delay="50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wipe(up)">
                                      <p:cBhvr>
                                        <p:cTn id="29" dur="2000"/>
                                        <p:tgtEl>
                                          <p:spTgt spid="6">
                                            <p:txEl>
                                              <p:pRg st="8" end="8"/>
                                            </p:txEl>
                                          </p:spTgt>
                                        </p:tgtEl>
                                      </p:cBhvr>
                                    </p:animEffect>
                                  </p:childTnLst>
                                </p:cTn>
                              </p:par>
                            </p:childTnLst>
                          </p:cTn>
                        </p:par>
                        <p:par>
                          <p:cTn id="30" fill="hold">
                            <p:stCondLst>
                              <p:cond delay="12500"/>
                            </p:stCondLst>
                            <p:childTnLst>
                              <p:par>
                                <p:cTn id="31" presetID="22" presetClass="entr" presetSubtype="1" fill="hold" nodeType="afterEffect">
                                  <p:stCondLst>
                                    <p:cond delay="50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wipe(up)">
                                      <p:cBhvr>
                                        <p:cTn id="33"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19</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Products</a:t>
            </a:r>
            <a:r>
              <a:rPr lang="fr-FR" sz="2800" b="0" i="0" u="none" strike="noStrike" cap="none" dirty="0">
                <a:solidFill>
                  <a:schemeClr val="lt1"/>
                </a:solidFill>
                <a:latin typeface="Arial"/>
                <a:ea typeface="Arial"/>
                <a:cs typeface="Arial"/>
                <a:sym typeface="Arial"/>
              </a:rPr>
              <a:t> </a:t>
            </a:r>
            <a:r>
              <a:rPr lang="fr-FR" sz="2800" b="0" i="0" u="none" strike="noStrike" cap="none" dirty="0" err="1">
                <a:solidFill>
                  <a:schemeClr val="lt1"/>
                </a:solidFill>
                <a:latin typeface="Arial"/>
                <a:ea typeface="Arial"/>
                <a:cs typeface="Arial"/>
                <a:sym typeface="Arial"/>
              </a:rPr>
              <a:t>specificities</a:t>
            </a:r>
            <a:endParaRPr lang="en-GB" sz="2800" b="0" i="0" u="none" strike="noStrike" cap="none" dirty="0">
              <a:solidFill>
                <a:schemeClr val="lt1"/>
              </a:solidFill>
              <a:latin typeface="Arial"/>
              <a:ea typeface="Arial"/>
              <a:cs typeface="Arial"/>
              <a:sym typeface="Arial"/>
            </a:endParaRPr>
          </a:p>
        </p:txBody>
      </p:sp>
      <p:sp>
        <p:nvSpPr>
          <p:cNvPr id="6" name="5 Rectángulo"/>
          <p:cNvSpPr/>
          <p:nvPr/>
        </p:nvSpPr>
        <p:spPr>
          <a:xfrm>
            <a:off x="285531" y="2948874"/>
            <a:ext cx="8509997" cy="3293209"/>
          </a:xfrm>
          <a:prstGeom prst="rect">
            <a:avLst/>
          </a:prstGeom>
        </p:spPr>
        <p:txBody>
          <a:bodyPr wrap="square">
            <a:spAutoFit/>
          </a:bodyPr>
          <a:lstStyle/>
          <a:p>
            <a:r>
              <a:rPr lang="en-GB" sz="1600" b="1" dirty="0">
                <a:solidFill>
                  <a:schemeClr val="tx1"/>
                </a:solidFill>
              </a:rPr>
              <a:t>Hotel &amp; restaurant services</a:t>
            </a:r>
          </a:p>
          <a:p>
            <a:endParaRPr lang="en-GB" sz="1600" dirty="0">
              <a:solidFill>
                <a:schemeClr val="tx1"/>
              </a:solidFill>
            </a:endParaRPr>
          </a:p>
          <a:p>
            <a:endParaRPr lang="en-GB" sz="1600" dirty="0">
              <a:solidFill>
                <a:schemeClr val="tx1"/>
              </a:solidFill>
            </a:endParaRPr>
          </a:p>
          <a:p>
            <a:pPr algn="just"/>
            <a:r>
              <a:rPr lang="en-US" sz="1600" dirty="0">
                <a:solidFill>
                  <a:schemeClr val="tx1"/>
                </a:solidFill>
              </a:rPr>
              <a:t>Hotel and restaurant services are part of the services category and are closely linked to tourism.</a:t>
            </a:r>
          </a:p>
          <a:p>
            <a:pPr algn="just"/>
            <a:endParaRPr lang="en-US" sz="1600" dirty="0">
              <a:solidFill>
                <a:schemeClr val="tx1"/>
              </a:solidFill>
            </a:endParaRPr>
          </a:p>
          <a:p>
            <a:pPr algn="just"/>
            <a:r>
              <a:rPr lang="en-US" sz="1600" dirty="0">
                <a:solidFill>
                  <a:schemeClr val="tx1"/>
                </a:solidFill>
              </a:rPr>
              <a:t>They attract many customers because of their </a:t>
            </a:r>
            <a:r>
              <a:rPr lang="en-US" sz="1600" dirty="0" err="1">
                <a:solidFill>
                  <a:schemeClr val="tx1"/>
                </a:solidFill>
              </a:rPr>
              <a:t>specialities</a:t>
            </a:r>
            <a:r>
              <a:rPr lang="en-US" sz="1600" dirty="0">
                <a:solidFill>
                  <a:schemeClr val="tx1"/>
                </a:solidFill>
              </a:rPr>
              <a:t>, their identity and the specific level of service they offer according to the type of customers they target.</a:t>
            </a:r>
          </a:p>
          <a:p>
            <a:pPr algn="just"/>
            <a:endParaRPr lang="en-US" sz="1600" dirty="0">
              <a:solidFill>
                <a:schemeClr val="tx1"/>
              </a:solidFill>
            </a:endParaRPr>
          </a:p>
          <a:p>
            <a:pPr algn="just"/>
            <a:r>
              <a:rPr lang="en-US" sz="1600" dirty="0">
                <a:solidFill>
                  <a:schemeClr val="tx1"/>
                </a:solidFill>
              </a:rPr>
              <a:t>Their supply frequency is very high, due to perishable and health-related products.</a:t>
            </a:r>
          </a:p>
          <a:p>
            <a:pPr algn="just"/>
            <a:endParaRPr lang="en-US" sz="1600" dirty="0">
              <a:solidFill>
                <a:schemeClr val="tx1"/>
              </a:solidFill>
            </a:endParaRPr>
          </a:p>
          <a:p>
            <a:pPr algn="just"/>
            <a:r>
              <a:rPr lang="en-US" sz="1600" dirty="0">
                <a:solidFill>
                  <a:schemeClr val="tx1"/>
                </a:solidFill>
              </a:rPr>
              <a:t>Their infrastructure is often historical and embedded in other existing buildings, and therefore not dedicated to logistics delivery services.</a:t>
            </a:r>
          </a:p>
        </p:txBody>
      </p:sp>
      <p:grpSp>
        <p:nvGrpSpPr>
          <p:cNvPr id="2" name="Groupe 1">
            <a:extLst>
              <a:ext uri="{FF2B5EF4-FFF2-40B4-BE49-F238E27FC236}">
                <a16:creationId xmlns:a16="http://schemas.microsoft.com/office/drawing/2014/main" id="{8BE72794-A21D-4F7C-A64A-9419822E8EA6}"/>
              </a:ext>
            </a:extLst>
          </p:cNvPr>
          <p:cNvGrpSpPr/>
          <p:nvPr/>
        </p:nvGrpSpPr>
        <p:grpSpPr>
          <a:xfrm>
            <a:off x="285531" y="1758083"/>
            <a:ext cx="1398245" cy="1135204"/>
            <a:chOff x="285531" y="1758083"/>
            <a:chExt cx="1398245" cy="1135204"/>
          </a:xfrm>
        </p:grpSpPr>
        <p:pic>
          <p:nvPicPr>
            <p:cNvPr id="10" name="Image 9" descr="Une image contenant plusieurs, arrangé&#10;&#10;Description générée automatiquement">
              <a:extLst>
                <a:ext uri="{FF2B5EF4-FFF2-40B4-BE49-F238E27FC236}">
                  <a16:creationId xmlns:a16="http://schemas.microsoft.com/office/drawing/2014/main" id="{E6151A0A-AF25-4726-BCB1-A56300C86EA5}"/>
                </a:ext>
              </a:extLst>
            </p:cNvPr>
            <p:cNvPicPr>
              <a:picLocks noChangeAspect="1"/>
            </p:cNvPicPr>
            <p:nvPr/>
          </p:nvPicPr>
          <p:blipFill rotWithShape="1">
            <a:blip r:embed="rId3"/>
            <a:srcRect l="26958" r="286"/>
            <a:stretch/>
          </p:blipFill>
          <p:spPr>
            <a:xfrm>
              <a:off x="567901" y="1758083"/>
              <a:ext cx="1115875" cy="1135204"/>
            </a:xfrm>
            <a:prstGeom prst="rect">
              <a:avLst/>
            </a:prstGeom>
          </p:spPr>
        </p:pic>
        <p:sp>
          <p:nvSpPr>
            <p:cNvPr id="13" name="Ellipse 12">
              <a:extLst>
                <a:ext uri="{FF2B5EF4-FFF2-40B4-BE49-F238E27FC236}">
                  <a16:creationId xmlns:a16="http://schemas.microsoft.com/office/drawing/2014/main" id="{DEAAB125-66A1-4499-A924-A05876414775}"/>
                </a:ext>
              </a:extLst>
            </p:cNvPr>
            <p:cNvSpPr/>
            <p:nvPr/>
          </p:nvSpPr>
          <p:spPr>
            <a:xfrm>
              <a:off x="285531" y="1758083"/>
              <a:ext cx="350089" cy="338556"/>
            </a:xfrm>
            <a:prstGeom prst="ellipse">
              <a:avLst/>
            </a:prstGeom>
            <a:solidFill>
              <a:srgbClr val="18C320"/>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3</a:t>
              </a:r>
            </a:p>
          </p:txBody>
        </p:sp>
      </p:grpSp>
    </p:spTree>
    <p:extLst>
      <p:ext uri="{BB962C8B-B14F-4D97-AF65-F5344CB8AC3E}">
        <p14:creationId xmlns:p14="http://schemas.microsoft.com/office/powerpoint/2010/main" val="970586226"/>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1000"/>
                                        <p:tgtEl>
                                          <p:spTgt spid="6">
                                            <p:txEl>
                                              <p:pRg st="0" end="0"/>
                                            </p:txEl>
                                          </p:spTgt>
                                        </p:tgtEl>
                                      </p:cBhvr>
                                    </p:animEffect>
                                  </p:childTnLst>
                                </p:cTn>
                              </p:par>
                            </p:childTnLst>
                          </p:cTn>
                        </p:par>
                        <p:par>
                          <p:cTn id="14" fill="hold">
                            <p:stCondLst>
                              <p:cond delay="2500"/>
                            </p:stCondLst>
                            <p:childTnLst>
                              <p:par>
                                <p:cTn id="15" presetID="22" presetClass="entr" presetSubtype="1" fill="hold" nodeType="afterEffect">
                                  <p:stCondLst>
                                    <p:cond delay="500"/>
                                  </p:stCondLst>
                                  <p:childTnLst>
                                    <p:set>
                                      <p:cBhvr>
                                        <p:cTn id="16" dur="1" fill="hold">
                                          <p:stCondLst>
                                            <p:cond delay="0"/>
                                          </p:stCondLst>
                                        </p:cTn>
                                        <p:tgtEl>
                                          <p:spTgt spid="6">
                                            <p:txEl>
                                              <p:pRg st="9" end="9"/>
                                            </p:txEl>
                                          </p:spTgt>
                                        </p:tgtEl>
                                        <p:attrNameLst>
                                          <p:attrName>style.visibility</p:attrName>
                                        </p:attrNameLst>
                                      </p:cBhvr>
                                      <p:to>
                                        <p:strVal val="visible"/>
                                      </p:to>
                                    </p:set>
                                    <p:animEffect transition="in" filter="wipe(up)">
                                      <p:cBhvr>
                                        <p:cTn id="17" dur="2000"/>
                                        <p:tgtEl>
                                          <p:spTgt spid="6">
                                            <p:txEl>
                                              <p:pRg st="9" end="9"/>
                                            </p:txEl>
                                          </p:spTgt>
                                        </p:tgtEl>
                                      </p:cBhvr>
                                    </p:animEffect>
                                  </p:childTnLst>
                                </p:cTn>
                              </p:par>
                            </p:childTnLst>
                          </p:cTn>
                        </p:par>
                        <p:par>
                          <p:cTn id="18" fill="hold">
                            <p:stCondLst>
                              <p:cond delay="5000"/>
                            </p:stCondLst>
                            <p:childTnLst>
                              <p:par>
                                <p:cTn id="19" presetID="22" presetClass="entr" presetSubtype="1" fill="hold" nodeType="afterEffect">
                                  <p:stCondLst>
                                    <p:cond delay="50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up)">
                                      <p:cBhvr>
                                        <p:cTn id="21" dur="2000"/>
                                        <p:tgtEl>
                                          <p:spTgt spid="6">
                                            <p:txEl>
                                              <p:pRg st="3" end="3"/>
                                            </p:txEl>
                                          </p:spTgt>
                                        </p:tgtEl>
                                      </p:cBhvr>
                                    </p:animEffect>
                                  </p:childTnLst>
                                </p:cTn>
                              </p:par>
                            </p:childTnLst>
                          </p:cTn>
                        </p:par>
                        <p:par>
                          <p:cTn id="22" fill="hold">
                            <p:stCondLst>
                              <p:cond delay="7500"/>
                            </p:stCondLst>
                            <p:childTnLst>
                              <p:par>
                                <p:cTn id="23" presetID="22" presetClass="entr" presetSubtype="1" fill="hold" nodeType="afterEffect">
                                  <p:stCondLst>
                                    <p:cond delay="50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wipe(up)">
                                      <p:cBhvr>
                                        <p:cTn id="25" dur="2000"/>
                                        <p:tgtEl>
                                          <p:spTgt spid="6">
                                            <p:txEl>
                                              <p:pRg st="5" end="5"/>
                                            </p:txEl>
                                          </p:spTgt>
                                        </p:tgtEl>
                                      </p:cBhvr>
                                    </p:animEffect>
                                  </p:childTnLst>
                                </p:cTn>
                              </p:par>
                            </p:childTnLst>
                          </p:cTn>
                        </p:par>
                        <p:par>
                          <p:cTn id="26" fill="hold">
                            <p:stCondLst>
                              <p:cond delay="10000"/>
                            </p:stCondLst>
                            <p:childTnLst>
                              <p:par>
                                <p:cTn id="27" presetID="22" presetClass="entr" presetSubtype="1" fill="hold" nodeType="afterEffect">
                                  <p:stCondLst>
                                    <p:cond delay="50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wipe(up)">
                                      <p:cBhvr>
                                        <p:cTn id="29"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000" b="1" dirty="0">
                <a:solidFill>
                  <a:srgbClr val="18C32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a:t>
            </a:r>
            <a:r>
              <a:rPr lang="en-GB" sz="2000" b="1" i="0" u="none" strike="noStrike" cap="none" dirty="0">
                <a:solidFill>
                  <a:srgbClr val="18C32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 be done </a:t>
            </a:r>
            <a:r>
              <a:rPr lang="en-GB" sz="2000" b="1" i="0" u="sng" strike="noStrike" cap="none" dirty="0">
                <a:solidFill>
                  <a:srgbClr val="18C32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prior</a:t>
            </a:r>
            <a:r>
              <a:rPr lang="en-GB" sz="2000" b="1" i="0" u="none" strike="noStrike" cap="none" dirty="0">
                <a:solidFill>
                  <a:srgbClr val="18C32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to this capsule: </a:t>
            </a:r>
            <a:endParaRPr lang="en-GB"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000" b="1" dirty="0">
                <a:solidFill>
                  <a:srgbClr val="18C320"/>
                </a:solidFill>
              </a:rPr>
              <a:t>Capsule linked with:</a:t>
            </a:r>
            <a:endParaRPr lang="en-GB"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83095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1600" dirty="0">
                <a:solidFill>
                  <a:schemeClr val="dk1"/>
                </a:solidFill>
              </a:rPr>
              <a:t>This capsule builds the basis for capsules 1.3.2, 1.3.3, 1.3.4, 1.3.5 and 1.3.6. It should therefore be done before these capsules.</a:t>
            </a:r>
            <a:endParaRPr sz="200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en-US" sz="1600" dirty="0">
                <a:solidFill>
                  <a:schemeClr val="dk1"/>
                </a:solidFill>
              </a:rPr>
              <a:t>Link with the topics of capsules 1.2.1, 1.2.4, 1.4.1, 1.4.4, 2.1.1, 2.3.2, 2.5.3, 2.5.4, 2.5.5.</a:t>
            </a:r>
            <a:endParaRPr lang="en-US" sz="2000" i="0" u="none" strike="noStrike" cap="none" dirty="0">
              <a:solidFill>
                <a:schemeClr val="dk1"/>
              </a:solidFill>
              <a:latin typeface="Arial"/>
              <a:ea typeface="Arial"/>
              <a:cs typeface="Arial"/>
              <a:sym typeface="Aria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000" b="1" dirty="0">
                <a:solidFill>
                  <a:srgbClr val="18C320"/>
                </a:solidFill>
              </a:rPr>
              <a:t>Authors:</a:t>
            </a:r>
            <a:endParaRPr lang="en-GB"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US" sz="1600" dirty="0">
                <a:solidFill>
                  <a:schemeClr val="dk1"/>
                </a:solidFill>
              </a:rPr>
              <a:t>AFT, SUSMILE consortium member</a:t>
            </a:r>
            <a:endParaRPr lang="es-ES" sz="1600" dirty="0">
              <a:solidFill>
                <a:schemeClr val="dk1"/>
              </a:solidFill>
            </a:endParaRP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20</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Products</a:t>
            </a:r>
            <a:r>
              <a:rPr lang="fr-FR" sz="2800" b="0" i="0" u="none" strike="noStrike" cap="none" dirty="0">
                <a:solidFill>
                  <a:schemeClr val="lt1"/>
                </a:solidFill>
                <a:latin typeface="Arial"/>
                <a:ea typeface="Arial"/>
                <a:cs typeface="Arial"/>
                <a:sym typeface="Arial"/>
              </a:rPr>
              <a:t> </a:t>
            </a:r>
            <a:r>
              <a:rPr lang="fr-FR" sz="2800" b="0" i="0" u="none" strike="noStrike" cap="none" dirty="0" err="1">
                <a:solidFill>
                  <a:schemeClr val="lt1"/>
                </a:solidFill>
                <a:latin typeface="Arial"/>
                <a:ea typeface="Arial"/>
                <a:cs typeface="Arial"/>
                <a:sym typeface="Arial"/>
              </a:rPr>
              <a:t>specificities</a:t>
            </a:r>
            <a:endParaRPr lang="en-GB" sz="2800" b="0" i="0" u="none" strike="noStrike" cap="none" dirty="0">
              <a:solidFill>
                <a:schemeClr val="lt1"/>
              </a:solidFill>
              <a:latin typeface="Arial"/>
              <a:ea typeface="Arial"/>
              <a:cs typeface="Arial"/>
              <a:sym typeface="Arial"/>
            </a:endParaRPr>
          </a:p>
        </p:txBody>
      </p:sp>
      <p:sp>
        <p:nvSpPr>
          <p:cNvPr id="6" name="5 Rectángulo"/>
          <p:cNvSpPr/>
          <p:nvPr/>
        </p:nvSpPr>
        <p:spPr>
          <a:xfrm>
            <a:off x="285531" y="2939447"/>
            <a:ext cx="8509997" cy="3785652"/>
          </a:xfrm>
          <a:prstGeom prst="rect">
            <a:avLst/>
          </a:prstGeom>
        </p:spPr>
        <p:txBody>
          <a:bodyPr wrap="square">
            <a:spAutoFit/>
          </a:bodyPr>
          <a:lstStyle/>
          <a:p>
            <a:r>
              <a:rPr lang="en-GB" sz="1600" b="1" dirty="0">
                <a:solidFill>
                  <a:schemeClr val="tx1"/>
                </a:solidFill>
              </a:rPr>
              <a:t>Waste management</a:t>
            </a:r>
          </a:p>
          <a:p>
            <a:endParaRPr lang="en-GB" sz="1600" dirty="0">
              <a:solidFill>
                <a:schemeClr val="tx1"/>
              </a:solidFill>
            </a:endParaRPr>
          </a:p>
          <a:p>
            <a:pPr algn="just"/>
            <a:r>
              <a:rPr lang="en-US" sz="1600" dirty="0">
                <a:solidFill>
                  <a:schemeClr val="tx1"/>
                </a:solidFill>
              </a:rPr>
              <a:t>Waste is generated by all other activities and collected by various means.</a:t>
            </a:r>
          </a:p>
          <a:p>
            <a:pPr algn="just"/>
            <a:endParaRPr lang="en-US" sz="1600" dirty="0">
              <a:solidFill>
                <a:schemeClr val="tx1"/>
              </a:solidFill>
            </a:endParaRPr>
          </a:p>
          <a:p>
            <a:pPr algn="just"/>
            <a:r>
              <a:rPr lang="en-US" sz="1600" dirty="0">
                <a:solidFill>
                  <a:schemeClr val="tx1"/>
                </a:solidFill>
              </a:rPr>
              <a:t>It is generated at an increasing rate with the population density and consumption trends in modern societies.</a:t>
            </a:r>
          </a:p>
          <a:p>
            <a:pPr algn="just"/>
            <a:endParaRPr lang="en-US" sz="1600" dirty="0">
              <a:solidFill>
                <a:schemeClr val="tx1"/>
              </a:solidFill>
            </a:endParaRPr>
          </a:p>
          <a:p>
            <a:pPr algn="just"/>
            <a:r>
              <a:rPr lang="en-US" sz="1600" dirty="0">
                <a:solidFill>
                  <a:schemeClr val="tx1"/>
                </a:solidFill>
              </a:rPr>
              <a:t>It is not supposed to be mixed so as not to compromise the process of reuse, treatment or recycling of waste.</a:t>
            </a:r>
          </a:p>
          <a:p>
            <a:pPr algn="just"/>
            <a:endParaRPr lang="en-US" sz="1600" dirty="0">
              <a:solidFill>
                <a:schemeClr val="tx1"/>
              </a:solidFill>
            </a:endParaRPr>
          </a:p>
          <a:p>
            <a:pPr algn="just"/>
            <a:r>
              <a:rPr lang="en-US" sz="1600" dirty="0">
                <a:solidFill>
                  <a:schemeClr val="tx1"/>
                </a:solidFill>
              </a:rPr>
              <a:t>They are generally perceived negatively by the </a:t>
            </a:r>
            <a:r>
              <a:rPr lang="en-US" sz="1600" dirty="0" err="1">
                <a:solidFill>
                  <a:schemeClr val="tx1"/>
                </a:solidFill>
              </a:rPr>
              <a:t>neighbourhood</a:t>
            </a:r>
            <a:r>
              <a:rPr lang="en-US" sz="1600" dirty="0">
                <a:solidFill>
                  <a:schemeClr val="tx1"/>
                </a:solidFill>
              </a:rPr>
              <a:t>, so collection rounds are usually </a:t>
            </a:r>
            <a:r>
              <a:rPr lang="en-US" sz="1600" dirty="0" err="1">
                <a:solidFill>
                  <a:schemeClr val="tx1"/>
                </a:solidFill>
              </a:rPr>
              <a:t>organised</a:t>
            </a:r>
            <a:r>
              <a:rPr lang="en-US" sz="1600" dirty="0">
                <a:solidFill>
                  <a:schemeClr val="tx1"/>
                </a:solidFill>
              </a:rPr>
              <a:t> at specific times, outside of traditional traffic and working hours.</a:t>
            </a:r>
          </a:p>
          <a:p>
            <a:pPr algn="just"/>
            <a:endParaRPr lang="en-US" sz="1600" dirty="0">
              <a:solidFill>
                <a:schemeClr val="tx1"/>
              </a:solidFill>
            </a:endParaRPr>
          </a:p>
          <a:p>
            <a:pPr algn="just"/>
            <a:r>
              <a:rPr lang="en-US" sz="1600" dirty="0">
                <a:solidFill>
                  <a:schemeClr val="tx1"/>
                </a:solidFill>
              </a:rPr>
              <a:t>Collection rounds are difficult to predict but as frequent as possible due to public health potential consequences.</a:t>
            </a:r>
          </a:p>
        </p:txBody>
      </p:sp>
      <p:grpSp>
        <p:nvGrpSpPr>
          <p:cNvPr id="2" name="Groupe 1">
            <a:extLst>
              <a:ext uri="{FF2B5EF4-FFF2-40B4-BE49-F238E27FC236}">
                <a16:creationId xmlns:a16="http://schemas.microsoft.com/office/drawing/2014/main" id="{CBE68265-523F-4312-BAC8-8929D4698E98}"/>
              </a:ext>
            </a:extLst>
          </p:cNvPr>
          <p:cNvGrpSpPr/>
          <p:nvPr/>
        </p:nvGrpSpPr>
        <p:grpSpPr>
          <a:xfrm>
            <a:off x="285530" y="1753354"/>
            <a:ext cx="1543276" cy="757610"/>
            <a:chOff x="285530" y="1762781"/>
            <a:chExt cx="1543276" cy="757610"/>
          </a:xfrm>
        </p:grpSpPr>
        <p:pic>
          <p:nvPicPr>
            <p:cNvPr id="10" name="Image 9" descr="Une image contenant texte&#10;&#10;Description générée automatiquement">
              <a:extLst>
                <a:ext uri="{FF2B5EF4-FFF2-40B4-BE49-F238E27FC236}">
                  <a16:creationId xmlns:a16="http://schemas.microsoft.com/office/drawing/2014/main" id="{A354EA69-B242-4C25-8D6B-282FACCD9D53}"/>
                </a:ext>
              </a:extLst>
            </p:cNvPr>
            <p:cNvPicPr>
              <a:picLocks noChangeAspect="1"/>
            </p:cNvPicPr>
            <p:nvPr/>
          </p:nvPicPr>
          <p:blipFill>
            <a:blip r:embed="rId3"/>
            <a:stretch>
              <a:fillRect/>
            </a:stretch>
          </p:blipFill>
          <p:spPr>
            <a:xfrm>
              <a:off x="460574" y="2107676"/>
              <a:ext cx="1368232" cy="412715"/>
            </a:xfrm>
            <a:prstGeom prst="rect">
              <a:avLst/>
            </a:prstGeom>
          </p:spPr>
        </p:pic>
        <p:sp>
          <p:nvSpPr>
            <p:cNvPr id="13" name="Ellipse 12">
              <a:extLst>
                <a:ext uri="{FF2B5EF4-FFF2-40B4-BE49-F238E27FC236}">
                  <a16:creationId xmlns:a16="http://schemas.microsoft.com/office/drawing/2014/main" id="{0EC48430-3B29-4B14-B7F6-8635AC30316B}"/>
                </a:ext>
              </a:extLst>
            </p:cNvPr>
            <p:cNvSpPr/>
            <p:nvPr/>
          </p:nvSpPr>
          <p:spPr>
            <a:xfrm>
              <a:off x="285530" y="1762781"/>
              <a:ext cx="350089" cy="338555"/>
            </a:xfrm>
            <a:prstGeom prst="ellipse">
              <a:avLst/>
            </a:prstGeom>
            <a:solidFill>
              <a:srgbClr val="18C320"/>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4</a:t>
              </a:r>
            </a:p>
          </p:txBody>
        </p:sp>
      </p:grpSp>
    </p:spTree>
    <p:extLst>
      <p:ext uri="{BB962C8B-B14F-4D97-AF65-F5344CB8AC3E}">
        <p14:creationId xmlns:p14="http://schemas.microsoft.com/office/powerpoint/2010/main" val="413897082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1000"/>
                                        <p:tgtEl>
                                          <p:spTgt spid="6">
                                            <p:txEl>
                                              <p:pRg st="0" end="0"/>
                                            </p:txEl>
                                          </p:spTgt>
                                        </p:tgtEl>
                                      </p:cBhvr>
                                    </p:animEffect>
                                  </p:childTnLst>
                                </p:cTn>
                              </p:par>
                            </p:childTnLst>
                          </p:cTn>
                        </p:par>
                        <p:par>
                          <p:cTn id="14" fill="hold">
                            <p:stCondLst>
                              <p:cond delay="2500"/>
                            </p:stCondLst>
                            <p:childTnLst>
                              <p:par>
                                <p:cTn id="15" presetID="22" presetClass="entr" presetSubtype="1" fill="hold" nodeType="afterEffect">
                                  <p:stCondLst>
                                    <p:cond delay="50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1000"/>
                                        <p:tgtEl>
                                          <p:spTgt spid="6">
                                            <p:txEl>
                                              <p:pRg st="2" end="2"/>
                                            </p:txEl>
                                          </p:spTgt>
                                        </p:tgtEl>
                                      </p:cBhvr>
                                    </p:animEffect>
                                  </p:childTnLst>
                                </p:cTn>
                              </p:par>
                            </p:childTnLst>
                          </p:cTn>
                        </p:par>
                        <p:par>
                          <p:cTn id="18" fill="hold">
                            <p:stCondLst>
                              <p:cond delay="4000"/>
                            </p:stCondLst>
                            <p:childTnLst>
                              <p:par>
                                <p:cTn id="19" presetID="22" presetClass="entr" presetSubtype="1" fill="hold" nodeType="afterEffect">
                                  <p:stCondLst>
                                    <p:cond delay="50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up)">
                                      <p:cBhvr>
                                        <p:cTn id="21" dur="2000"/>
                                        <p:tgtEl>
                                          <p:spTgt spid="6">
                                            <p:txEl>
                                              <p:pRg st="4" end="4"/>
                                            </p:txEl>
                                          </p:spTgt>
                                        </p:tgtEl>
                                      </p:cBhvr>
                                    </p:animEffect>
                                  </p:childTnLst>
                                </p:cTn>
                              </p:par>
                            </p:childTnLst>
                          </p:cTn>
                        </p:par>
                        <p:par>
                          <p:cTn id="22" fill="hold">
                            <p:stCondLst>
                              <p:cond delay="6500"/>
                            </p:stCondLst>
                            <p:childTnLst>
                              <p:par>
                                <p:cTn id="23" presetID="22" presetClass="entr" presetSubtype="1" fill="hold" nodeType="afterEffect">
                                  <p:stCondLst>
                                    <p:cond delay="50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up)">
                                      <p:cBhvr>
                                        <p:cTn id="25" dur="2000"/>
                                        <p:tgtEl>
                                          <p:spTgt spid="6">
                                            <p:txEl>
                                              <p:pRg st="6" end="6"/>
                                            </p:txEl>
                                          </p:spTgt>
                                        </p:tgtEl>
                                      </p:cBhvr>
                                    </p:animEffect>
                                  </p:childTnLst>
                                </p:cTn>
                              </p:par>
                            </p:childTnLst>
                          </p:cTn>
                        </p:par>
                        <p:par>
                          <p:cTn id="26" fill="hold">
                            <p:stCondLst>
                              <p:cond delay="9000"/>
                            </p:stCondLst>
                            <p:childTnLst>
                              <p:par>
                                <p:cTn id="27" presetID="22" presetClass="entr" presetSubtype="1" fill="hold" nodeType="afterEffect">
                                  <p:stCondLst>
                                    <p:cond delay="50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wipe(up)">
                                      <p:cBhvr>
                                        <p:cTn id="29" dur="2000"/>
                                        <p:tgtEl>
                                          <p:spTgt spid="6">
                                            <p:txEl>
                                              <p:pRg st="8" end="8"/>
                                            </p:txEl>
                                          </p:spTgt>
                                        </p:tgtEl>
                                      </p:cBhvr>
                                    </p:animEffect>
                                  </p:childTnLst>
                                </p:cTn>
                              </p:par>
                            </p:childTnLst>
                          </p:cTn>
                        </p:par>
                        <p:par>
                          <p:cTn id="30" fill="hold">
                            <p:stCondLst>
                              <p:cond delay="11500"/>
                            </p:stCondLst>
                            <p:childTnLst>
                              <p:par>
                                <p:cTn id="31" presetID="22" presetClass="entr" presetSubtype="1" fill="hold" nodeType="afterEffect">
                                  <p:stCondLst>
                                    <p:cond delay="50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wipe(up)">
                                      <p:cBhvr>
                                        <p:cTn id="33"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21</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Products</a:t>
            </a:r>
            <a:r>
              <a:rPr lang="fr-FR" sz="2800" b="0" i="0" u="none" strike="noStrike" cap="none" dirty="0">
                <a:solidFill>
                  <a:schemeClr val="lt1"/>
                </a:solidFill>
                <a:latin typeface="Arial"/>
                <a:ea typeface="Arial"/>
                <a:cs typeface="Arial"/>
                <a:sym typeface="Arial"/>
              </a:rPr>
              <a:t> </a:t>
            </a:r>
            <a:r>
              <a:rPr lang="fr-FR" sz="2800" b="0" i="0" u="none" strike="noStrike" cap="none" dirty="0" err="1">
                <a:solidFill>
                  <a:schemeClr val="lt1"/>
                </a:solidFill>
                <a:latin typeface="Arial"/>
                <a:ea typeface="Arial"/>
                <a:cs typeface="Arial"/>
                <a:sym typeface="Arial"/>
              </a:rPr>
              <a:t>specificities</a:t>
            </a:r>
            <a:endParaRPr lang="en-GB" sz="2800" b="0" i="0" u="none" strike="noStrike" cap="none" dirty="0">
              <a:solidFill>
                <a:schemeClr val="lt1"/>
              </a:solidFill>
              <a:latin typeface="Arial"/>
              <a:ea typeface="Arial"/>
              <a:cs typeface="Arial"/>
              <a:sym typeface="Arial"/>
            </a:endParaRPr>
          </a:p>
        </p:txBody>
      </p:sp>
      <p:sp>
        <p:nvSpPr>
          <p:cNvPr id="6" name="5 Rectángulo"/>
          <p:cNvSpPr/>
          <p:nvPr/>
        </p:nvSpPr>
        <p:spPr>
          <a:xfrm>
            <a:off x="285531" y="2939447"/>
            <a:ext cx="8509997" cy="3785652"/>
          </a:xfrm>
          <a:prstGeom prst="rect">
            <a:avLst/>
          </a:prstGeom>
        </p:spPr>
        <p:txBody>
          <a:bodyPr wrap="square">
            <a:spAutoFit/>
          </a:bodyPr>
          <a:lstStyle/>
          <a:p>
            <a:r>
              <a:rPr lang="en-GB" sz="1600" b="1" dirty="0">
                <a:solidFill>
                  <a:schemeClr val="tx1"/>
                </a:solidFill>
              </a:rPr>
              <a:t>Construction works</a:t>
            </a:r>
          </a:p>
          <a:p>
            <a:endParaRPr lang="en-GB" sz="1600" dirty="0">
              <a:solidFill>
                <a:schemeClr val="tx1"/>
              </a:solidFill>
            </a:endParaRPr>
          </a:p>
          <a:p>
            <a:pPr algn="just"/>
            <a:r>
              <a:rPr lang="en-US" sz="1600" dirty="0">
                <a:solidFill>
                  <a:schemeClr val="tx1"/>
                </a:solidFill>
              </a:rPr>
              <a:t>There are various construction sites, from buildings to road infrastructure, all of which will affect the city's environment (traffic, diversions, blockages, etc.).</a:t>
            </a:r>
          </a:p>
          <a:p>
            <a:pPr algn="just"/>
            <a:endParaRPr lang="en-US" sz="1600" dirty="0">
              <a:solidFill>
                <a:schemeClr val="tx1"/>
              </a:solidFill>
            </a:endParaRPr>
          </a:p>
          <a:p>
            <a:pPr algn="just"/>
            <a:r>
              <a:rPr lang="en-US" sz="1600" dirty="0">
                <a:solidFill>
                  <a:schemeClr val="tx1"/>
                </a:solidFill>
              </a:rPr>
              <a:t>This activity requires a range of experts, not necessarily attached to the same company, which means that there are long lead times for their availability.</a:t>
            </a:r>
          </a:p>
          <a:p>
            <a:pPr algn="just"/>
            <a:endParaRPr lang="en-US" sz="1600" dirty="0">
              <a:solidFill>
                <a:schemeClr val="tx1"/>
              </a:solidFill>
            </a:endParaRPr>
          </a:p>
          <a:p>
            <a:pPr algn="just"/>
            <a:r>
              <a:rPr lang="en-US" sz="1600" dirty="0">
                <a:solidFill>
                  <a:schemeClr val="tx1"/>
                </a:solidFill>
              </a:rPr>
              <a:t>The volume of equipment and materials is always large and requires space around the site.</a:t>
            </a:r>
          </a:p>
          <a:p>
            <a:pPr algn="just"/>
            <a:endParaRPr lang="en-US" sz="1600" dirty="0">
              <a:solidFill>
                <a:schemeClr val="tx1"/>
              </a:solidFill>
            </a:endParaRPr>
          </a:p>
          <a:p>
            <a:pPr algn="just"/>
            <a:r>
              <a:rPr lang="en-US" sz="1600" dirty="0">
                <a:solidFill>
                  <a:schemeClr val="tx1"/>
                </a:solidFill>
              </a:rPr>
              <a:t>The frequency of supply is irregular, depending on the type of materials and the need for the work to be undertaken.</a:t>
            </a:r>
          </a:p>
          <a:p>
            <a:pPr algn="just"/>
            <a:endParaRPr lang="en-US" sz="1600" dirty="0">
              <a:solidFill>
                <a:schemeClr val="tx1"/>
              </a:solidFill>
            </a:endParaRPr>
          </a:p>
          <a:p>
            <a:pPr algn="just"/>
            <a:r>
              <a:rPr lang="en-US" sz="1600" dirty="0">
                <a:solidFill>
                  <a:schemeClr val="tx1"/>
                </a:solidFill>
              </a:rPr>
              <a:t>The work may be initiated by different actors and requires strong multi-stakeholder coordination.</a:t>
            </a:r>
          </a:p>
        </p:txBody>
      </p:sp>
      <p:grpSp>
        <p:nvGrpSpPr>
          <p:cNvPr id="3" name="Groupe 2">
            <a:extLst>
              <a:ext uri="{FF2B5EF4-FFF2-40B4-BE49-F238E27FC236}">
                <a16:creationId xmlns:a16="http://schemas.microsoft.com/office/drawing/2014/main" id="{7CE39E5E-F25B-482B-A556-4DA598E075AA}"/>
              </a:ext>
            </a:extLst>
          </p:cNvPr>
          <p:cNvGrpSpPr/>
          <p:nvPr/>
        </p:nvGrpSpPr>
        <p:grpSpPr>
          <a:xfrm>
            <a:off x="285530" y="1754001"/>
            <a:ext cx="1543277" cy="1095710"/>
            <a:chOff x="285530" y="1754001"/>
            <a:chExt cx="1543277" cy="1095710"/>
          </a:xfrm>
        </p:grpSpPr>
        <p:pic>
          <p:nvPicPr>
            <p:cNvPr id="9" name="Image 8" descr="Une image contenant texte&#10;&#10;Description générée automatiquement">
              <a:extLst>
                <a:ext uri="{FF2B5EF4-FFF2-40B4-BE49-F238E27FC236}">
                  <a16:creationId xmlns:a16="http://schemas.microsoft.com/office/drawing/2014/main" id="{2DC729B1-2D7F-4B30-A013-0447C6E12EA4}"/>
                </a:ext>
              </a:extLst>
            </p:cNvPr>
            <p:cNvPicPr>
              <a:picLocks noChangeAspect="1"/>
            </p:cNvPicPr>
            <p:nvPr/>
          </p:nvPicPr>
          <p:blipFill>
            <a:blip r:embed="rId3"/>
            <a:stretch>
              <a:fillRect/>
            </a:stretch>
          </p:blipFill>
          <p:spPr>
            <a:xfrm>
              <a:off x="460574" y="1923279"/>
              <a:ext cx="1368233" cy="926432"/>
            </a:xfrm>
            <a:prstGeom prst="rect">
              <a:avLst/>
            </a:prstGeom>
          </p:spPr>
        </p:pic>
        <p:sp>
          <p:nvSpPr>
            <p:cNvPr id="12" name="Ellipse 11">
              <a:extLst>
                <a:ext uri="{FF2B5EF4-FFF2-40B4-BE49-F238E27FC236}">
                  <a16:creationId xmlns:a16="http://schemas.microsoft.com/office/drawing/2014/main" id="{9C4A2458-0306-4991-8A1E-FBBE97626075}"/>
                </a:ext>
              </a:extLst>
            </p:cNvPr>
            <p:cNvSpPr/>
            <p:nvPr/>
          </p:nvSpPr>
          <p:spPr>
            <a:xfrm>
              <a:off x="285530" y="1754001"/>
              <a:ext cx="350089" cy="338556"/>
            </a:xfrm>
            <a:prstGeom prst="ellipse">
              <a:avLst/>
            </a:prstGeom>
            <a:solidFill>
              <a:srgbClr val="18C320"/>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5</a:t>
              </a:r>
            </a:p>
          </p:txBody>
        </p:sp>
      </p:grpSp>
    </p:spTree>
    <p:extLst>
      <p:ext uri="{BB962C8B-B14F-4D97-AF65-F5344CB8AC3E}">
        <p14:creationId xmlns:p14="http://schemas.microsoft.com/office/powerpoint/2010/main" val="276243624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1000"/>
                                        <p:tgtEl>
                                          <p:spTgt spid="6">
                                            <p:txEl>
                                              <p:pRg st="0" end="0"/>
                                            </p:txEl>
                                          </p:spTgt>
                                        </p:tgtEl>
                                      </p:cBhvr>
                                    </p:animEffect>
                                  </p:childTnLst>
                                </p:cTn>
                              </p:par>
                            </p:childTnLst>
                          </p:cTn>
                        </p:par>
                        <p:par>
                          <p:cTn id="14" fill="hold">
                            <p:stCondLst>
                              <p:cond delay="2500"/>
                            </p:stCondLst>
                            <p:childTnLst>
                              <p:par>
                                <p:cTn id="15" presetID="22" presetClass="entr" presetSubtype="1" fill="hold" nodeType="afterEffect">
                                  <p:stCondLst>
                                    <p:cond delay="100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2000"/>
                                        <p:tgtEl>
                                          <p:spTgt spid="6">
                                            <p:txEl>
                                              <p:pRg st="2" end="2"/>
                                            </p:txEl>
                                          </p:spTgt>
                                        </p:tgtEl>
                                      </p:cBhvr>
                                    </p:animEffect>
                                  </p:childTnLst>
                                </p:cTn>
                              </p:par>
                            </p:childTnLst>
                          </p:cTn>
                        </p:par>
                        <p:par>
                          <p:cTn id="18" fill="hold">
                            <p:stCondLst>
                              <p:cond delay="5500"/>
                            </p:stCondLst>
                            <p:childTnLst>
                              <p:par>
                                <p:cTn id="19" presetID="22" presetClass="entr" presetSubtype="1" fill="hold" nodeType="afterEffect">
                                  <p:stCondLst>
                                    <p:cond delay="100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up)">
                                      <p:cBhvr>
                                        <p:cTn id="21" dur="2000"/>
                                        <p:tgtEl>
                                          <p:spTgt spid="6">
                                            <p:txEl>
                                              <p:pRg st="4" end="4"/>
                                            </p:txEl>
                                          </p:spTgt>
                                        </p:tgtEl>
                                      </p:cBhvr>
                                    </p:animEffect>
                                  </p:childTnLst>
                                </p:cTn>
                              </p:par>
                            </p:childTnLst>
                          </p:cTn>
                        </p:par>
                        <p:par>
                          <p:cTn id="22" fill="hold">
                            <p:stCondLst>
                              <p:cond delay="8500"/>
                            </p:stCondLst>
                            <p:childTnLst>
                              <p:par>
                                <p:cTn id="23" presetID="22" presetClass="entr" presetSubtype="1" fill="hold" nodeType="afterEffect">
                                  <p:stCondLst>
                                    <p:cond delay="100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up)">
                                      <p:cBhvr>
                                        <p:cTn id="25" dur="2000"/>
                                        <p:tgtEl>
                                          <p:spTgt spid="6">
                                            <p:txEl>
                                              <p:pRg st="6" end="6"/>
                                            </p:txEl>
                                          </p:spTgt>
                                        </p:tgtEl>
                                      </p:cBhvr>
                                    </p:animEffect>
                                  </p:childTnLst>
                                </p:cTn>
                              </p:par>
                            </p:childTnLst>
                          </p:cTn>
                        </p:par>
                        <p:par>
                          <p:cTn id="26" fill="hold">
                            <p:stCondLst>
                              <p:cond delay="11500"/>
                            </p:stCondLst>
                            <p:childTnLst>
                              <p:par>
                                <p:cTn id="27" presetID="22" presetClass="entr" presetSubtype="1" fill="hold" nodeType="afterEffect">
                                  <p:stCondLst>
                                    <p:cond delay="100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wipe(up)">
                                      <p:cBhvr>
                                        <p:cTn id="29" dur="2000"/>
                                        <p:tgtEl>
                                          <p:spTgt spid="6">
                                            <p:txEl>
                                              <p:pRg st="8" end="8"/>
                                            </p:txEl>
                                          </p:spTgt>
                                        </p:tgtEl>
                                      </p:cBhvr>
                                    </p:animEffect>
                                  </p:childTnLst>
                                </p:cTn>
                              </p:par>
                            </p:childTnLst>
                          </p:cTn>
                        </p:par>
                        <p:par>
                          <p:cTn id="30" fill="hold">
                            <p:stCondLst>
                              <p:cond delay="14500"/>
                            </p:stCondLst>
                            <p:childTnLst>
                              <p:par>
                                <p:cTn id="31" presetID="22" presetClass="entr" presetSubtype="1" fill="hold" nodeType="afterEffect">
                                  <p:stCondLst>
                                    <p:cond delay="100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wipe(up)">
                                      <p:cBhvr>
                                        <p:cTn id="33"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22</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1061829"/>
          </a:xfrm>
          <a:prstGeom prst="rect">
            <a:avLst/>
          </a:prstGeom>
        </p:spPr>
        <p:txBody>
          <a:bodyPr wrap="square">
            <a:spAutoFit/>
          </a:bodyPr>
          <a:lstStyle/>
          <a:p>
            <a:pPr algn="just"/>
            <a:r>
              <a:rPr lang="en-US" sz="2100" dirty="0">
                <a:solidFill>
                  <a:schemeClr val="tx1"/>
                </a:solidFill>
              </a:rPr>
              <a:t>What logistics factors do the above categories of products will have in common to manage their distribution or recovery model:</a:t>
            </a:r>
          </a:p>
          <a:p>
            <a:pPr algn="just"/>
            <a:endParaRPr lang="en-US" sz="2100" dirty="0">
              <a:solidFill>
                <a:schemeClr val="tx1"/>
              </a:solidFill>
            </a:endParaRPr>
          </a:p>
        </p:txBody>
      </p:sp>
      <p:sp>
        <p:nvSpPr>
          <p:cNvPr id="2" name="ZoneTexte 1">
            <a:extLst>
              <a:ext uri="{FF2B5EF4-FFF2-40B4-BE49-F238E27FC236}">
                <a16:creationId xmlns:a16="http://schemas.microsoft.com/office/drawing/2014/main" id="{69F9BF4B-5902-4C03-A3D7-455094F92AFD}"/>
              </a:ext>
            </a:extLst>
          </p:cNvPr>
          <p:cNvSpPr txBox="1"/>
          <p:nvPr/>
        </p:nvSpPr>
        <p:spPr>
          <a:xfrm>
            <a:off x="2019300" y="3191168"/>
            <a:ext cx="4933950" cy="369332"/>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Sourcing</a:t>
            </a:r>
            <a:r>
              <a:rPr lang="fr-FR" sz="1800" dirty="0">
                <a:sym typeface="Wingdings" panose="05000000000000000000" pitchFamily="2" charset="2"/>
              </a:rPr>
              <a:t> </a:t>
            </a:r>
            <a:r>
              <a:rPr lang="fr-FR" sz="1800" dirty="0" err="1">
                <a:sym typeface="Wingdings" panose="05000000000000000000" pitchFamily="2" charset="2"/>
              </a:rPr>
              <a:t>frequency</a:t>
            </a:r>
            <a:endParaRPr lang="fr-FR" sz="1800" dirty="0"/>
          </a:p>
        </p:txBody>
      </p:sp>
      <p:sp>
        <p:nvSpPr>
          <p:cNvPr id="6" name="ZoneTexte 5">
            <a:extLst>
              <a:ext uri="{FF2B5EF4-FFF2-40B4-BE49-F238E27FC236}">
                <a16:creationId xmlns:a16="http://schemas.microsoft.com/office/drawing/2014/main" id="{52B64AB6-FCFC-4DA5-8FA6-52AAE6ABAAEF}"/>
              </a:ext>
            </a:extLst>
          </p:cNvPr>
          <p:cNvSpPr txBox="1"/>
          <p:nvPr/>
        </p:nvSpPr>
        <p:spPr>
          <a:xfrm>
            <a:off x="2019300" y="3882964"/>
            <a:ext cx="5730798" cy="369332"/>
          </a:xfrm>
          <a:prstGeom prst="rect">
            <a:avLst/>
          </a:prstGeom>
          <a:noFill/>
        </p:spPr>
        <p:txBody>
          <a:bodyPr wrap="square" rtlCol="0">
            <a:spAutoFit/>
          </a:bodyPr>
          <a:lstStyle/>
          <a:p>
            <a:r>
              <a:rPr lang="fr-FR" sz="1800" dirty="0">
                <a:sym typeface="Wingdings" panose="05000000000000000000" pitchFamily="2" charset="2"/>
              </a:rPr>
              <a:t> Planning of </a:t>
            </a:r>
            <a:r>
              <a:rPr lang="fr-FR" sz="1800" dirty="0" err="1">
                <a:sym typeface="Wingdings" panose="05000000000000000000" pitchFamily="2" charset="2"/>
              </a:rPr>
              <a:t>operations</a:t>
            </a:r>
            <a:endParaRPr lang="fr-FR" sz="1800" dirty="0"/>
          </a:p>
        </p:txBody>
      </p:sp>
      <p:sp>
        <p:nvSpPr>
          <p:cNvPr id="7" name="ZoneTexte 6">
            <a:extLst>
              <a:ext uri="{FF2B5EF4-FFF2-40B4-BE49-F238E27FC236}">
                <a16:creationId xmlns:a16="http://schemas.microsoft.com/office/drawing/2014/main" id="{C4B15DA3-2DE8-4D0E-956E-7BAE356191A1}"/>
              </a:ext>
            </a:extLst>
          </p:cNvPr>
          <p:cNvSpPr txBox="1"/>
          <p:nvPr/>
        </p:nvSpPr>
        <p:spPr>
          <a:xfrm>
            <a:off x="2019300" y="4574760"/>
            <a:ext cx="4933950" cy="369332"/>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Neighbourhood</a:t>
            </a:r>
            <a:r>
              <a:rPr lang="fr-FR" sz="1800" dirty="0">
                <a:sym typeface="Wingdings" panose="05000000000000000000" pitchFamily="2" charset="2"/>
              </a:rPr>
              <a:t> perception</a:t>
            </a:r>
            <a:endParaRPr lang="fr-FR" sz="1800" dirty="0"/>
          </a:p>
        </p:txBody>
      </p:sp>
      <p:sp>
        <p:nvSpPr>
          <p:cNvPr id="8" name="ZoneTexte 7">
            <a:extLst>
              <a:ext uri="{FF2B5EF4-FFF2-40B4-BE49-F238E27FC236}">
                <a16:creationId xmlns:a16="http://schemas.microsoft.com/office/drawing/2014/main" id="{A66689D4-C93B-4EC4-BC4A-305877A1D021}"/>
              </a:ext>
            </a:extLst>
          </p:cNvPr>
          <p:cNvSpPr txBox="1"/>
          <p:nvPr/>
        </p:nvSpPr>
        <p:spPr>
          <a:xfrm>
            <a:off x="2019300" y="5266556"/>
            <a:ext cx="4933950" cy="369332"/>
          </a:xfrm>
          <a:prstGeom prst="rect">
            <a:avLst/>
          </a:prstGeom>
          <a:noFill/>
        </p:spPr>
        <p:txBody>
          <a:bodyPr wrap="square" rtlCol="0">
            <a:spAutoFit/>
          </a:bodyPr>
          <a:lstStyle/>
          <a:p>
            <a:r>
              <a:rPr lang="fr-FR" sz="1800" dirty="0">
                <a:sym typeface="Wingdings" panose="05000000000000000000" pitchFamily="2" charset="2"/>
              </a:rPr>
              <a:t> Timing for </a:t>
            </a:r>
            <a:r>
              <a:rPr lang="fr-FR" sz="1800" dirty="0" err="1">
                <a:sym typeface="Wingdings" panose="05000000000000000000" pitchFamily="2" charset="2"/>
              </a:rPr>
              <a:t>operations</a:t>
            </a:r>
            <a:endParaRPr lang="fr-FR" sz="1800" dirty="0"/>
          </a:p>
        </p:txBody>
      </p:sp>
      <p:pic>
        <p:nvPicPr>
          <p:cNvPr id="4" name="Image 3">
            <a:extLst>
              <a:ext uri="{FF2B5EF4-FFF2-40B4-BE49-F238E27FC236}">
                <a16:creationId xmlns:a16="http://schemas.microsoft.com/office/drawing/2014/main" id="{9B35A372-EC8E-4028-84B9-82173A18A2DA}"/>
              </a:ext>
            </a:extLst>
          </p:cNvPr>
          <p:cNvPicPr>
            <a:picLocks noChangeAspect="1"/>
          </p:cNvPicPr>
          <p:nvPr/>
        </p:nvPicPr>
        <p:blipFill rotWithShape="1">
          <a:blip r:embed="rId3"/>
          <a:srcRect t="15542" r="47614" b="22961"/>
          <a:stretch/>
        </p:blipFill>
        <p:spPr>
          <a:xfrm>
            <a:off x="2019300" y="3156324"/>
            <a:ext cx="374201" cy="342272"/>
          </a:xfrm>
          <a:prstGeom prst="rect">
            <a:avLst/>
          </a:prstGeom>
        </p:spPr>
      </p:pic>
      <p:pic>
        <p:nvPicPr>
          <p:cNvPr id="10" name="Image 9">
            <a:extLst>
              <a:ext uri="{FF2B5EF4-FFF2-40B4-BE49-F238E27FC236}">
                <a16:creationId xmlns:a16="http://schemas.microsoft.com/office/drawing/2014/main" id="{665EED37-9AA6-4495-BED1-E46EF32C0ED2}"/>
              </a:ext>
            </a:extLst>
          </p:cNvPr>
          <p:cNvPicPr>
            <a:picLocks noChangeAspect="1"/>
          </p:cNvPicPr>
          <p:nvPr/>
        </p:nvPicPr>
        <p:blipFill rotWithShape="1">
          <a:blip r:embed="rId3"/>
          <a:srcRect t="15542" r="47614" b="22961"/>
          <a:stretch/>
        </p:blipFill>
        <p:spPr>
          <a:xfrm>
            <a:off x="2015289" y="3879478"/>
            <a:ext cx="374201" cy="342272"/>
          </a:xfrm>
          <a:prstGeom prst="rect">
            <a:avLst/>
          </a:prstGeom>
        </p:spPr>
      </p:pic>
      <p:pic>
        <p:nvPicPr>
          <p:cNvPr id="11" name="Image 10">
            <a:extLst>
              <a:ext uri="{FF2B5EF4-FFF2-40B4-BE49-F238E27FC236}">
                <a16:creationId xmlns:a16="http://schemas.microsoft.com/office/drawing/2014/main" id="{2EE63FC3-2370-4E0A-8194-A8A1BC291693}"/>
              </a:ext>
            </a:extLst>
          </p:cNvPr>
          <p:cNvPicPr>
            <a:picLocks noChangeAspect="1"/>
          </p:cNvPicPr>
          <p:nvPr/>
        </p:nvPicPr>
        <p:blipFill rotWithShape="1">
          <a:blip r:embed="rId3"/>
          <a:srcRect t="15542" r="47614" b="22961"/>
          <a:stretch/>
        </p:blipFill>
        <p:spPr>
          <a:xfrm>
            <a:off x="2015288" y="4556600"/>
            <a:ext cx="374201" cy="342272"/>
          </a:xfrm>
          <a:prstGeom prst="rect">
            <a:avLst/>
          </a:prstGeom>
        </p:spPr>
      </p:pic>
      <p:pic>
        <p:nvPicPr>
          <p:cNvPr id="12" name="Image 11">
            <a:extLst>
              <a:ext uri="{FF2B5EF4-FFF2-40B4-BE49-F238E27FC236}">
                <a16:creationId xmlns:a16="http://schemas.microsoft.com/office/drawing/2014/main" id="{A7B658B5-61F6-4863-85F4-8D2EB8A37BF1}"/>
              </a:ext>
            </a:extLst>
          </p:cNvPr>
          <p:cNvPicPr>
            <a:picLocks noChangeAspect="1"/>
          </p:cNvPicPr>
          <p:nvPr/>
        </p:nvPicPr>
        <p:blipFill rotWithShape="1">
          <a:blip r:embed="rId3"/>
          <a:srcRect t="15542" r="47614" b="22961"/>
          <a:stretch/>
        </p:blipFill>
        <p:spPr>
          <a:xfrm>
            <a:off x="2015288" y="5259896"/>
            <a:ext cx="374201" cy="342272"/>
          </a:xfrm>
          <a:prstGeom prst="rect">
            <a:avLst/>
          </a:prstGeom>
        </p:spPr>
      </p:pic>
    </p:spTree>
    <p:extLst>
      <p:ext uri="{BB962C8B-B14F-4D97-AF65-F5344CB8AC3E}">
        <p14:creationId xmlns:p14="http://schemas.microsoft.com/office/powerpoint/2010/main" val="147321577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23</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1061829"/>
          </a:xfrm>
          <a:prstGeom prst="rect">
            <a:avLst/>
          </a:prstGeom>
        </p:spPr>
        <p:txBody>
          <a:bodyPr wrap="square">
            <a:spAutoFit/>
          </a:bodyPr>
          <a:lstStyle/>
          <a:p>
            <a:pPr algn="just"/>
            <a:r>
              <a:rPr lang="en-US" sz="2100" dirty="0">
                <a:solidFill>
                  <a:schemeClr val="tx1"/>
                </a:solidFill>
              </a:rPr>
              <a:t>Which of the products categories expressed is typically a “reverse logistic flow”?</a:t>
            </a:r>
          </a:p>
          <a:p>
            <a:pPr algn="just"/>
            <a:endParaRPr lang="en-US" sz="2100" dirty="0">
              <a:solidFill>
                <a:schemeClr val="tx1"/>
              </a:solidFill>
            </a:endParaRPr>
          </a:p>
        </p:txBody>
      </p:sp>
      <p:sp>
        <p:nvSpPr>
          <p:cNvPr id="2" name="ZoneTexte 1">
            <a:extLst>
              <a:ext uri="{FF2B5EF4-FFF2-40B4-BE49-F238E27FC236}">
                <a16:creationId xmlns:a16="http://schemas.microsoft.com/office/drawing/2014/main" id="{69F9BF4B-5902-4C03-A3D7-455094F92AFD}"/>
              </a:ext>
            </a:extLst>
          </p:cNvPr>
          <p:cNvSpPr txBox="1"/>
          <p:nvPr/>
        </p:nvSpPr>
        <p:spPr>
          <a:xfrm>
            <a:off x="2019299" y="3173776"/>
            <a:ext cx="5791200" cy="369332"/>
          </a:xfrm>
          <a:prstGeom prst="rect">
            <a:avLst/>
          </a:prstGeom>
          <a:noFill/>
        </p:spPr>
        <p:txBody>
          <a:bodyPr wrap="square" rtlCol="0">
            <a:spAutoFit/>
          </a:bodyPr>
          <a:lstStyle/>
          <a:p>
            <a:r>
              <a:rPr lang="fr-FR" sz="1800" dirty="0">
                <a:sym typeface="Wingdings" panose="05000000000000000000" pitchFamily="2" charset="2"/>
              </a:rPr>
              <a:t> Waste management</a:t>
            </a:r>
            <a:endParaRPr lang="fr-FR" sz="1800" dirty="0"/>
          </a:p>
        </p:txBody>
      </p:sp>
      <p:sp>
        <p:nvSpPr>
          <p:cNvPr id="6" name="ZoneTexte 5">
            <a:extLst>
              <a:ext uri="{FF2B5EF4-FFF2-40B4-BE49-F238E27FC236}">
                <a16:creationId xmlns:a16="http://schemas.microsoft.com/office/drawing/2014/main" id="{52B64AB6-FCFC-4DA5-8FA6-52AAE6ABAAEF}"/>
              </a:ext>
            </a:extLst>
          </p:cNvPr>
          <p:cNvSpPr txBox="1"/>
          <p:nvPr/>
        </p:nvSpPr>
        <p:spPr>
          <a:xfrm>
            <a:off x="2019299" y="3889006"/>
            <a:ext cx="6600825" cy="369332"/>
          </a:xfrm>
          <a:prstGeom prst="rect">
            <a:avLst/>
          </a:prstGeom>
          <a:noFill/>
        </p:spPr>
        <p:txBody>
          <a:bodyPr wrap="square" rtlCol="0">
            <a:spAutoFit/>
          </a:bodyPr>
          <a:lstStyle/>
          <a:p>
            <a:r>
              <a:rPr lang="fr-FR" sz="1800" dirty="0">
                <a:sym typeface="Wingdings" panose="05000000000000000000" pitchFamily="2" charset="2"/>
              </a:rPr>
              <a:t> Construction </a:t>
            </a:r>
            <a:r>
              <a:rPr lang="fr-FR" sz="1800" dirty="0" err="1">
                <a:sym typeface="Wingdings" panose="05000000000000000000" pitchFamily="2" charset="2"/>
              </a:rPr>
              <a:t>works</a:t>
            </a:r>
            <a:endParaRPr lang="fr-FR" sz="1800" dirty="0"/>
          </a:p>
        </p:txBody>
      </p:sp>
      <p:sp>
        <p:nvSpPr>
          <p:cNvPr id="7" name="ZoneTexte 6">
            <a:extLst>
              <a:ext uri="{FF2B5EF4-FFF2-40B4-BE49-F238E27FC236}">
                <a16:creationId xmlns:a16="http://schemas.microsoft.com/office/drawing/2014/main" id="{C4B15DA3-2DE8-4D0E-956E-7BAE356191A1}"/>
              </a:ext>
            </a:extLst>
          </p:cNvPr>
          <p:cNvSpPr txBox="1"/>
          <p:nvPr/>
        </p:nvSpPr>
        <p:spPr>
          <a:xfrm>
            <a:off x="2019300" y="4580802"/>
            <a:ext cx="6600824" cy="369332"/>
          </a:xfrm>
          <a:prstGeom prst="rect">
            <a:avLst/>
          </a:prstGeom>
          <a:noFill/>
        </p:spPr>
        <p:txBody>
          <a:bodyPr wrap="square" rtlCol="0">
            <a:spAutoFit/>
          </a:bodyPr>
          <a:lstStyle/>
          <a:p>
            <a:r>
              <a:rPr lang="fr-FR" sz="1800" dirty="0">
                <a:sym typeface="Wingdings" panose="05000000000000000000" pitchFamily="2" charset="2"/>
              </a:rPr>
              <a:t> Hotels and restaurants services</a:t>
            </a:r>
            <a:endParaRPr lang="fr-FR" sz="1800" dirty="0"/>
          </a:p>
        </p:txBody>
      </p:sp>
      <p:sp>
        <p:nvSpPr>
          <p:cNvPr id="8" name="ZoneTexte 7">
            <a:extLst>
              <a:ext uri="{FF2B5EF4-FFF2-40B4-BE49-F238E27FC236}">
                <a16:creationId xmlns:a16="http://schemas.microsoft.com/office/drawing/2014/main" id="{A66689D4-C93B-4EC4-BC4A-305877A1D021}"/>
              </a:ext>
            </a:extLst>
          </p:cNvPr>
          <p:cNvSpPr txBox="1"/>
          <p:nvPr/>
        </p:nvSpPr>
        <p:spPr>
          <a:xfrm>
            <a:off x="2019299" y="5307656"/>
            <a:ext cx="6600824" cy="369332"/>
          </a:xfrm>
          <a:prstGeom prst="rect">
            <a:avLst/>
          </a:prstGeom>
          <a:noFill/>
        </p:spPr>
        <p:txBody>
          <a:bodyPr wrap="square" rtlCol="0">
            <a:spAutoFit/>
          </a:bodyPr>
          <a:lstStyle/>
          <a:p>
            <a:r>
              <a:rPr lang="fr-FR" sz="1800" dirty="0">
                <a:sym typeface="Wingdings" panose="05000000000000000000" pitchFamily="2" charset="2"/>
              </a:rPr>
              <a:t> Retail business</a:t>
            </a:r>
            <a:endParaRPr lang="fr-FR" sz="1800" dirty="0"/>
          </a:p>
        </p:txBody>
      </p:sp>
      <p:pic>
        <p:nvPicPr>
          <p:cNvPr id="4" name="Image 3">
            <a:extLst>
              <a:ext uri="{FF2B5EF4-FFF2-40B4-BE49-F238E27FC236}">
                <a16:creationId xmlns:a16="http://schemas.microsoft.com/office/drawing/2014/main" id="{9B35A372-EC8E-4028-84B9-82173A18A2DA}"/>
              </a:ext>
            </a:extLst>
          </p:cNvPr>
          <p:cNvPicPr>
            <a:picLocks noChangeAspect="1"/>
          </p:cNvPicPr>
          <p:nvPr/>
        </p:nvPicPr>
        <p:blipFill rotWithShape="1">
          <a:blip r:embed="rId3"/>
          <a:srcRect t="15542" r="47614" b="22961"/>
          <a:stretch/>
        </p:blipFill>
        <p:spPr>
          <a:xfrm>
            <a:off x="2019299" y="3151301"/>
            <a:ext cx="374201" cy="342272"/>
          </a:xfrm>
          <a:prstGeom prst="rect">
            <a:avLst/>
          </a:prstGeom>
        </p:spPr>
      </p:pic>
    </p:spTree>
    <p:extLst>
      <p:ext uri="{BB962C8B-B14F-4D97-AF65-F5344CB8AC3E}">
        <p14:creationId xmlns:p14="http://schemas.microsoft.com/office/powerpoint/2010/main" val="14033610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24</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Logistics</a:t>
            </a:r>
            <a:r>
              <a:rPr lang="fr-FR" sz="2800" b="0" i="0" u="none" strike="noStrike" cap="none" dirty="0">
                <a:solidFill>
                  <a:schemeClr val="lt1"/>
                </a:solidFill>
                <a:latin typeface="Arial"/>
                <a:ea typeface="Arial"/>
                <a:cs typeface="Arial"/>
                <a:sym typeface="Arial"/>
              </a:rPr>
              <a:t> challenges in the city</a:t>
            </a:r>
            <a:endParaRPr lang="en-GB" sz="2800" b="0" i="0" u="none" strike="noStrike" cap="none" dirty="0">
              <a:solidFill>
                <a:schemeClr val="lt1"/>
              </a:solidFill>
              <a:latin typeface="Arial"/>
              <a:ea typeface="Arial"/>
              <a:cs typeface="Arial"/>
              <a:sym typeface="Arial"/>
            </a:endParaRPr>
          </a:p>
        </p:txBody>
      </p:sp>
      <p:sp>
        <p:nvSpPr>
          <p:cNvPr id="8" name="5 Rectángulo">
            <a:extLst>
              <a:ext uri="{FF2B5EF4-FFF2-40B4-BE49-F238E27FC236}">
                <a16:creationId xmlns:a16="http://schemas.microsoft.com/office/drawing/2014/main" id="{D794E2BD-47D4-4D33-9F89-D60ECA3954A4}"/>
              </a:ext>
            </a:extLst>
          </p:cNvPr>
          <p:cNvSpPr/>
          <p:nvPr/>
        </p:nvSpPr>
        <p:spPr>
          <a:xfrm>
            <a:off x="285530" y="1835476"/>
            <a:ext cx="8509997" cy="584775"/>
          </a:xfrm>
          <a:prstGeom prst="rect">
            <a:avLst/>
          </a:prstGeom>
        </p:spPr>
        <p:txBody>
          <a:bodyPr wrap="square">
            <a:spAutoFit/>
          </a:bodyPr>
          <a:lstStyle/>
          <a:p>
            <a:pPr algn="just"/>
            <a:r>
              <a:rPr lang="en-US" sz="1600" dirty="0">
                <a:solidFill>
                  <a:schemeClr val="tx1"/>
                </a:solidFill>
              </a:rPr>
              <a:t>All of the actors presented will face common challenges in the city, which will have an impact on their organisation and efficiency, and therefore on their business model.</a:t>
            </a:r>
          </a:p>
        </p:txBody>
      </p:sp>
      <p:grpSp>
        <p:nvGrpSpPr>
          <p:cNvPr id="15" name="Groupe 14">
            <a:extLst>
              <a:ext uri="{FF2B5EF4-FFF2-40B4-BE49-F238E27FC236}">
                <a16:creationId xmlns:a16="http://schemas.microsoft.com/office/drawing/2014/main" id="{873A607C-0A9D-4693-83CB-E9FFFE574A6E}"/>
              </a:ext>
            </a:extLst>
          </p:cNvPr>
          <p:cNvGrpSpPr/>
          <p:nvPr/>
        </p:nvGrpSpPr>
        <p:grpSpPr>
          <a:xfrm>
            <a:off x="-2647873" y="2444001"/>
            <a:ext cx="2647873" cy="1362906"/>
            <a:chOff x="-2647873" y="2444001"/>
            <a:chExt cx="2647873" cy="1362906"/>
          </a:xfrm>
        </p:grpSpPr>
        <p:pic>
          <p:nvPicPr>
            <p:cNvPr id="4" name="Graphique 3" descr="Voiture avec un remplissage uni">
              <a:extLst>
                <a:ext uri="{FF2B5EF4-FFF2-40B4-BE49-F238E27FC236}">
                  <a16:creationId xmlns:a16="http://schemas.microsoft.com/office/drawing/2014/main" id="{C1B1331D-00EB-41E8-AF38-E32B4BB888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6274" y="2654338"/>
              <a:ext cx="914400" cy="914400"/>
            </a:xfrm>
            <a:prstGeom prst="rect">
              <a:avLst/>
            </a:prstGeom>
          </p:spPr>
        </p:pic>
        <p:pic>
          <p:nvPicPr>
            <p:cNvPr id="14" name="Graphique 13" descr="Camion-benne avec un remplissage uni">
              <a:extLst>
                <a:ext uri="{FF2B5EF4-FFF2-40B4-BE49-F238E27FC236}">
                  <a16:creationId xmlns:a16="http://schemas.microsoft.com/office/drawing/2014/main" id="{7B099CD0-BDAD-41EF-A153-3D379CE921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7873" y="2444001"/>
              <a:ext cx="1260086" cy="1100957"/>
            </a:xfrm>
            <a:prstGeom prst="rect">
              <a:avLst/>
            </a:prstGeom>
          </p:spPr>
        </p:pic>
        <p:pic>
          <p:nvPicPr>
            <p:cNvPr id="7" name="Graphique 6" descr="Convertible avec un remplissage uni">
              <a:extLst>
                <a:ext uri="{FF2B5EF4-FFF2-40B4-BE49-F238E27FC236}">
                  <a16:creationId xmlns:a16="http://schemas.microsoft.com/office/drawing/2014/main" id="{7E91FA72-163A-423E-9FE1-B07B5CAB58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4400" y="2892507"/>
              <a:ext cx="914400" cy="914400"/>
            </a:xfrm>
            <a:prstGeom prst="rect">
              <a:avLst/>
            </a:prstGeom>
          </p:spPr>
        </p:pic>
        <p:pic>
          <p:nvPicPr>
            <p:cNvPr id="11" name="Graphique 10" descr="Van avec un remplissage uni">
              <a:extLst>
                <a:ext uri="{FF2B5EF4-FFF2-40B4-BE49-F238E27FC236}">
                  <a16:creationId xmlns:a16="http://schemas.microsoft.com/office/drawing/2014/main" id="{E38BFC79-5E42-4F00-B02C-D8139FD90F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35640" y="2765850"/>
              <a:ext cx="914400" cy="914400"/>
            </a:xfrm>
            <a:prstGeom prst="rect">
              <a:avLst/>
            </a:prstGeom>
          </p:spPr>
        </p:pic>
      </p:grpSp>
      <p:sp>
        <p:nvSpPr>
          <p:cNvPr id="16" name="ZoneTexte 15">
            <a:extLst>
              <a:ext uri="{FF2B5EF4-FFF2-40B4-BE49-F238E27FC236}">
                <a16:creationId xmlns:a16="http://schemas.microsoft.com/office/drawing/2014/main" id="{0CE75D41-1579-48CD-8C87-05E304D17E05}"/>
              </a:ext>
            </a:extLst>
          </p:cNvPr>
          <p:cNvSpPr txBox="1"/>
          <p:nvPr/>
        </p:nvSpPr>
        <p:spPr>
          <a:xfrm>
            <a:off x="-155034" y="3510973"/>
            <a:ext cx="2861431" cy="338554"/>
          </a:xfrm>
          <a:prstGeom prst="rect">
            <a:avLst/>
          </a:prstGeom>
          <a:noFill/>
        </p:spPr>
        <p:txBody>
          <a:bodyPr wrap="square" rtlCol="0">
            <a:spAutoFit/>
          </a:bodyPr>
          <a:lstStyle/>
          <a:p>
            <a:pPr algn="ctr"/>
            <a:r>
              <a:rPr lang="fr-FR" sz="1600" b="1" dirty="0"/>
              <a:t>Congestion &amp; parking</a:t>
            </a:r>
          </a:p>
        </p:txBody>
      </p:sp>
      <p:pic>
        <p:nvPicPr>
          <p:cNvPr id="18" name="Graphique 17" descr="Carte topographique avec un remplissage uni">
            <a:extLst>
              <a:ext uri="{FF2B5EF4-FFF2-40B4-BE49-F238E27FC236}">
                <a16:creationId xmlns:a16="http://schemas.microsoft.com/office/drawing/2014/main" id="{F612F85F-BC7F-4B8B-8EED-8D15BCD1FB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27839" y="3241728"/>
            <a:ext cx="914400" cy="914400"/>
          </a:xfrm>
          <a:prstGeom prst="rect">
            <a:avLst/>
          </a:prstGeom>
        </p:spPr>
      </p:pic>
      <p:pic>
        <p:nvPicPr>
          <p:cNvPr id="20" name="Graphique 19" descr="Quartier avec un remplissage uni">
            <a:extLst>
              <a:ext uri="{FF2B5EF4-FFF2-40B4-BE49-F238E27FC236}">
                <a16:creationId xmlns:a16="http://schemas.microsoft.com/office/drawing/2014/main" id="{EC652798-CB14-425F-8138-6563364021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89713" y="2575791"/>
            <a:ext cx="914400" cy="914400"/>
          </a:xfrm>
          <a:prstGeom prst="rect">
            <a:avLst/>
          </a:prstGeom>
        </p:spPr>
      </p:pic>
      <p:pic>
        <p:nvPicPr>
          <p:cNvPr id="22" name="Graphique 21" descr="Bâtiment contour">
            <a:extLst>
              <a:ext uri="{FF2B5EF4-FFF2-40B4-BE49-F238E27FC236}">
                <a16:creationId xmlns:a16="http://schemas.microsoft.com/office/drawing/2014/main" id="{ABA09FC3-E6DB-4EB2-8823-7FEF1B3F6A2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158426" y="2127863"/>
            <a:ext cx="914400" cy="914400"/>
          </a:xfrm>
          <a:prstGeom prst="rect">
            <a:avLst/>
          </a:prstGeom>
        </p:spPr>
      </p:pic>
      <p:sp>
        <p:nvSpPr>
          <p:cNvPr id="25" name="ZoneTexte 24">
            <a:extLst>
              <a:ext uri="{FF2B5EF4-FFF2-40B4-BE49-F238E27FC236}">
                <a16:creationId xmlns:a16="http://schemas.microsoft.com/office/drawing/2014/main" id="{F59C4596-8223-448F-AA73-9AA253AA45DF}"/>
              </a:ext>
            </a:extLst>
          </p:cNvPr>
          <p:cNvSpPr txBox="1"/>
          <p:nvPr/>
        </p:nvSpPr>
        <p:spPr>
          <a:xfrm>
            <a:off x="5727710" y="4083312"/>
            <a:ext cx="2861431" cy="338554"/>
          </a:xfrm>
          <a:prstGeom prst="rect">
            <a:avLst/>
          </a:prstGeom>
          <a:noFill/>
        </p:spPr>
        <p:txBody>
          <a:bodyPr wrap="square" rtlCol="0">
            <a:spAutoFit/>
          </a:bodyPr>
          <a:lstStyle/>
          <a:p>
            <a:pPr algn="ctr"/>
            <a:r>
              <a:rPr lang="fr-FR" sz="1600" b="1" dirty="0"/>
              <a:t>Land use</a:t>
            </a:r>
          </a:p>
        </p:txBody>
      </p:sp>
      <p:pic>
        <p:nvPicPr>
          <p:cNvPr id="24" name="Graphique 23" descr="Énergie renouvelable avec un remplissage uni">
            <a:extLst>
              <a:ext uri="{FF2B5EF4-FFF2-40B4-BE49-F238E27FC236}">
                <a16:creationId xmlns:a16="http://schemas.microsoft.com/office/drawing/2014/main" id="{B54FCDBC-2EFC-4B41-A0B6-8D3C7F36F6D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45274" y="4919895"/>
            <a:ext cx="914400" cy="914400"/>
          </a:xfrm>
          <a:prstGeom prst="rect">
            <a:avLst/>
          </a:prstGeom>
        </p:spPr>
      </p:pic>
      <p:pic>
        <p:nvPicPr>
          <p:cNvPr id="29" name="Graphique 28" descr="Main protectrice avec un remplissage uni">
            <a:extLst>
              <a:ext uri="{FF2B5EF4-FFF2-40B4-BE49-F238E27FC236}">
                <a16:creationId xmlns:a16="http://schemas.microsoft.com/office/drawing/2014/main" id="{C63F0621-3A80-475E-AA47-DC842029FAC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202867" y="4421866"/>
            <a:ext cx="914400" cy="914400"/>
          </a:xfrm>
          <a:prstGeom prst="rect">
            <a:avLst/>
          </a:prstGeom>
        </p:spPr>
      </p:pic>
      <p:pic>
        <p:nvPicPr>
          <p:cNvPr id="31" name="Graphique 30" descr="Main ouverte avec un remplissage uni">
            <a:extLst>
              <a:ext uri="{FF2B5EF4-FFF2-40B4-BE49-F238E27FC236}">
                <a16:creationId xmlns:a16="http://schemas.microsoft.com/office/drawing/2014/main" id="{4E26DDAD-F17B-4EAA-A3DA-251D2F4A1C7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45274" y="5417924"/>
            <a:ext cx="914400" cy="914400"/>
          </a:xfrm>
          <a:prstGeom prst="rect">
            <a:avLst/>
          </a:prstGeom>
        </p:spPr>
      </p:pic>
      <p:sp>
        <p:nvSpPr>
          <p:cNvPr id="34" name="ZoneTexte 33">
            <a:extLst>
              <a:ext uri="{FF2B5EF4-FFF2-40B4-BE49-F238E27FC236}">
                <a16:creationId xmlns:a16="http://schemas.microsoft.com/office/drawing/2014/main" id="{AA97E1EB-8176-4B0C-9103-B7170CAB8091}"/>
              </a:ext>
            </a:extLst>
          </p:cNvPr>
          <p:cNvSpPr txBox="1"/>
          <p:nvPr/>
        </p:nvSpPr>
        <p:spPr>
          <a:xfrm>
            <a:off x="171758" y="6075428"/>
            <a:ext cx="2861431" cy="338554"/>
          </a:xfrm>
          <a:prstGeom prst="rect">
            <a:avLst/>
          </a:prstGeom>
          <a:noFill/>
        </p:spPr>
        <p:txBody>
          <a:bodyPr wrap="square" rtlCol="0">
            <a:spAutoFit/>
          </a:bodyPr>
          <a:lstStyle/>
          <a:p>
            <a:pPr algn="ctr"/>
            <a:r>
              <a:rPr lang="fr-FR" sz="1600" b="1" dirty="0"/>
              <a:t>Green </a:t>
            </a:r>
            <a:r>
              <a:rPr lang="fr-FR" sz="1600" b="1" dirty="0" err="1"/>
              <a:t>logistics</a:t>
            </a:r>
            <a:endParaRPr lang="fr-FR" sz="1600" b="1" dirty="0"/>
          </a:p>
        </p:txBody>
      </p:sp>
      <p:pic>
        <p:nvPicPr>
          <p:cNvPr id="33" name="Graphique 32" descr="e-commerce avec un remplissage uni">
            <a:extLst>
              <a:ext uri="{FF2B5EF4-FFF2-40B4-BE49-F238E27FC236}">
                <a16:creationId xmlns:a16="http://schemas.microsoft.com/office/drawing/2014/main" id="{B8B38AF6-2DE3-44F6-9906-6A2DB7F11D1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255817">
            <a:off x="5368431" y="4856530"/>
            <a:ext cx="914400" cy="914400"/>
          </a:xfrm>
          <a:prstGeom prst="rect">
            <a:avLst/>
          </a:prstGeom>
        </p:spPr>
      </p:pic>
      <p:pic>
        <p:nvPicPr>
          <p:cNvPr id="36" name="Graphique 35" descr="Croissance de l'activité avec un remplissage uni">
            <a:extLst>
              <a:ext uri="{FF2B5EF4-FFF2-40B4-BE49-F238E27FC236}">
                <a16:creationId xmlns:a16="http://schemas.microsoft.com/office/drawing/2014/main" id="{74E5ECEE-0440-4A90-9E2F-64DE30A28A8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051436" y="4968861"/>
            <a:ext cx="1249494" cy="1249494"/>
          </a:xfrm>
          <a:prstGeom prst="rect">
            <a:avLst/>
          </a:prstGeom>
        </p:spPr>
      </p:pic>
      <p:sp>
        <p:nvSpPr>
          <p:cNvPr id="39" name="ZoneTexte 38">
            <a:extLst>
              <a:ext uri="{FF2B5EF4-FFF2-40B4-BE49-F238E27FC236}">
                <a16:creationId xmlns:a16="http://schemas.microsoft.com/office/drawing/2014/main" id="{4766F1BB-4CDE-4173-A19F-18596ACC6E4F}"/>
              </a:ext>
            </a:extLst>
          </p:cNvPr>
          <p:cNvSpPr txBox="1"/>
          <p:nvPr/>
        </p:nvSpPr>
        <p:spPr>
          <a:xfrm>
            <a:off x="4896158" y="6075428"/>
            <a:ext cx="2861431" cy="338554"/>
          </a:xfrm>
          <a:prstGeom prst="rect">
            <a:avLst/>
          </a:prstGeom>
          <a:noFill/>
        </p:spPr>
        <p:txBody>
          <a:bodyPr wrap="square" rtlCol="0">
            <a:spAutoFit/>
          </a:bodyPr>
          <a:lstStyle/>
          <a:p>
            <a:pPr algn="ctr"/>
            <a:r>
              <a:rPr lang="fr-FR" sz="1600" b="1" dirty="0"/>
              <a:t>E-commerce</a:t>
            </a:r>
          </a:p>
        </p:txBody>
      </p:sp>
      <p:pic>
        <p:nvPicPr>
          <p:cNvPr id="38" name="Graphique 37" descr="Tribunal avec un remplissage uni">
            <a:extLst>
              <a:ext uri="{FF2B5EF4-FFF2-40B4-BE49-F238E27FC236}">
                <a16:creationId xmlns:a16="http://schemas.microsoft.com/office/drawing/2014/main" id="{FB148FFB-8FA5-490C-85E7-9BBC4199C04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347379" y="3257059"/>
            <a:ext cx="1389485" cy="1389485"/>
          </a:xfrm>
          <a:prstGeom prst="rect">
            <a:avLst/>
          </a:prstGeom>
        </p:spPr>
      </p:pic>
      <p:pic>
        <p:nvPicPr>
          <p:cNvPr id="41" name="Graphique 40" descr="Femme juge avec un remplissage uni">
            <a:extLst>
              <a:ext uri="{FF2B5EF4-FFF2-40B4-BE49-F238E27FC236}">
                <a16:creationId xmlns:a16="http://schemas.microsoft.com/office/drawing/2014/main" id="{C97B9988-0D59-4728-9BF9-FE86624D62D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399580" y="4167768"/>
            <a:ext cx="670379" cy="670379"/>
          </a:xfrm>
          <a:prstGeom prst="rect">
            <a:avLst/>
          </a:prstGeom>
        </p:spPr>
      </p:pic>
      <p:sp>
        <p:nvSpPr>
          <p:cNvPr id="44" name="ZoneTexte 43">
            <a:extLst>
              <a:ext uri="{FF2B5EF4-FFF2-40B4-BE49-F238E27FC236}">
                <a16:creationId xmlns:a16="http://schemas.microsoft.com/office/drawing/2014/main" id="{6BE1A7D9-D1EB-40DB-BE14-08C041BE02DA}"/>
              </a:ext>
            </a:extLst>
          </p:cNvPr>
          <p:cNvSpPr txBox="1"/>
          <p:nvPr/>
        </p:nvSpPr>
        <p:spPr>
          <a:xfrm>
            <a:off x="2624840" y="4718400"/>
            <a:ext cx="2861431" cy="338554"/>
          </a:xfrm>
          <a:prstGeom prst="rect">
            <a:avLst/>
          </a:prstGeom>
          <a:noFill/>
        </p:spPr>
        <p:txBody>
          <a:bodyPr wrap="square" rtlCol="0">
            <a:spAutoFit/>
          </a:bodyPr>
          <a:lstStyle/>
          <a:p>
            <a:pPr algn="ctr"/>
            <a:r>
              <a:rPr lang="fr-FR" sz="1600" b="1" dirty="0" err="1"/>
              <a:t>Regulations</a:t>
            </a:r>
            <a:endParaRPr lang="fr-FR" sz="1600" b="1" dirty="0"/>
          </a:p>
        </p:txBody>
      </p:sp>
    </p:spTree>
    <p:extLst>
      <p:ext uri="{BB962C8B-B14F-4D97-AF65-F5344CB8AC3E}">
        <p14:creationId xmlns:p14="http://schemas.microsoft.com/office/powerpoint/2010/main" val="1475146834"/>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2000"/>
                                        <p:tgtEl>
                                          <p:spTgt spid="8">
                                            <p:txEl>
                                              <p:pRg st="0" end="0"/>
                                            </p:txEl>
                                          </p:spTgt>
                                        </p:tgtEl>
                                      </p:cBhvr>
                                    </p:animEffect>
                                  </p:childTnLst>
                                </p:cTn>
                              </p:par>
                            </p:childTnLst>
                          </p:cTn>
                        </p:par>
                        <p:par>
                          <p:cTn id="8" fill="hold">
                            <p:stCondLst>
                              <p:cond delay="2500"/>
                            </p:stCondLst>
                            <p:childTnLst>
                              <p:par>
                                <p:cTn id="9" presetID="63" presetClass="path" presetSubtype="0" accel="50000" decel="50000" fill="hold" nodeType="afterEffect">
                                  <p:stCondLst>
                                    <p:cond delay="500"/>
                                  </p:stCondLst>
                                  <p:childTnLst>
                                    <p:animMotion origin="layout" path="M 1.66667E-6 2.96296E-6 L 0.2967 -0.00556 " pathEditMode="relative" rAng="0" ptsTypes="AA">
                                      <p:cBhvr>
                                        <p:cTn id="10" dur="2000" fill="hold"/>
                                        <p:tgtEl>
                                          <p:spTgt spid="15"/>
                                        </p:tgtEl>
                                        <p:attrNameLst>
                                          <p:attrName>ppt_x</p:attrName>
                                          <p:attrName>ppt_y</p:attrName>
                                        </p:attrNameLst>
                                      </p:cBhvr>
                                      <p:rCtr x="14826" y="-278"/>
                                    </p:animMotion>
                                  </p:childTnLst>
                                </p:cTn>
                              </p:par>
                              <p:par>
                                <p:cTn id="11" presetID="22" presetClass="entr" presetSubtype="8" fill="hold" nodeType="withEffect">
                                  <p:stCondLst>
                                    <p:cond delay="100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ipe(left)">
                                      <p:cBhvr>
                                        <p:cTn id="13" dur="2000"/>
                                        <p:tgtEl>
                                          <p:spTgt spid="16">
                                            <p:txEl>
                                              <p:pRg st="0" end="0"/>
                                            </p:txEl>
                                          </p:spTgt>
                                        </p:tgtEl>
                                      </p:cBhvr>
                                    </p:animEffect>
                                  </p:childTnLst>
                                </p:cTn>
                              </p:par>
                            </p:childTnLst>
                          </p:cTn>
                        </p:par>
                        <p:par>
                          <p:cTn id="14" fill="hold">
                            <p:stCondLst>
                              <p:cond delay="5500"/>
                            </p:stCondLst>
                            <p:childTnLst>
                              <p:par>
                                <p:cTn id="15" presetID="10" presetClass="entr" presetSubtype="0" fill="hold" nodeType="after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par>
                                <p:cTn id="18" presetID="22" presetClass="entr" presetSubtype="4" fill="hold" nodeType="withEffect">
                                  <p:stCondLst>
                                    <p:cond delay="175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1000"/>
                                        <p:tgtEl>
                                          <p:spTgt spid="20"/>
                                        </p:tgtEl>
                                      </p:cBhvr>
                                    </p:animEffect>
                                  </p:childTnLst>
                                </p:cTn>
                              </p:par>
                            </p:childTnLst>
                          </p:cTn>
                        </p:par>
                        <p:par>
                          <p:cTn id="21" fill="hold">
                            <p:stCondLst>
                              <p:cond delay="825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par>
                                <p:cTn id="25" presetID="22" presetClass="entr" presetSubtype="8" fill="hold" nodeType="withEffect">
                                  <p:stCondLst>
                                    <p:cond delay="50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2000"/>
                                        <p:tgtEl>
                                          <p:spTgt spid="25">
                                            <p:txEl>
                                              <p:pRg st="0" end="0"/>
                                            </p:txEl>
                                          </p:spTgt>
                                        </p:tgtEl>
                                      </p:cBhvr>
                                    </p:animEffect>
                                  </p:childTnLst>
                                </p:cTn>
                              </p:par>
                            </p:childTnLst>
                          </p:cTn>
                        </p:par>
                        <p:par>
                          <p:cTn id="28" fill="hold">
                            <p:stCondLst>
                              <p:cond delay="10750"/>
                            </p:stCondLst>
                            <p:childTnLst>
                              <p:par>
                                <p:cTn id="29" presetID="21" presetClass="entr" presetSubtype="1" fill="hold" nodeType="after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wheel(1)">
                                      <p:cBhvr>
                                        <p:cTn id="31" dur="2000"/>
                                        <p:tgtEl>
                                          <p:spTgt spid="24"/>
                                        </p:tgtEl>
                                      </p:cBhvr>
                                    </p:animEffect>
                                  </p:childTnLst>
                                </p:cTn>
                              </p:par>
                            </p:childTnLst>
                          </p:cTn>
                        </p:par>
                        <p:par>
                          <p:cTn id="32" fill="hold">
                            <p:stCondLst>
                              <p:cond delay="13750"/>
                            </p:stCondLst>
                            <p:childTnLst>
                              <p:par>
                                <p:cTn id="33" presetID="47"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par>
                                <p:cTn id="43" presetID="22" presetClass="entr" presetSubtype="8" fill="hold" nodeType="withEffect">
                                  <p:stCondLst>
                                    <p:cond delay="500"/>
                                  </p:stCondLst>
                                  <p:childTnLst>
                                    <p:set>
                                      <p:cBhvr>
                                        <p:cTn id="44" dur="1" fill="hold">
                                          <p:stCondLst>
                                            <p:cond delay="0"/>
                                          </p:stCondLst>
                                        </p:cTn>
                                        <p:tgtEl>
                                          <p:spTgt spid="34">
                                            <p:txEl>
                                              <p:pRg st="0" end="0"/>
                                            </p:txEl>
                                          </p:spTgt>
                                        </p:tgtEl>
                                        <p:attrNameLst>
                                          <p:attrName>style.visibility</p:attrName>
                                        </p:attrNameLst>
                                      </p:cBhvr>
                                      <p:to>
                                        <p:strVal val="visible"/>
                                      </p:to>
                                    </p:set>
                                    <p:animEffect transition="in" filter="wipe(left)">
                                      <p:cBhvr>
                                        <p:cTn id="45" dur="2000"/>
                                        <p:tgtEl>
                                          <p:spTgt spid="34">
                                            <p:txEl>
                                              <p:pRg st="0" end="0"/>
                                            </p:txEl>
                                          </p:spTgt>
                                        </p:tgtEl>
                                      </p:cBhvr>
                                    </p:animEffect>
                                  </p:childTnLst>
                                </p:cTn>
                              </p:par>
                            </p:childTnLst>
                          </p:cTn>
                        </p:par>
                        <p:par>
                          <p:cTn id="46" fill="hold">
                            <p:stCondLst>
                              <p:cond delay="16250"/>
                            </p:stCondLst>
                            <p:childTnLst>
                              <p:par>
                                <p:cTn id="47" presetID="10" presetClass="entr" presetSubtype="0" fill="hold" nodeType="afterEffect">
                                  <p:stCondLst>
                                    <p:cond delay="100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childTnLst>
                                </p:cTn>
                              </p:par>
                            </p:childTnLst>
                          </p:cTn>
                        </p:par>
                        <p:par>
                          <p:cTn id="50" fill="hold">
                            <p:stCondLst>
                              <p:cond delay="18250"/>
                            </p:stCondLst>
                            <p:childTnLst>
                              <p:par>
                                <p:cTn id="51" presetID="22" presetClass="entr" presetSubtype="4"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down)">
                                      <p:cBhvr>
                                        <p:cTn id="53" dur="1500"/>
                                        <p:tgtEl>
                                          <p:spTgt spid="36"/>
                                        </p:tgtEl>
                                      </p:cBhvr>
                                    </p:animEffect>
                                  </p:childTnLst>
                                </p:cTn>
                              </p:par>
                              <p:par>
                                <p:cTn id="54" presetID="22" presetClass="entr" presetSubtype="8" fill="hold" nodeType="withEffect">
                                  <p:stCondLst>
                                    <p:cond delay="500"/>
                                  </p:stCondLst>
                                  <p:childTnLst>
                                    <p:set>
                                      <p:cBhvr>
                                        <p:cTn id="55" dur="1" fill="hold">
                                          <p:stCondLst>
                                            <p:cond delay="0"/>
                                          </p:stCondLst>
                                        </p:cTn>
                                        <p:tgtEl>
                                          <p:spTgt spid="39">
                                            <p:txEl>
                                              <p:pRg st="0" end="0"/>
                                            </p:txEl>
                                          </p:spTgt>
                                        </p:tgtEl>
                                        <p:attrNameLst>
                                          <p:attrName>style.visibility</p:attrName>
                                        </p:attrNameLst>
                                      </p:cBhvr>
                                      <p:to>
                                        <p:strVal val="visible"/>
                                      </p:to>
                                    </p:set>
                                    <p:animEffect transition="in" filter="wipe(left)">
                                      <p:cBhvr>
                                        <p:cTn id="56" dur="2000"/>
                                        <p:tgtEl>
                                          <p:spTgt spid="39">
                                            <p:txEl>
                                              <p:pRg st="0" end="0"/>
                                            </p:txEl>
                                          </p:spTgt>
                                        </p:tgtEl>
                                      </p:cBhvr>
                                    </p:animEffect>
                                  </p:childTnLst>
                                </p:cTn>
                              </p:par>
                            </p:childTnLst>
                          </p:cTn>
                        </p:par>
                        <p:par>
                          <p:cTn id="57" fill="hold">
                            <p:stCondLst>
                              <p:cond delay="20750"/>
                            </p:stCondLst>
                            <p:childTnLst>
                              <p:par>
                                <p:cTn id="58" presetID="10" presetClass="entr" presetSubtype="0" fill="hold" nodeType="afterEffect">
                                  <p:stCondLst>
                                    <p:cond delay="10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childTnLst>
                                </p:cTn>
                              </p:par>
                              <p:par>
                                <p:cTn id="61" presetID="42" presetClass="entr" presetSubtype="0" fill="hold" nodeType="withEffect">
                                  <p:stCondLst>
                                    <p:cond delay="15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22" presetClass="entr" presetSubtype="8" fill="hold" nodeType="withEffect">
                                  <p:stCondLst>
                                    <p:cond delay="2000"/>
                                  </p:stCondLst>
                                  <p:childTnLst>
                                    <p:set>
                                      <p:cBhvr>
                                        <p:cTn id="67" dur="1" fill="hold">
                                          <p:stCondLst>
                                            <p:cond delay="0"/>
                                          </p:stCondLst>
                                        </p:cTn>
                                        <p:tgtEl>
                                          <p:spTgt spid="44">
                                            <p:txEl>
                                              <p:pRg st="0" end="0"/>
                                            </p:txEl>
                                          </p:spTgt>
                                        </p:tgtEl>
                                        <p:attrNameLst>
                                          <p:attrName>style.visibility</p:attrName>
                                        </p:attrNameLst>
                                      </p:cBhvr>
                                      <p:to>
                                        <p:strVal val="visible"/>
                                      </p:to>
                                    </p:set>
                                    <p:animEffect transition="in" filter="wipe(left)">
                                      <p:cBhvr>
                                        <p:cTn id="68" dur="20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25</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Logistics</a:t>
            </a:r>
            <a:r>
              <a:rPr lang="fr-FR" sz="2800" b="0" i="0" u="none" strike="noStrike" cap="none" dirty="0">
                <a:solidFill>
                  <a:schemeClr val="lt1"/>
                </a:solidFill>
                <a:latin typeface="Arial"/>
                <a:ea typeface="Arial"/>
                <a:cs typeface="Arial"/>
                <a:sym typeface="Arial"/>
              </a:rPr>
              <a:t> challenges in the city</a:t>
            </a:r>
            <a:endParaRPr lang="en-GB" sz="2800" b="0" i="0" u="none" strike="noStrike" cap="none" dirty="0">
              <a:solidFill>
                <a:schemeClr val="lt1"/>
              </a:solidFill>
              <a:latin typeface="Arial"/>
              <a:ea typeface="Arial"/>
              <a:cs typeface="Arial"/>
              <a:sym typeface="Arial"/>
            </a:endParaRPr>
          </a:p>
        </p:txBody>
      </p:sp>
      <p:grpSp>
        <p:nvGrpSpPr>
          <p:cNvPr id="15" name="Groupe 14">
            <a:extLst>
              <a:ext uri="{FF2B5EF4-FFF2-40B4-BE49-F238E27FC236}">
                <a16:creationId xmlns:a16="http://schemas.microsoft.com/office/drawing/2014/main" id="{873A607C-0A9D-4693-83CB-E9FFFE574A6E}"/>
              </a:ext>
            </a:extLst>
          </p:cNvPr>
          <p:cNvGrpSpPr/>
          <p:nvPr/>
        </p:nvGrpSpPr>
        <p:grpSpPr>
          <a:xfrm>
            <a:off x="5997040" y="1562832"/>
            <a:ext cx="2647873" cy="1362906"/>
            <a:chOff x="-2647873" y="2444001"/>
            <a:chExt cx="2647873" cy="1362906"/>
          </a:xfrm>
        </p:grpSpPr>
        <p:pic>
          <p:nvPicPr>
            <p:cNvPr id="4" name="Graphique 3" descr="Voiture avec un remplissage uni">
              <a:extLst>
                <a:ext uri="{FF2B5EF4-FFF2-40B4-BE49-F238E27FC236}">
                  <a16:creationId xmlns:a16="http://schemas.microsoft.com/office/drawing/2014/main" id="{C1B1331D-00EB-41E8-AF38-E32B4BB888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6274" y="2654338"/>
              <a:ext cx="914400" cy="914400"/>
            </a:xfrm>
            <a:prstGeom prst="rect">
              <a:avLst/>
            </a:prstGeom>
          </p:spPr>
        </p:pic>
        <p:pic>
          <p:nvPicPr>
            <p:cNvPr id="14" name="Graphique 13" descr="Camion-benne avec un remplissage uni">
              <a:extLst>
                <a:ext uri="{FF2B5EF4-FFF2-40B4-BE49-F238E27FC236}">
                  <a16:creationId xmlns:a16="http://schemas.microsoft.com/office/drawing/2014/main" id="{7B099CD0-BDAD-41EF-A153-3D379CE921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7873" y="2444001"/>
              <a:ext cx="1260086" cy="1100957"/>
            </a:xfrm>
            <a:prstGeom prst="rect">
              <a:avLst/>
            </a:prstGeom>
          </p:spPr>
        </p:pic>
        <p:pic>
          <p:nvPicPr>
            <p:cNvPr id="7" name="Graphique 6" descr="Convertible avec un remplissage uni">
              <a:extLst>
                <a:ext uri="{FF2B5EF4-FFF2-40B4-BE49-F238E27FC236}">
                  <a16:creationId xmlns:a16="http://schemas.microsoft.com/office/drawing/2014/main" id="{7E91FA72-163A-423E-9FE1-B07B5CAB58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4400" y="2892507"/>
              <a:ext cx="914400" cy="914400"/>
            </a:xfrm>
            <a:prstGeom prst="rect">
              <a:avLst/>
            </a:prstGeom>
          </p:spPr>
        </p:pic>
        <p:pic>
          <p:nvPicPr>
            <p:cNvPr id="11" name="Graphique 10" descr="Van avec un remplissage uni">
              <a:extLst>
                <a:ext uri="{FF2B5EF4-FFF2-40B4-BE49-F238E27FC236}">
                  <a16:creationId xmlns:a16="http://schemas.microsoft.com/office/drawing/2014/main" id="{E38BFC79-5E42-4F00-B02C-D8139FD90F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35640" y="2765850"/>
              <a:ext cx="914400" cy="914400"/>
            </a:xfrm>
            <a:prstGeom prst="rect">
              <a:avLst/>
            </a:prstGeom>
          </p:spPr>
        </p:pic>
      </p:grpSp>
      <p:sp>
        <p:nvSpPr>
          <p:cNvPr id="16" name="ZoneTexte 15">
            <a:extLst>
              <a:ext uri="{FF2B5EF4-FFF2-40B4-BE49-F238E27FC236}">
                <a16:creationId xmlns:a16="http://schemas.microsoft.com/office/drawing/2014/main" id="{0CE75D41-1579-48CD-8C87-05E304D17E05}"/>
              </a:ext>
            </a:extLst>
          </p:cNvPr>
          <p:cNvSpPr txBox="1"/>
          <p:nvPr/>
        </p:nvSpPr>
        <p:spPr>
          <a:xfrm>
            <a:off x="285531" y="1905731"/>
            <a:ext cx="2861431" cy="338554"/>
          </a:xfrm>
          <a:prstGeom prst="rect">
            <a:avLst/>
          </a:prstGeom>
          <a:noFill/>
        </p:spPr>
        <p:txBody>
          <a:bodyPr wrap="square" rtlCol="0">
            <a:spAutoFit/>
          </a:bodyPr>
          <a:lstStyle/>
          <a:p>
            <a:r>
              <a:rPr lang="fr-FR" sz="1600" b="1" dirty="0"/>
              <a:t>Congestion &amp; parking</a:t>
            </a:r>
          </a:p>
        </p:txBody>
      </p:sp>
      <p:sp>
        <p:nvSpPr>
          <p:cNvPr id="2" name="ZoneTexte 1">
            <a:extLst>
              <a:ext uri="{FF2B5EF4-FFF2-40B4-BE49-F238E27FC236}">
                <a16:creationId xmlns:a16="http://schemas.microsoft.com/office/drawing/2014/main" id="{0A15D2B0-E661-4681-A020-8EA4867FDE93}"/>
              </a:ext>
            </a:extLst>
          </p:cNvPr>
          <p:cNvSpPr txBox="1"/>
          <p:nvPr/>
        </p:nvSpPr>
        <p:spPr>
          <a:xfrm>
            <a:off x="285530" y="2611101"/>
            <a:ext cx="8509997" cy="4154984"/>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18C320"/>
                </a:solidFill>
              </a:rPr>
              <a:t>Interaction </a:t>
            </a:r>
            <a:r>
              <a:rPr lang="fr-FR" sz="1600" dirty="0" err="1"/>
              <a:t>with</a:t>
            </a:r>
            <a:r>
              <a:rPr lang="fr-FR" sz="1600" dirty="0"/>
              <a:t> </a:t>
            </a:r>
            <a:r>
              <a:rPr lang="fr-FR" sz="1600" dirty="0" err="1"/>
              <a:t>many</a:t>
            </a:r>
            <a:r>
              <a:rPr lang="fr-FR" sz="1600" dirty="0"/>
              <a:t> </a:t>
            </a:r>
            <a:r>
              <a:rPr lang="fr-FR" sz="1600" dirty="0" err="1"/>
              <a:t>different</a:t>
            </a:r>
            <a:r>
              <a:rPr lang="fr-FR" sz="1600" dirty="0"/>
              <a:t> stakeholders</a:t>
            </a:r>
          </a:p>
          <a:p>
            <a:endParaRPr lang="fr-FR" sz="1000" dirty="0"/>
          </a:p>
          <a:p>
            <a:r>
              <a:rPr lang="fr-FR" sz="1600" i="1" dirty="0"/>
              <a:t>	</a:t>
            </a:r>
            <a:r>
              <a:rPr lang="fr-FR" sz="1600" i="1" dirty="0">
                <a:solidFill>
                  <a:schemeClr val="tx1">
                    <a:lumMod val="50000"/>
                    <a:lumOff val="50000"/>
                  </a:schemeClr>
                </a:solidFill>
              </a:rPr>
              <a:t>Buses, </a:t>
            </a:r>
            <a:r>
              <a:rPr lang="fr-FR" sz="1600" i="1" dirty="0" err="1">
                <a:solidFill>
                  <a:schemeClr val="tx1">
                    <a:lumMod val="50000"/>
                    <a:lumOff val="50000"/>
                  </a:schemeClr>
                </a:solidFill>
              </a:rPr>
              <a:t>private</a:t>
            </a:r>
            <a:r>
              <a:rPr lang="fr-FR" sz="1600" i="1" dirty="0">
                <a:solidFill>
                  <a:schemeClr val="tx1">
                    <a:lumMod val="50000"/>
                    <a:lumOff val="50000"/>
                  </a:schemeClr>
                </a:solidFill>
              </a:rPr>
              <a:t> cars, </a:t>
            </a:r>
            <a:r>
              <a:rPr lang="fr-FR" sz="1600" i="1" dirty="0" err="1">
                <a:solidFill>
                  <a:schemeClr val="tx1">
                    <a:lumMod val="50000"/>
                    <a:lumOff val="50000"/>
                  </a:schemeClr>
                </a:solidFill>
              </a:rPr>
              <a:t>motorcycles</a:t>
            </a:r>
            <a:r>
              <a:rPr lang="fr-FR" sz="1600" i="1" dirty="0">
                <a:solidFill>
                  <a:schemeClr val="tx1">
                    <a:lumMod val="50000"/>
                    <a:lumOff val="50000"/>
                  </a:schemeClr>
                </a:solidFill>
              </a:rPr>
              <a:t>, etc.</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b="1" dirty="0">
                <a:solidFill>
                  <a:srgbClr val="18C320"/>
                </a:solidFill>
              </a:rPr>
              <a:t>Peak </a:t>
            </a:r>
            <a:r>
              <a:rPr lang="fr-FR" sz="1600" b="1" dirty="0" err="1">
                <a:solidFill>
                  <a:srgbClr val="18C320"/>
                </a:solidFill>
              </a:rPr>
              <a:t>hours</a:t>
            </a:r>
            <a:r>
              <a:rPr lang="fr-FR" sz="1600" b="1" dirty="0">
                <a:solidFill>
                  <a:srgbClr val="18C320"/>
                </a:solidFill>
              </a:rPr>
              <a:t> </a:t>
            </a:r>
            <a:r>
              <a:rPr lang="fr-FR" sz="1600" dirty="0"/>
              <a:t>to deal </a:t>
            </a:r>
            <a:r>
              <a:rPr lang="fr-FR" sz="1600" dirty="0" err="1"/>
              <a:t>with</a:t>
            </a:r>
            <a:r>
              <a:rPr lang="fr-FR" sz="1600" dirty="0"/>
              <a:t>, due to </a:t>
            </a:r>
            <a:r>
              <a:rPr lang="fr-FR" sz="1600" dirty="0" err="1"/>
              <a:t>commuting</a:t>
            </a:r>
            <a:endParaRPr lang="fr-FR" sz="1600" dirty="0"/>
          </a:p>
          <a:p>
            <a:endParaRPr lang="fr-FR" sz="1000" dirty="0"/>
          </a:p>
          <a:p>
            <a:r>
              <a:rPr lang="fr-FR" sz="1600" i="1" dirty="0"/>
              <a:t>	</a:t>
            </a:r>
            <a:r>
              <a:rPr lang="fr-FR" sz="1600" i="1" dirty="0">
                <a:solidFill>
                  <a:schemeClr val="tx1">
                    <a:lumMod val="50000"/>
                    <a:lumOff val="50000"/>
                  </a:schemeClr>
                </a:solidFill>
              </a:rPr>
              <a:t>People </a:t>
            </a:r>
            <a:r>
              <a:rPr lang="fr-FR" sz="1600" i="1" dirty="0" err="1">
                <a:solidFill>
                  <a:schemeClr val="tx1">
                    <a:lumMod val="50000"/>
                    <a:lumOff val="50000"/>
                  </a:schemeClr>
                </a:solidFill>
              </a:rPr>
              <a:t>heading</a:t>
            </a:r>
            <a:r>
              <a:rPr lang="fr-FR" sz="1600" i="1" dirty="0">
                <a:solidFill>
                  <a:schemeClr val="tx1">
                    <a:lumMod val="50000"/>
                    <a:lumOff val="50000"/>
                  </a:schemeClr>
                </a:solidFill>
              </a:rPr>
              <a:t> for </a:t>
            </a:r>
            <a:r>
              <a:rPr lang="fr-FR" sz="1600" i="1" dirty="0" err="1">
                <a:solidFill>
                  <a:schemeClr val="tx1">
                    <a:lumMod val="50000"/>
                    <a:lumOff val="50000"/>
                  </a:schemeClr>
                </a:solidFill>
              </a:rPr>
              <a:t>schools</a:t>
            </a:r>
            <a:r>
              <a:rPr lang="fr-FR" sz="1600" i="1" dirty="0">
                <a:solidFill>
                  <a:schemeClr val="tx1">
                    <a:lumMod val="50000"/>
                    <a:lumOff val="50000"/>
                  </a:schemeClr>
                </a:solidFill>
              </a:rPr>
              <a:t>, </a:t>
            </a:r>
            <a:r>
              <a:rPr lang="fr-FR" sz="1600" i="1" dirty="0" err="1">
                <a:solidFill>
                  <a:schemeClr val="tx1">
                    <a:lumMod val="50000"/>
                    <a:lumOff val="50000"/>
                  </a:schemeClr>
                </a:solidFill>
              </a:rPr>
              <a:t>work</a:t>
            </a:r>
            <a:r>
              <a:rPr lang="fr-FR" sz="1600" i="1" dirty="0">
                <a:solidFill>
                  <a:schemeClr val="tx1">
                    <a:lumMod val="50000"/>
                    <a:lumOff val="50000"/>
                  </a:schemeClr>
                </a:solidFill>
              </a:rPr>
              <a:t>, </a:t>
            </a:r>
            <a:r>
              <a:rPr lang="fr-FR" sz="1600" i="1" dirty="0" err="1">
                <a:solidFill>
                  <a:schemeClr val="tx1">
                    <a:lumMod val="50000"/>
                    <a:lumOff val="50000"/>
                  </a:schemeClr>
                </a:solidFill>
              </a:rPr>
              <a:t>tourists</a:t>
            </a:r>
            <a:r>
              <a:rPr lang="fr-FR" sz="1600" i="1" dirty="0">
                <a:solidFill>
                  <a:schemeClr val="tx1">
                    <a:lumMod val="50000"/>
                    <a:lumOff val="50000"/>
                  </a:schemeClr>
                </a:solidFill>
              </a:rPr>
              <a:t>, etc.</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b="1" dirty="0">
                <a:solidFill>
                  <a:srgbClr val="18C320"/>
                </a:solidFill>
              </a:rPr>
              <a:t>Exclusion </a:t>
            </a:r>
            <a:r>
              <a:rPr lang="fr-FR" sz="1600" b="1" dirty="0" err="1">
                <a:solidFill>
                  <a:srgbClr val="18C320"/>
                </a:solidFill>
              </a:rPr>
              <a:t>rules</a:t>
            </a:r>
            <a:r>
              <a:rPr lang="fr-FR" sz="1600" b="1" dirty="0">
                <a:solidFill>
                  <a:srgbClr val="18C320"/>
                </a:solidFill>
              </a:rPr>
              <a:t> </a:t>
            </a:r>
            <a:r>
              <a:rPr lang="fr-FR" sz="1600" dirty="0"/>
              <a:t>for </a:t>
            </a:r>
            <a:r>
              <a:rPr lang="fr-FR" sz="1600" dirty="0" err="1"/>
              <a:t>specific</a:t>
            </a:r>
            <a:r>
              <a:rPr lang="fr-FR" sz="1600" dirty="0"/>
              <a:t> transport modes </a:t>
            </a:r>
            <a:r>
              <a:rPr lang="fr-FR" sz="1600" dirty="0" err="1"/>
              <a:t>during</a:t>
            </a:r>
            <a:r>
              <a:rPr lang="fr-FR" sz="1600" dirty="0"/>
              <a:t> </a:t>
            </a:r>
            <a:r>
              <a:rPr lang="fr-FR" sz="1600" dirty="0" err="1"/>
              <a:t>daytime</a:t>
            </a:r>
            <a:r>
              <a:rPr lang="fr-FR" sz="1600" dirty="0"/>
              <a:t> </a:t>
            </a:r>
            <a:r>
              <a:rPr lang="fr-FR" sz="1600" dirty="0" err="1"/>
              <a:t>hours</a:t>
            </a:r>
            <a:r>
              <a:rPr lang="fr-FR" sz="1600" dirty="0"/>
              <a:t> </a:t>
            </a:r>
            <a:r>
              <a:rPr lang="fr-FR" sz="1600" i="1" dirty="0">
                <a:solidFill>
                  <a:schemeClr val="tx1">
                    <a:lumMod val="50000"/>
                    <a:lumOff val="50000"/>
                  </a:schemeClr>
                </a:solidFill>
              </a:rPr>
              <a:t>(i.e.: trucks)</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High </a:t>
            </a:r>
            <a:r>
              <a:rPr lang="fr-FR" sz="1600" dirty="0" err="1"/>
              <a:t>risks</a:t>
            </a:r>
            <a:r>
              <a:rPr lang="fr-FR" sz="1600" dirty="0"/>
              <a:t> for </a:t>
            </a:r>
            <a:r>
              <a:rPr lang="fr-FR" sz="1600" b="1" dirty="0">
                <a:solidFill>
                  <a:srgbClr val="18C320"/>
                </a:solidFill>
              </a:rPr>
              <a:t>congestion</a:t>
            </a:r>
          </a:p>
          <a:p>
            <a:r>
              <a:rPr lang="fr-FR" sz="1000" dirty="0"/>
              <a:t>	</a:t>
            </a:r>
          </a:p>
          <a:p>
            <a:r>
              <a:rPr lang="fr-FR" sz="1600" i="1" dirty="0"/>
              <a:t>	</a:t>
            </a:r>
            <a:r>
              <a:rPr lang="fr-FR" sz="1600" i="1" dirty="0" err="1">
                <a:solidFill>
                  <a:schemeClr val="tx1">
                    <a:lumMod val="50000"/>
                    <a:lumOff val="50000"/>
                  </a:schemeClr>
                </a:solidFill>
              </a:rPr>
              <a:t>Protests</a:t>
            </a:r>
            <a:r>
              <a:rPr lang="fr-FR" sz="1600" i="1" dirty="0">
                <a:solidFill>
                  <a:schemeClr val="tx1">
                    <a:lumMod val="50000"/>
                    <a:lumOff val="50000"/>
                  </a:schemeClr>
                </a:solidFill>
              </a:rPr>
              <a:t>, </a:t>
            </a:r>
            <a:r>
              <a:rPr lang="fr-FR" sz="1600" i="1" dirty="0" err="1">
                <a:solidFill>
                  <a:schemeClr val="tx1">
                    <a:lumMod val="50000"/>
                    <a:lumOff val="50000"/>
                  </a:schemeClr>
                </a:solidFill>
              </a:rPr>
              <a:t>works</a:t>
            </a:r>
            <a:r>
              <a:rPr lang="fr-FR" sz="1600" i="1" dirty="0">
                <a:solidFill>
                  <a:schemeClr val="tx1">
                    <a:lumMod val="50000"/>
                    <a:lumOff val="50000"/>
                  </a:schemeClr>
                </a:solidFill>
              </a:rPr>
              <a:t>, </a:t>
            </a:r>
            <a:r>
              <a:rPr lang="fr-FR" sz="1600" i="1" dirty="0" err="1">
                <a:solidFill>
                  <a:schemeClr val="tx1">
                    <a:lumMod val="50000"/>
                    <a:lumOff val="50000"/>
                  </a:schemeClr>
                </a:solidFill>
              </a:rPr>
              <a:t>traffic</a:t>
            </a:r>
            <a:r>
              <a:rPr lang="fr-FR" sz="1600" i="1" dirty="0">
                <a:solidFill>
                  <a:schemeClr val="tx1">
                    <a:lumMod val="50000"/>
                    <a:lumOff val="50000"/>
                  </a:schemeClr>
                </a:solidFill>
              </a:rPr>
              <a:t> </a:t>
            </a:r>
            <a:r>
              <a:rPr lang="fr-FR" sz="1600" i="1" dirty="0" err="1">
                <a:solidFill>
                  <a:schemeClr val="tx1">
                    <a:lumMod val="50000"/>
                    <a:lumOff val="50000"/>
                  </a:schemeClr>
                </a:solidFill>
              </a:rPr>
              <a:t>disorders</a:t>
            </a:r>
            <a:r>
              <a:rPr lang="fr-FR" sz="1600" i="1" dirty="0">
                <a:solidFill>
                  <a:schemeClr val="tx1">
                    <a:lumMod val="50000"/>
                    <a:lumOff val="50000"/>
                  </a:schemeClr>
                </a:solidFill>
              </a:rPr>
              <a:t>, etc.</a:t>
            </a:r>
          </a:p>
          <a:p>
            <a:endParaRPr lang="fr-FR" sz="1600" dirty="0"/>
          </a:p>
          <a:p>
            <a:pPr marL="285750" indent="-285750">
              <a:buFont typeface="Arial" panose="020B0604020202020204" pitchFamily="34" charset="0"/>
              <a:buChar char="•"/>
            </a:pPr>
            <a:r>
              <a:rPr lang="fr-FR" sz="1600" dirty="0"/>
              <a:t>Need for </a:t>
            </a:r>
            <a:r>
              <a:rPr lang="fr-FR" sz="1600" b="1" dirty="0" err="1">
                <a:solidFill>
                  <a:srgbClr val="18C320"/>
                </a:solidFill>
              </a:rPr>
              <a:t>dedicated</a:t>
            </a:r>
            <a:r>
              <a:rPr lang="fr-FR" sz="1600" b="1" dirty="0">
                <a:solidFill>
                  <a:srgbClr val="18C320"/>
                </a:solidFill>
              </a:rPr>
              <a:t> </a:t>
            </a:r>
            <a:r>
              <a:rPr lang="fr-FR" sz="1600" b="1" dirty="0" err="1">
                <a:solidFill>
                  <a:srgbClr val="18C320"/>
                </a:solidFill>
              </a:rPr>
              <a:t>space</a:t>
            </a:r>
            <a:r>
              <a:rPr lang="fr-FR" sz="1600" b="1" dirty="0">
                <a:solidFill>
                  <a:srgbClr val="18C320"/>
                </a:solidFill>
              </a:rPr>
              <a:t> </a:t>
            </a:r>
            <a:r>
              <a:rPr lang="fr-FR" sz="1600" dirty="0"/>
              <a:t>to </a:t>
            </a:r>
            <a:r>
              <a:rPr lang="fr-FR" sz="1600" dirty="0" err="1"/>
              <a:t>deliver</a:t>
            </a:r>
            <a:r>
              <a:rPr lang="fr-FR" sz="1600" dirty="0"/>
              <a:t>, not </a:t>
            </a:r>
            <a:r>
              <a:rPr lang="fr-FR" sz="1600" dirty="0" err="1"/>
              <a:t>always</a:t>
            </a:r>
            <a:r>
              <a:rPr lang="fr-FR" sz="1600" dirty="0"/>
              <a:t> </a:t>
            </a:r>
            <a:r>
              <a:rPr lang="fr-FR" sz="1600" dirty="0" err="1"/>
              <a:t>available</a:t>
            </a:r>
            <a:endParaRPr lang="fr-FR" sz="1600" dirty="0"/>
          </a:p>
          <a:p>
            <a:endParaRPr lang="fr-FR" sz="1000" dirty="0"/>
          </a:p>
          <a:p>
            <a:pPr algn="just"/>
            <a:r>
              <a:rPr lang="fr-FR" sz="1600" i="1" dirty="0">
                <a:solidFill>
                  <a:schemeClr val="tx1">
                    <a:lumMod val="50000"/>
                    <a:lumOff val="50000"/>
                  </a:schemeClr>
                </a:solidFill>
              </a:rPr>
              <a:t> 	</a:t>
            </a:r>
            <a:r>
              <a:rPr lang="fr-FR" sz="1600" i="1" dirty="0" err="1">
                <a:solidFill>
                  <a:schemeClr val="tx1">
                    <a:lumMod val="50000"/>
                    <a:lumOff val="50000"/>
                  </a:schemeClr>
                </a:solidFill>
              </a:rPr>
              <a:t>Lack</a:t>
            </a:r>
            <a:r>
              <a:rPr lang="fr-FR" sz="1600" i="1" dirty="0">
                <a:solidFill>
                  <a:schemeClr val="tx1">
                    <a:lumMod val="50000"/>
                    <a:lumOff val="50000"/>
                  </a:schemeClr>
                </a:solidFill>
              </a:rPr>
              <a:t> of </a:t>
            </a:r>
            <a:r>
              <a:rPr lang="fr-FR" sz="1600" i="1" dirty="0" err="1">
                <a:solidFill>
                  <a:schemeClr val="tx1">
                    <a:lumMod val="50000"/>
                    <a:lumOff val="50000"/>
                  </a:schemeClr>
                </a:solidFill>
              </a:rPr>
              <a:t>understanding</a:t>
            </a:r>
            <a:r>
              <a:rPr lang="fr-FR" sz="1600" i="1" dirty="0">
                <a:solidFill>
                  <a:schemeClr val="tx1">
                    <a:lumMod val="50000"/>
                    <a:lumOff val="50000"/>
                  </a:schemeClr>
                </a:solidFill>
              </a:rPr>
              <a:t> </a:t>
            </a:r>
            <a:r>
              <a:rPr lang="fr-FR" sz="1600" i="1" dirty="0" err="1">
                <a:solidFill>
                  <a:schemeClr val="tx1">
                    <a:lumMod val="50000"/>
                    <a:lumOff val="50000"/>
                  </a:schemeClr>
                </a:solidFill>
              </a:rPr>
              <a:t>from</a:t>
            </a:r>
            <a:r>
              <a:rPr lang="fr-FR" sz="1600" i="1" dirty="0">
                <a:solidFill>
                  <a:schemeClr val="tx1">
                    <a:lumMod val="50000"/>
                    <a:lumOff val="50000"/>
                  </a:schemeClr>
                </a:solidFill>
              </a:rPr>
              <a:t> </a:t>
            </a:r>
            <a:r>
              <a:rPr lang="fr-FR" sz="1600" i="1" dirty="0" err="1">
                <a:solidFill>
                  <a:schemeClr val="tx1">
                    <a:lumMod val="50000"/>
                    <a:lumOff val="50000"/>
                  </a:schemeClr>
                </a:solidFill>
              </a:rPr>
              <a:t>civilians</a:t>
            </a:r>
            <a:r>
              <a:rPr lang="fr-FR" sz="1600" i="1" dirty="0">
                <a:solidFill>
                  <a:schemeClr val="tx1">
                    <a:lumMod val="50000"/>
                    <a:lumOff val="50000"/>
                  </a:schemeClr>
                </a:solidFill>
              </a:rPr>
              <a:t> and </a:t>
            </a:r>
            <a:r>
              <a:rPr lang="fr-FR" sz="1600" i="1" dirty="0" err="1">
                <a:solidFill>
                  <a:schemeClr val="tx1">
                    <a:lumMod val="50000"/>
                    <a:lumOff val="50000"/>
                  </a:schemeClr>
                </a:solidFill>
              </a:rPr>
              <a:t>other</a:t>
            </a:r>
            <a:r>
              <a:rPr lang="fr-FR" sz="1600" i="1" dirty="0">
                <a:solidFill>
                  <a:schemeClr val="tx1">
                    <a:lumMod val="50000"/>
                    <a:lumOff val="50000"/>
                  </a:schemeClr>
                </a:solidFill>
              </a:rPr>
              <a:t> </a:t>
            </a:r>
            <a:r>
              <a:rPr lang="fr-FR" sz="1600" i="1" dirty="0" err="1">
                <a:solidFill>
                  <a:schemeClr val="tx1">
                    <a:lumMod val="50000"/>
                    <a:lumOff val="50000"/>
                  </a:schemeClr>
                </a:solidFill>
              </a:rPr>
              <a:t>actors</a:t>
            </a:r>
            <a:r>
              <a:rPr lang="fr-FR" sz="1600" i="1" dirty="0">
                <a:solidFill>
                  <a:schemeClr val="tx1">
                    <a:lumMod val="50000"/>
                    <a:lumOff val="50000"/>
                  </a:schemeClr>
                </a:solidFill>
              </a:rPr>
              <a:t>, </a:t>
            </a:r>
            <a:r>
              <a:rPr lang="fr-FR" sz="1600" i="1" dirty="0" err="1">
                <a:solidFill>
                  <a:schemeClr val="tx1">
                    <a:lumMod val="50000"/>
                    <a:lumOff val="50000"/>
                  </a:schemeClr>
                </a:solidFill>
              </a:rPr>
              <a:t>limited</a:t>
            </a:r>
            <a:r>
              <a:rPr lang="fr-FR" sz="1600" i="1" dirty="0">
                <a:solidFill>
                  <a:schemeClr val="tx1">
                    <a:lumMod val="50000"/>
                    <a:lumOff val="50000"/>
                  </a:schemeClr>
                </a:solidFill>
              </a:rPr>
              <a:t> or inaccessible 	</a:t>
            </a:r>
            <a:r>
              <a:rPr lang="fr-FR" sz="1600" i="1" dirty="0" err="1">
                <a:solidFill>
                  <a:schemeClr val="tx1">
                    <a:lumMod val="50000"/>
                    <a:lumOff val="50000"/>
                  </a:schemeClr>
                </a:solidFill>
              </a:rPr>
              <a:t>space</a:t>
            </a:r>
            <a:r>
              <a:rPr lang="fr-FR" sz="1600" i="1" dirty="0">
                <a:solidFill>
                  <a:schemeClr val="tx1">
                    <a:lumMod val="50000"/>
                    <a:lumOff val="50000"/>
                  </a:schemeClr>
                </a:solidFill>
              </a:rPr>
              <a:t>, etc.</a:t>
            </a:r>
          </a:p>
        </p:txBody>
      </p:sp>
    </p:spTree>
    <p:extLst>
      <p:ext uri="{BB962C8B-B14F-4D97-AF65-F5344CB8AC3E}">
        <p14:creationId xmlns:p14="http://schemas.microsoft.com/office/powerpoint/2010/main" val="234750021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2500"/>
                            </p:stCondLst>
                            <p:childTnLst>
                              <p:par>
                                <p:cTn id="13" presetID="22" presetClass="entr" presetSubtype="8" fill="hold" grpId="0" nodeType="afterEffect">
                                  <p:stCondLst>
                                    <p:cond delay="100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2000"/>
                                        <p:tgtEl>
                                          <p:spTgt spid="2">
                                            <p:txEl>
                                              <p:pRg st="0" end="0"/>
                                            </p:txEl>
                                          </p:spTgt>
                                        </p:tgtEl>
                                      </p:cBhvr>
                                    </p:animEffect>
                                  </p:childTnLst>
                                </p:cTn>
                              </p:par>
                            </p:childTnLst>
                          </p:cTn>
                        </p:par>
                        <p:par>
                          <p:cTn id="16" fill="hold">
                            <p:stCondLst>
                              <p:cond delay="55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6000"/>
                            </p:stCondLst>
                            <p:childTnLst>
                              <p:par>
                                <p:cTn id="21" presetID="22" presetClass="entr" presetSubtype="8" fill="hold" grpId="0" nodeType="afterEffect">
                                  <p:stCondLst>
                                    <p:cond delay="10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2000"/>
                                        <p:tgtEl>
                                          <p:spTgt spid="2">
                                            <p:txEl>
                                              <p:pRg st="4" end="4"/>
                                            </p:txEl>
                                          </p:spTgt>
                                        </p:tgtEl>
                                      </p:cBhvr>
                                    </p:animEffect>
                                  </p:childTnLst>
                                </p:cTn>
                              </p:par>
                            </p:childTnLst>
                          </p:cTn>
                        </p:par>
                        <p:par>
                          <p:cTn id="24" fill="hold">
                            <p:stCondLst>
                              <p:cond delay="9000"/>
                            </p:stCondLst>
                            <p:childTnLst>
                              <p:par>
                                <p:cTn id="25" presetID="22" presetClass="entr" presetSubtype="8" fill="hold" grpId="0"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1000"/>
                                        <p:tgtEl>
                                          <p:spTgt spid="2">
                                            <p:txEl>
                                              <p:pRg st="6" end="6"/>
                                            </p:txEl>
                                          </p:spTgt>
                                        </p:tgtEl>
                                      </p:cBhvr>
                                    </p:animEffect>
                                  </p:childTnLst>
                                </p:cTn>
                              </p:par>
                            </p:childTnLst>
                          </p:cTn>
                        </p:par>
                        <p:par>
                          <p:cTn id="28" fill="hold">
                            <p:stCondLst>
                              <p:cond delay="10000"/>
                            </p:stCondLst>
                            <p:childTnLst>
                              <p:par>
                                <p:cTn id="29" presetID="22" presetClass="entr" presetSubtype="8" fill="hold" grpId="0" nodeType="afterEffect">
                                  <p:stCondLst>
                                    <p:cond delay="100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left)">
                                      <p:cBhvr>
                                        <p:cTn id="31" dur="2000"/>
                                        <p:tgtEl>
                                          <p:spTgt spid="2">
                                            <p:txEl>
                                              <p:pRg st="8" end="8"/>
                                            </p:txEl>
                                          </p:spTgt>
                                        </p:tgtEl>
                                      </p:cBhvr>
                                    </p:animEffect>
                                  </p:childTnLst>
                                </p:cTn>
                              </p:par>
                            </p:childTnLst>
                          </p:cTn>
                        </p:par>
                        <p:par>
                          <p:cTn id="32" fill="hold">
                            <p:stCondLst>
                              <p:cond delay="13000"/>
                            </p:stCondLst>
                            <p:childTnLst>
                              <p:par>
                                <p:cTn id="33" presetID="22" presetClass="entr" presetSubtype="8" fill="hold" grpId="0" nodeType="afterEffect">
                                  <p:stCondLst>
                                    <p:cond delay="100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wipe(left)">
                                      <p:cBhvr>
                                        <p:cTn id="35" dur="2000"/>
                                        <p:tgtEl>
                                          <p:spTgt spid="2">
                                            <p:txEl>
                                              <p:pRg st="10" end="10"/>
                                            </p:txEl>
                                          </p:spTgt>
                                        </p:tgtEl>
                                      </p:cBhvr>
                                    </p:animEffect>
                                  </p:childTnLst>
                                </p:cTn>
                              </p:par>
                            </p:childTnLst>
                          </p:cTn>
                        </p:par>
                        <p:par>
                          <p:cTn id="36" fill="hold">
                            <p:stCondLst>
                              <p:cond delay="16000"/>
                            </p:stCondLst>
                            <p:childTnLst>
                              <p:par>
                                <p:cTn id="37" presetID="22" presetClass="entr" presetSubtype="8" fill="hold" grpId="0" nodeType="after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wipe(left)">
                                      <p:cBhvr>
                                        <p:cTn id="39" dur="1000"/>
                                        <p:tgtEl>
                                          <p:spTgt spid="2">
                                            <p:txEl>
                                              <p:pRg st="12" end="12"/>
                                            </p:txEl>
                                          </p:spTgt>
                                        </p:tgtEl>
                                      </p:cBhvr>
                                    </p:animEffect>
                                  </p:childTnLst>
                                </p:cTn>
                              </p:par>
                            </p:childTnLst>
                          </p:cTn>
                        </p:par>
                        <p:par>
                          <p:cTn id="40" fill="hold">
                            <p:stCondLst>
                              <p:cond delay="17000"/>
                            </p:stCondLst>
                            <p:childTnLst>
                              <p:par>
                                <p:cTn id="41" presetID="22" presetClass="entr" presetSubtype="8" fill="hold" grpId="0" nodeType="afterEffect">
                                  <p:stCondLst>
                                    <p:cond delay="1000"/>
                                  </p:stCondLst>
                                  <p:childTnLst>
                                    <p:set>
                                      <p:cBhvr>
                                        <p:cTn id="42" dur="1" fill="hold">
                                          <p:stCondLst>
                                            <p:cond delay="0"/>
                                          </p:stCondLst>
                                        </p:cTn>
                                        <p:tgtEl>
                                          <p:spTgt spid="2">
                                            <p:txEl>
                                              <p:pRg st="14" end="14"/>
                                            </p:txEl>
                                          </p:spTgt>
                                        </p:tgtEl>
                                        <p:attrNameLst>
                                          <p:attrName>style.visibility</p:attrName>
                                        </p:attrNameLst>
                                      </p:cBhvr>
                                      <p:to>
                                        <p:strVal val="visible"/>
                                      </p:to>
                                    </p:set>
                                    <p:animEffect transition="in" filter="wipe(left)">
                                      <p:cBhvr>
                                        <p:cTn id="43" dur="2000"/>
                                        <p:tgtEl>
                                          <p:spTgt spid="2">
                                            <p:txEl>
                                              <p:pRg st="14" end="14"/>
                                            </p:txEl>
                                          </p:spTgt>
                                        </p:tgtEl>
                                      </p:cBhvr>
                                    </p:animEffect>
                                  </p:childTnLst>
                                </p:cTn>
                              </p:par>
                            </p:childTnLst>
                          </p:cTn>
                        </p:par>
                        <p:par>
                          <p:cTn id="44" fill="hold">
                            <p:stCondLst>
                              <p:cond delay="20000"/>
                            </p:stCondLst>
                            <p:childTnLst>
                              <p:par>
                                <p:cTn id="45" presetID="22" presetClass="entr" presetSubtype="8" fill="hold" grpId="0" nodeType="after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wipe(left)">
                                      <p:cBhvr>
                                        <p:cTn id="47" dur="10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26</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Logistics</a:t>
            </a:r>
            <a:r>
              <a:rPr lang="fr-FR" sz="2800" b="0" i="0" u="none" strike="noStrike" cap="none" dirty="0">
                <a:solidFill>
                  <a:schemeClr val="lt1"/>
                </a:solidFill>
                <a:latin typeface="Arial"/>
                <a:ea typeface="Arial"/>
                <a:cs typeface="Arial"/>
                <a:sym typeface="Arial"/>
              </a:rPr>
              <a:t> challenges in the city</a:t>
            </a:r>
            <a:endParaRPr lang="en-GB" sz="2800" b="0" i="0" u="none" strike="noStrike" cap="none" dirty="0">
              <a:solidFill>
                <a:schemeClr val="lt1"/>
              </a:solidFill>
              <a:latin typeface="Arial"/>
              <a:ea typeface="Arial"/>
              <a:cs typeface="Arial"/>
              <a:sym typeface="Arial"/>
            </a:endParaRPr>
          </a:p>
        </p:txBody>
      </p:sp>
      <p:sp>
        <p:nvSpPr>
          <p:cNvPr id="16" name="ZoneTexte 15">
            <a:extLst>
              <a:ext uri="{FF2B5EF4-FFF2-40B4-BE49-F238E27FC236}">
                <a16:creationId xmlns:a16="http://schemas.microsoft.com/office/drawing/2014/main" id="{0CE75D41-1579-48CD-8C87-05E304D17E05}"/>
              </a:ext>
            </a:extLst>
          </p:cNvPr>
          <p:cNvSpPr txBox="1"/>
          <p:nvPr/>
        </p:nvSpPr>
        <p:spPr>
          <a:xfrm>
            <a:off x="285531" y="1905731"/>
            <a:ext cx="2861431" cy="338554"/>
          </a:xfrm>
          <a:prstGeom prst="rect">
            <a:avLst/>
          </a:prstGeom>
          <a:noFill/>
        </p:spPr>
        <p:txBody>
          <a:bodyPr wrap="square" rtlCol="0">
            <a:spAutoFit/>
          </a:bodyPr>
          <a:lstStyle/>
          <a:p>
            <a:r>
              <a:rPr lang="fr-FR" sz="1600" b="1" dirty="0"/>
              <a:t>Land use</a:t>
            </a:r>
          </a:p>
        </p:txBody>
      </p:sp>
      <p:sp>
        <p:nvSpPr>
          <p:cNvPr id="2" name="ZoneTexte 1">
            <a:extLst>
              <a:ext uri="{FF2B5EF4-FFF2-40B4-BE49-F238E27FC236}">
                <a16:creationId xmlns:a16="http://schemas.microsoft.com/office/drawing/2014/main" id="{0A15D2B0-E661-4681-A020-8EA4867FDE93}"/>
              </a:ext>
            </a:extLst>
          </p:cNvPr>
          <p:cNvSpPr txBox="1"/>
          <p:nvPr/>
        </p:nvSpPr>
        <p:spPr>
          <a:xfrm>
            <a:off x="285530" y="2468538"/>
            <a:ext cx="8509997" cy="4031873"/>
          </a:xfrm>
          <a:prstGeom prst="rect">
            <a:avLst/>
          </a:prstGeom>
          <a:noFill/>
        </p:spPr>
        <p:txBody>
          <a:bodyPr wrap="square" rtlCol="0">
            <a:spAutoFit/>
          </a:bodyPr>
          <a:lstStyle/>
          <a:p>
            <a:pPr marL="285750" indent="-285750" algn="just">
              <a:buFont typeface="Arial" panose="020B0604020202020204" pitchFamily="34" charset="0"/>
              <a:buChar char="•"/>
            </a:pPr>
            <a:r>
              <a:rPr lang="fr-FR" sz="1600" dirty="0"/>
              <a:t>Land use patterns </a:t>
            </a:r>
            <a:r>
              <a:rPr lang="fr-FR" sz="1600" dirty="0" err="1"/>
              <a:t>determine</a:t>
            </a:r>
            <a:r>
              <a:rPr lang="fr-FR" sz="1600" dirty="0"/>
              <a:t> </a:t>
            </a:r>
            <a:r>
              <a:rPr lang="fr-FR" sz="1600" dirty="0" err="1"/>
              <a:t>urban</a:t>
            </a:r>
            <a:r>
              <a:rPr lang="fr-FR" sz="1600" dirty="0"/>
              <a:t> </a:t>
            </a:r>
            <a:r>
              <a:rPr lang="fr-FR" sz="1600" b="1" dirty="0" err="1">
                <a:solidFill>
                  <a:srgbClr val="18C320"/>
                </a:solidFill>
              </a:rPr>
              <a:t>goods</a:t>
            </a:r>
            <a:r>
              <a:rPr lang="fr-FR" sz="1600" b="1" dirty="0">
                <a:solidFill>
                  <a:srgbClr val="18C320"/>
                </a:solidFill>
              </a:rPr>
              <a:t> </a:t>
            </a:r>
            <a:r>
              <a:rPr lang="fr-FR" sz="1600" b="1" dirty="0" err="1">
                <a:solidFill>
                  <a:srgbClr val="18C320"/>
                </a:solidFill>
              </a:rPr>
              <a:t>movement</a:t>
            </a:r>
            <a:endParaRPr lang="fr-FR" sz="1600" b="1" dirty="0">
              <a:solidFill>
                <a:srgbClr val="18C320"/>
              </a:solidFill>
            </a:endParaRPr>
          </a:p>
          <a:p>
            <a:pPr algn="just"/>
            <a:endParaRPr lang="fr-FR" sz="1600" dirty="0"/>
          </a:p>
          <a:p>
            <a:pPr algn="just"/>
            <a:r>
              <a:rPr lang="fr-FR" sz="1600" i="1" dirty="0">
                <a:solidFill>
                  <a:schemeClr val="tx1">
                    <a:lumMod val="50000"/>
                    <a:lumOff val="50000"/>
                  </a:schemeClr>
                </a:solidFill>
              </a:rPr>
              <a:t>	</a:t>
            </a:r>
            <a:r>
              <a:rPr lang="fr-FR" sz="1600" i="1" dirty="0" err="1">
                <a:solidFill>
                  <a:schemeClr val="tx1">
                    <a:lumMod val="50000"/>
                    <a:lumOff val="50000"/>
                  </a:schemeClr>
                </a:solidFill>
              </a:rPr>
              <a:t>Industrial</a:t>
            </a:r>
            <a:r>
              <a:rPr lang="fr-FR" sz="1600" i="1" dirty="0">
                <a:solidFill>
                  <a:schemeClr val="tx1">
                    <a:lumMod val="50000"/>
                    <a:lumOff val="50000"/>
                  </a:schemeClr>
                </a:solidFill>
              </a:rPr>
              <a:t> or </a:t>
            </a:r>
            <a:r>
              <a:rPr lang="fr-FR" sz="1600" i="1" dirty="0" err="1">
                <a:solidFill>
                  <a:schemeClr val="tx1">
                    <a:lumMod val="50000"/>
                    <a:lumOff val="50000"/>
                  </a:schemeClr>
                </a:solidFill>
              </a:rPr>
              <a:t>residential</a:t>
            </a:r>
            <a:r>
              <a:rPr lang="fr-FR" sz="1600" i="1" dirty="0">
                <a:solidFill>
                  <a:schemeClr val="tx1">
                    <a:lumMod val="50000"/>
                    <a:lumOff val="50000"/>
                  </a:schemeClr>
                </a:solidFill>
              </a:rPr>
              <a:t> areas, underground public transports, etc.</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b="1" dirty="0">
                <a:solidFill>
                  <a:srgbClr val="18C320"/>
                </a:solidFill>
              </a:rPr>
              <a:t>High </a:t>
            </a:r>
            <a:r>
              <a:rPr lang="fr-FR" sz="1600" b="1" dirty="0" err="1">
                <a:solidFill>
                  <a:srgbClr val="18C320"/>
                </a:solidFill>
              </a:rPr>
              <a:t>density</a:t>
            </a:r>
            <a:r>
              <a:rPr lang="fr-FR" sz="1600" b="1" dirty="0">
                <a:solidFill>
                  <a:srgbClr val="18C320"/>
                </a:solidFill>
              </a:rPr>
              <a:t> </a:t>
            </a:r>
            <a:r>
              <a:rPr lang="fr-FR" sz="1600" dirty="0" err="1"/>
              <a:t>is</a:t>
            </a:r>
            <a:r>
              <a:rPr lang="fr-FR" sz="1600" dirty="0"/>
              <a:t> </a:t>
            </a:r>
            <a:r>
              <a:rPr lang="fr-FR" sz="1600" dirty="0" err="1"/>
              <a:t>seen</a:t>
            </a:r>
            <a:r>
              <a:rPr lang="fr-FR" sz="1600" dirty="0"/>
              <a:t> as </a:t>
            </a:r>
            <a:r>
              <a:rPr lang="fr-FR" sz="1600" dirty="0" err="1"/>
              <a:t>sustainable</a:t>
            </a:r>
            <a:r>
              <a:rPr lang="fr-FR" sz="1600" dirty="0"/>
              <a:t> for </a:t>
            </a:r>
            <a:r>
              <a:rPr lang="fr-FR" sz="1600" dirty="0" err="1"/>
              <a:t>cities</a:t>
            </a:r>
            <a:r>
              <a:rPr lang="fr-FR" sz="1600" dirty="0"/>
              <a:t> but </a:t>
            </a:r>
            <a:r>
              <a:rPr lang="fr-FR" sz="1600" dirty="0" err="1"/>
              <a:t>implies</a:t>
            </a:r>
            <a:r>
              <a:rPr lang="fr-FR" sz="1600" dirty="0"/>
              <a:t> </a:t>
            </a:r>
            <a:r>
              <a:rPr lang="fr-FR" sz="1600" dirty="0" err="1"/>
              <a:t>higher</a:t>
            </a:r>
            <a:r>
              <a:rPr lang="fr-FR" sz="1600" dirty="0"/>
              <a:t> </a:t>
            </a:r>
            <a:r>
              <a:rPr lang="fr-FR" sz="1600" dirty="0" err="1"/>
              <a:t>costs</a:t>
            </a:r>
            <a:r>
              <a:rPr lang="fr-FR" sz="1600" dirty="0"/>
              <a:t> and </a:t>
            </a:r>
            <a:r>
              <a:rPr lang="fr-FR" sz="1600" dirty="0" err="1"/>
              <a:t>less</a:t>
            </a:r>
            <a:r>
              <a:rPr lang="fr-FR" sz="1600" dirty="0"/>
              <a:t> </a:t>
            </a:r>
            <a:r>
              <a:rPr lang="fr-FR" sz="1600" dirty="0" err="1"/>
              <a:t>reliability</a:t>
            </a:r>
            <a:r>
              <a:rPr lang="fr-FR" sz="1600" dirty="0"/>
              <a:t> for the distribution of </a:t>
            </a:r>
            <a:r>
              <a:rPr lang="fr-FR" sz="1600" dirty="0" err="1"/>
              <a:t>goods</a:t>
            </a:r>
            <a:endParaRPr lang="fr-FR" sz="1600" dirty="0"/>
          </a:p>
          <a:p>
            <a:pPr algn="just"/>
            <a:endParaRPr lang="fr-FR" sz="1600" dirty="0"/>
          </a:p>
          <a:p>
            <a:pPr algn="just"/>
            <a:r>
              <a:rPr lang="fr-FR" sz="1600" i="1" dirty="0"/>
              <a:t>	</a:t>
            </a:r>
            <a:r>
              <a:rPr lang="fr-FR" sz="1600" i="1" dirty="0" err="1">
                <a:solidFill>
                  <a:schemeClr val="tx1">
                    <a:lumMod val="50000"/>
                    <a:lumOff val="50000"/>
                  </a:schemeClr>
                </a:solidFill>
              </a:rPr>
              <a:t>Cost</a:t>
            </a:r>
            <a:r>
              <a:rPr lang="fr-FR" sz="1600" i="1" dirty="0">
                <a:solidFill>
                  <a:schemeClr val="tx1">
                    <a:lumMod val="50000"/>
                    <a:lumOff val="50000"/>
                  </a:schemeClr>
                </a:solidFill>
              </a:rPr>
              <a:t> of infrastructures, time to </a:t>
            </a:r>
            <a:r>
              <a:rPr lang="fr-FR" sz="1600" i="1" dirty="0" err="1">
                <a:solidFill>
                  <a:schemeClr val="tx1">
                    <a:lumMod val="50000"/>
                    <a:lumOff val="50000"/>
                  </a:schemeClr>
                </a:solidFill>
              </a:rPr>
              <a:t>access</a:t>
            </a:r>
            <a:r>
              <a:rPr lang="fr-FR" sz="1600" i="1" dirty="0">
                <a:solidFill>
                  <a:schemeClr val="tx1">
                    <a:lumMod val="50000"/>
                    <a:lumOff val="50000"/>
                  </a:schemeClr>
                </a:solidFill>
              </a:rPr>
              <a:t> all points of </a:t>
            </a:r>
            <a:r>
              <a:rPr lang="fr-FR" sz="1600" i="1" dirty="0" err="1">
                <a:solidFill>
                  <a:schemeClr val="tx1">
                    <a:lumMod val="50000"/>
                    <a:lumOff val="50000"/>
                  </a:schemeClr>
                </a:solidFill>
              </a:rPr>
              <a:t>delivery</a:t>
            </a:r>
            <a:r>
              <a:rPr lang="fr-FR" sz="1600" i="1" dirty="0">
                <a:solidFill>
                  <a:schemeClr val="tx1">
                    <a:lumMod val="50000"/>
                    <a:lumOff val="50000"/>
                  </a:schemeClr>
                </a:solidFill>
              </a:rPr>
              <a:t>, etc.</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b="1" dirty="0" err="1">
                <a:solidFill>
                  <a:srgbClr val="18C320"/>
                </a:solidFill>
              </a:rPr>
              <a:t>Displacement</a:t>
            </a:r>
            <a:r>
              <a:rPr lang="fr-FR" sz="1600" b="1" dirty="0">
                <a:solidFill>
                  <a:srgbClr val="18C320"/>
                </a:solidFill>
              </a:rPr>
              <a:t> of </a:t>
            </a:r>
            <a:r>
              <a:rPr lang="fr-FR" sz="1600" b="1" dirty="0" err="1">
                <a:solidFill>
                  <a:srgbClr val="18C320"/>
                </a:solidFill>
              </a:rPr>
              <a:t>logistic</a:t>
            </a:r>
            <a:r>
              <a:rPr lang="fr-FR" sz="1600" b="1" dirty="0">
                <a:solidFill>
                  <a:srgbClr val="18C320"/>
                </a:solidFill>
              </a:rPr>
              <a:t> </a:t>
            </a:r>
            <a:r>
              <a:rPr lang="fr-FR" sz="1600" b="1" dirty="0" err="1">
                <a:solidFill>
                  <a:srgbClr val="18C320"/>
                </a:solidFill>
              </a:rPr>
              <a:t>facilities</a:t>
            </a:r>
            <a:r>
              <a:rPr lang="fr-FR" sz="1600" b="1" dirty="0">
                <a:solidFill>
                  <a:srgbClr val="18C320"/>
                </a:solidFill>
              </a:rPr>
              <a:t> </a:t>
            </a:r>
            <a:r>
              <a:rPr lang="fr-FR" sz="1600" dirty="0"/>
              <a:t>to the </a:t>
            </a:r>
            <a:r>
              <a:rPr lang="fr-FR" sz="1600" dirty="0" err="1"/>
              <a:t>outskirts</a:t>
            </a:r>
            <a:r>
              <a:rPr lang="fr-FR" sz="1600" dirty="0"/>
              <a:t> of the city</a:t>
            </a:r>
          </a:p>
          <a:p>
            <a:pPr algn="just"/>
            <a:r>
              <a:rPr lang="fr-FR" sz="1600" dirty="0"/>
              <a:t>	</a:t>
            </a:r>
          </a:p>
          <a:p>
            <a:pPr algn="just"/>
            <a:r>
              <a:rPr lang="fr-FR" sz="1600" i="1" dirty="0"/>
              <a:t>	</a:t>
            </a:r>
            <a:r>
              <a:rPr lang="fr-FR" sz="1600" i="1" dirty="0" err="1">
                <a:solidFill>
                  <a:schemeClr val="tx1">
                    <a:lumMod val="50000"/>
                    <a:lumOff val="50000"/>
                  </a:schemeClr>
                </a:solidFill>
              </a:rPr>
              <a:t>Warehouses</a:t>
            </a:r>
            <a:r>
              <a:rPr lang="fr-FR" sz="1600" i="1" dirty="0">
                <a:solidFill>
                  <a:schemeClr val="tx1">
                    <a:lumMod val="50000"/>
                    <a:lumOff val="50000"/>
                  </a:schemeClr>
                </a:solidFill>
              </a:rPr>
              <a:t> or </a:t>
            </a:r>
            <a:r>
              <a:rPr lang="fr-FR" sz="1600" i="1" dirty="0" err="1">
                <a:solidFill>
                  <a:schemeClr val="tx1">
                    <a:lumMod val="50000"/>
                    <a:lumOff val="50000"/>
                  </a:schemeClr>
                </a:solidFill>
              </a:rPr>
              <a:t>logistic</a:t>
            </a:r>
            <a:r>
              <a:rPr lang="fr-FR" sz="1600" i="1" dirty="0">
                <a:solidFill>
                  <a:schemeClr val="tx1">
                    <a:lumMod val="50000"/>
                    <a:lumOff val="50000"/>
                  </a:schemeClr>
                </a:solidFill>
              </a:rPr>
              <a:t> platforms, </a:t>
            </a:r>
            <a:r>
              <a:rPr lang="fr-FR" sz="1600" i="1" dirty="0" err="1">
                <a:solidFill>
                  <a:schemeClr val="tx1">
                    <a:lumMod val="50000"/>
                    <a:lumOff val="50000"/>
                  </a:schemeClr>
                </a:solidFill>
              </a:rPr>
              <a:t>negative</a:t>
            </a:r>
            <a:r>
              <a:rPr lang="fr-FR" sz="1600" i="1" dirty="0">
                <a:solidFill>
                  <a:schemeClr val="tx1">
                    <a:lumMod val="50000"/>
                    <a:lumOff val="50000"/>
                  </a:schemeClr>
                </a:solidFill>
              </a:rPr>
              <a:t> perception of large trucks, etc.</a:t>
            </a:r>
          </a:p>
          <a:p>
            <a:pPr algn="just"/>
            <a:endParaRPr lang="fr-FR" sz="1600" dirty="0"/>
          </a:p>
          <a:p>
            <a:pPr marL="285750" indent="-285750" algn="just">
              <a:buFont typeface="Arial" panose="020B0604020202020204" pitchFamily="34" charset="0"/>
              <a:buChar char="•"/>
            </a:pPr>
            <a:r>
              <a:rPr lang="fr-FR" sz="1600" b="1" dirty="0" err="1">
                <a:solidFill>
                  <a:srgbClr val="18C320"/>
                </a:solidFill>
              </a:rPr>
              <a:t>Peri-urban</a:t>
            </a:r>
            <a:r>
              <a:rPr lang="fr-FR" sz="1600" b="1" dirty="0">
                <a:solidFill>
                  <a:srgbClr val="18C320"/>
                </a:solidFill>
              </a:rPr>
              <a:t> </a:t>
            </a:r>
            <a:r>
              <a:rPr lang="fr-FR" sz="1600" b="1" dirty="0" err="1">
                <a:solidFill>
                  <a:srgbClr val="18C320"/>
                </a:solidFill>
              </a:rPr>
              <a:t>logistic</a:t>
            </a:r>
            <a:r>
              <a:rPr lang="fr-FR" sz="1600" b="1" dirty="0">
                <a:solidFill>
                  <a:srgbClr val="18C320"/>
                </a:solidFill>
              </a:rPr>
              <a:t> </a:t>
            </a:r>
            <a:r>
              <a:rPr lang="fr-FR" sz="1600" b="1" dirty="0" err="1">
                <a:solidFill>
                  <a:srgbClr val="18C320"/>
                </a:solidFill>
              </a:rPr>
              <a:t>development</a:t>
            </a:r>
            <a:r>
              <a:rPr lang="fr-FR" sz="1600" b="1" dirty="0">
                <a:solidFill>
                  <a:srgbClr val="18C320"/>
                </a:solidFill>
              </a:rPr>
              <a:t> </a:t>
            </a:r>
            <a:r>
              <a:rPr lang="fr-FR" sz="1600" dirty="0"/>
              <a:t>and </a:t>
            </a:r>
            <a:r>
              <a:rPr lang="fr-FR" sz="1600" dirty="0" err="1"/>
              <a:t>consequences</a:t>
            </a:r>
            <a:r>
              <a:rPr lang="fr-FR" sz="1600" dirty="0"/>
              <a:t> for large </a:t>
            </a:r>
            <a:r>
              <a:rPr lang="fr-FR" sz="1600" dirty="0" err="1"/>
              <a:t>cities</a:t>
            </a:r>
            <a:endParaRPr lang="fr-FR" sz="1600" dirty="0"/>
          </a:p>
          <a:p>
            <a:pPr algn="just"/>
            <a:endParaRPr lang="fr-FR" sz="1600" dirty="0"/>
          </a:p>
          <a:p>
            <a:pPr algn="just"/>
            <a:r>
              <a:rPr lang="fr-FR" sz="1600" i="1" dirty="0"/>
              <a:t>	</a:t>
            </a:r>
            <a:r>
              <a:rPr lang="fr-FR" sz="1600" i="1" dirty="0">
                <a:solidFill>
                  <a:schemeClr val="tx1">
                    <a:lumMod val="50000"/>
                    <a:lumOff val="50000"/>
                  </a:schemeClr>
                </a:solidFill>
              </a:rPr>
              <a:t>Cumulative </a:t>
            </a:r>
            <a:r>
              <a:rPr lang="fr-FR" sz="1600" i="1" dirty="0" err="1">
                <a:solidFill>
                  <a:schemeClr val="tx1">
                    <a:lumMod val="50000"/>
                    <a:lumOff val="50000"/>
                  </a:schemeClr>
                </a:solidFill>
              </a:rPr>
              <a:t>risks</a:t>
            </a:r>
            <a:r>
              <a:rPr lang="fr-FR" sz="1600" i="1" dirty="0">
                <a:solidFill>
                  <a:schemeClr val="tx1">
                    <a:lumMod val="50000"/>
                    <a:lumOff val="50000"/>
                  </a:schemeClr>
                </a:solidFill>
              </a:rPr>
              <a:t> of congestion, </a:t>
            </a:r>
            <a:r>
              <a:rPr lang="fr-FR" sz="1600" i="1" dirty="0" err="1">
                <a:solidFill>
                  <a:schemeClr val="tx1">
                    <a:lumMod val="50000"/>
                    <a:lumOff val="50000"/>
                  </a:schemeClr>
                </a:solidFill>
              </a:rPr>
              <a:t>differences</a:t>
            </a:r>
            <a:r>
              <a:rPr lang="fr-FR" sz="1600" i="1" dirty="0">
                <a:solidFill>
                  <a:schemeClr val="tx1">
                    <a:lumMod val="50000"/>
                    <a:lumOff val="50000"/>
                  </a:schemeClr>
                </a:solidFill>
              </a:rPr>
              <a:t> in </a:t>
            </a:r>
            <a:r>
              <a:rPr lang="fr-FR" sz="1600" i="1" dirty="0" err="1">
                <a:solidFill>
                  <a:schemeClr val="tx1">
                    <a:lumMod val="50000"/>
                    <a:lumOff val="50000"/>
                  </a:schemeClr>
                </a:solidFill>
              </a:rPr>
              <a:t>regulations</a:t>
            </a:r>
            <a:r>
              <a:rPr lang="fr-FR" sz="1600" i="1" dirty="0">
                <a:solidFill>
                  <a:schemeClr val="tx1">
                    <a:lumMod val="50000"/>
                    <a:lumOff val="50000"/>
                  </a:schemeClr>
                </a:solidFill>
              </a:rPr>
              <a:t>, etc.</a:t>
            </a:r>
          </a:p>
        </p:txBody>
      </p:sp>
      <p:grpSp>
        <p:nvGrpSpPr>
          <p:cNvPr id="3" name="Groupe 2">
            <a:extLst>
              <a:ext uri="{FF2B5EF4-FFF2-40B4-BE49-F238E27FC236}">
                <a16:creationId xmlns:a16="http://schemas.microsoft.com/office/drawing/2014/main" id="{9A23F668-BACF-480E-98EB-2670557574D9}"/>
              </a:ext>
            </a:extLst>
          </p:cNvPr>
          <p:cNvGrpSpPr/>
          <p:nvPr/>
        </p:nvGrpSpPr>
        <p:grpSpPr>
          <a:xfrm>
            <a:off x="7197707" y="1550008"/>
            <a:ext cx="1597820" cy="1612808"/>
            <a:chOff x="7134940" y="1554138"/>
            <a:chExt cx="1844987" cy="2028265"/>
          </a:xfrm>
        </p:grpSpPr>
        <p:pic>
          <p:nvPicPr>
            <p:cNvPr id="12" name="Graphique 11" descr="Carte topographique avec un remplissage uni">
              <a:extLst>
                <a:ext uri="{FF2B5EF4-FFF2-40B4-BE49-F238E27FC236}">
                  <a16:creationId xmlns:a16="http://schemas.microsoft.com/office/drawing/2014/main" id="{5F787FBC-EB7C-4ACC-BFF4-871B69E9D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4940" y="2668003"/>
              <a:ext cx="914400" cy="914400"/>
            </a:xfrm>
            <a:prstGeom prst="rect">
              <a:avLst/>
            </a:prstGeom>
          </p:spPr>
        </p:pic>
        <p:pic>
          <p:nvPicPr>
            <p:cNvPr id="13" name="Graphique 12" descr="Quartier avec un remplissage uni">
              <a:extLst>
                <a:ext uri="{FF2B5EF4-FFF2-40B4-BE49-F238E27FC236}">
                  <a16:creationId xmlns:a16="http://schemas.microsoft.com/office/drawing/2014/main" id="{7F50B089-43E5-4F05-B300-9CB67C3C0A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6814" y="2002066"/>
              <a:ext cx="914400" cy="914400"/>
            </a:xfrm>
            <a:prstGeom prst="rect">
              <a:avLst/>
            </a:prstGeom>
          </p:spPr>
        </p:pic>
        <p:pic>
          <p:nvPicPr>
            <p:cNvPr id="17" name="Graphique 16" descr="Bâtiment contour">
              <a:extLst>
                <a:ext uri="{FF2B5EF4-FFF2-40B4-BE49-F238E27FC236}">
                  <a16:creationId xmlns:a16="http://schemas.microsoft.com/office/drawing/2014/main" id="{597EEB53-3A5E-49E2-9F51-0407DEF194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65527" y="1554138"/>
              <a:ext cx="914400" cy="914400"/>
            </a:xfrm>
            <a:prstGeom prst="rect">
              <a:avLst/>
            </a:prstGeom>
          </p:spPr>
        </p:pic>
      </p:grpSp>
    </p:spTree>
    <p:extLst>
      <p:ext uri="{BB962C8B-B14F-4D97-AF65-F5344CB8AC3E}">
        <p14:creationId xmlns:p14="http://schemas.microsoft.com/office/powerpoint/2010/main" val="3744562817"/>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500"/>
                            </p:stCondLst>
                            <p:childTnLst>
                              <p:par>
                                <p:cTn id="13" presetID="22" presetClass="entr" presetSubtype="8" fill="hold" grpId="0" nodeType="afterEffect">
                                  <p:stCondLst>
                                    <p:cond delay="100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2000"/>
                                        <p:tgtEl>
                                          <p:spTgt spid="2">
                                            <p:txEl>
                                              <p:pRg st="0" end="0"/>
                                            </p:txEl>
                                          </p:spTgt>
                                        </p:tgtEl>
                                      </p:cBhvr>
                                    </p:animEffect>
                                  </p:childTnLst>
                                </p:cTn>
                              </p:par>
                            </p:childTnLst>
                          </p:cTn>
                        </p:par>
                        <p:par>
                          <p:cTn id="16" fill="hold">
                            <p:stCondLst>
                              <p:cond delay="55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1000"/>
                                        <p:tgtEl>
                                          <p:spTgt spid="2">
                                            <p:txEl>
                                              <p:pRg st="2" end="2"/>
                                            </p:txEl>
                                          </p:spTgt>
                                        </p:tgtEl>
                                      </p:cBhvr>
                                    </p:animEffect>
                                  </p:childTnLst>
                                </p:cTn>
                              </p:par>
                            </p:childTnLst>
                          </p:cTn>
                        </p:par>
                        <p:par>
                          <p:cTn id="20" fill="hold">
                            <p:stCondLst>
                              <p:cond delay="6500"/>
                            </p:stCondLst>
                            <p:childTnLst>
                              <p:par>
                                <p:cTn id="21" presetID="22" presetClass="entr" presetSubtype="8" fill="hold" grpId="0" nodeType="afterEffect">
                                  <p:stCondLst>
                                    <p:cond delay="10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2000"/>
                                        <p:tgtEl>
                                          <p:spTgt spid="2">
                                            <p:txEl>
                                              <p:pRg st="4" end="4"/>
                                            </p:txEl>
                                          </p:spTgt>
                                        </p:tgtEl>
                                      </p:cBhvr>
                                    </p:animEffect>
                                  </p:childTnLst>
                                </p:cTn>
                              </p:par>
                            </p:childTnLst>
                          </p:cTn>
                        </p:par>
                        <p:par>
                          <p:cTn id="24" fill="hold">
                            <p:stCondLst>
                              <p:cond delay="9500"/>
                            </p:stCondLst>
                            <p:childTnLst>
                              <p:par>
                                <p:cTn id="25" presetID="22" presetClass="entr" presetSubtype="8" fill="hold" grpId="0"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1000"/>
                                        <p:tgtEl>
                                          <p:spTgt spid="2">
                                            <p:txEl>
                                              <p:pRg st="6" end="6"/>
                                            </p:txEl>
                                          </p:spTgt>
                                        </p:tgtEl>
                                      </p:cBhvr>
                                    </p:animEffect>
                                  </p:childTnLst>
                                </p:cTn>
                              </p:par>
                            </p:childTnLst>
                          </p:cTn>
                        </p:par>
                        <p:par>
                          <p:cTn id="28" fill="hold">
                            <p:stCondLst>
                              <p:cond delay="10500"/>
                            </p:stCondLst>
                            <p:childTnLst>
                              <p:par>
                                <p:cTn id="29" presetID="22" presetClass="entr" presetSubtype="8" fill="hold" grpId="0" nodeType="afterEffect">
                                  <p:stCondLst>
                                    <p:cond delay="100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left)">
                                      <p:cBhvr>
                                        <p:cTn id="31" dur="2000"/>
                                        <p:tgtEl>
                                          <p:spTgt spid="2">
                                            <p:txEl>
                                              <p:pRg st="8" end="8"/>
                                            </p:txEl>
                                          </p:spTgt>
                                        </p:tgtEl>
                                      </p:cBhvr>
                                    </p:animEffect>
                                  </p:childTnLst>
                                </p:cTn>
                              </p:par>
                            </p:childTnLst>
                          </p:cTn>
                        </p:par>
                        <p:par>
                          <p:cTn id="32" fill="hold">
                            <p:stCondLst>
                              <p:cond delay="13500"/>
                            </p:stCondLst>
                            <p:childTnLst>
                              <p:par>
                                <p:cTn id="33" presetID="22" presetClass="entr" presetSubtype="8" fill="hold" grpId="0" nodeType="after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wipe(left)">
                                      <p:cBhvr>
                                        <p:cTn id="35" dur="1000"/>
                                        <p:tgtEl>
                                          <p:spTgt spid="2">
                                            <p:txEl>
                                              <p:pRg st="10" end="10"/>
                                            </p:txEl>
                                          </p:spTgt>
                                        </p:tgtEl>
                                      </p:cBhvr>
                                    </p:animEffect>
                                  </p:childTnLst>
                                </p:cTn>
                              </p:par>
                            </p:childTnLst>
                          </p:cTn>
                        </p:par>
                        <p:par>
                          <p:cTn id="36" fill="hold">
                            <p:stCondLst>
                              <p:cond delay="14500"/>
                            </p:stCondLst>
                            <p:childTnLst>
                              <p:par>
                                <p:cTn id="37" presetID="22" presetClass="entr" presetSubtype="8" fill="hold" grpId="0" nodeType="afterEffect">
                                  <p:stCondLst>
                                    <p:cond delay="100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wipe(left)">
                                      <p:cBhvr>
                                        <p:cTn id="39" dur="2000"/>
                                        <p:tgtEl>
                                          <p:spTgt spid="2">
                                            <p:txEl>
                                              <p:pRg st="12" end="12"/>
                                            </p:txEl>
                                          </p:spTgt>
                                        </p:tgtEl>
                                      </p:cBhvr>
                                    </p:animEffect>
                                  </p:childTnLst>
                                </p:cTn>
                              </p:par>
                            </p:childTnLst>
                          </p:cTn>
                        </p:par>
                        <p:par>
                          <p:cTn id="40" fill="hold">
                            <p:stCondLst>
                              <p:cond delay="17500"/>
                            </p:stCondLst>
                            <p:childTnLst>
                              <p:par>
                                <p:cTn id="41" presetID="22" presetClass="entr" presetSubtype="8" fill="hold" grpId="0" nodeType="after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Effect transition="in" filter="wipe(left)">
                                      <p:cBhvr>
                                        <p:cTn id="43" dur="1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27</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Logistics</a:t>
            </a:r>
            <a:r>
              <a:rPr lang="fr-FR" sz="2800" b="0" i="0" u="none" strike="noStrike" cap="none" dirty="0">
                <a:solidFill>
                  <a:schemeClr val="lt1"/>
                </a:solidFill>
                <a:latin typeface="Arial"/>
                <a:ea typeface="Arial"/>
                <a:cs typeface="Arial"/>
                <a:sym typeface="Arial"/>
              </a:rPr>
              <a:t> challenges in the city</a:t>
            </a:r>
            <a:endParaRPr lang="en-GB" sz="2800" b="0" i="0" u="none" strike="noStrike" cap="none" dirty="0">
              <a:solidFill>
                <a:schemeClr val="lt1"/>
              </a:solidFill>
              <a:latin typeface="Arial"/>
              <a:ea typeface="Arial"/>
              <a:cs typeface="Arial"/>
              <a:sym typeface="Arial"/>
            </a:endParaRPr>
          </a:p>
        </p:txBody>
      </p:sp>
      <p:sp>
        <p:nvSpPr>
          <p:cNvPr id="16" name="ZoneTexte 15">
            <a:extLst>
              <a:ext uri="{FF2B5EF4-FFF2-40B4-BE49-F238E27FC236}">
                <a16:creationId xmlns:a16="http://schemas.microsoft.com/office/drawing/2014/main" id="{0CE75D41-1579-48CD-8C87-05E304D17E05}"/>
              </a:ext>
            </a:extLst>
          </p:cNvPr>
          <p:cNvSpPr txBox="1"/>
          <p:nvPr/>
        </p:nvSpPr>
        <p:spPr>
          <a:xfrm>
            <a:off x="285531" y="1905731"/>
            <a:ext cx="2861431" cy="338554"/>
          </a:xfrm>
          <a:prstGeom prst="rect">
            <a:avLst/>
          </a:prstGeom>
          <a:noFill/>
        </p:spPr>
        <p:txBody>
          <a:bodyPr wrap="square" rtlCol="0">
            <a:spAutoFit/>
          </a:bodyPr>
          <a:lstStyle/>
          <a:p>
            <a:r>
              <a:rPr lang="fr-FR" sz="1600" b="1" dirty="0"/>
              <a:t>Green </a:t>
            </a:r>
            <a:r>
              <a:rPr lang="fr-FR" sz="1600" b="1" dirty="0" err="1"/>
              <a:t>logistics</a:t>
            </a:r>
            <a:endParaRPr lang="fr-FR" sz="1600" b="1" dirty="0"/>
          </a:p>
        </p:txBody>
      </p:sp>
      <p:sp>
        <p:nvSpPr>
          <p:cNvPr id="2" name="ZoneTexte 1">
            <a:extLst>
              <a:ext uri="{FF2B5EF4-FFF2-40B4-BE49-F238E27FC236}">
                <a16:creationId xmlns:a16="http://schemas.microsoft.com/office/drawing/2014/main" id="{0A15D2B0-E661-4681-A020-8EA4867FDE93}"/>
              </a:ext>
            </a:extLst>
          </p:cNvPr>
          <p:cNvSpPr txBox="1"/>
          <p:nvPr/>
        </p:nvSpPr>
        <p:spPr>
          <a:xfrm>
            <a:off x="285531" y="2728424"/>
            <a:ext cx="8509997" cy="3908762"/>
          </a:xfrm>
          <a:prstGeom prst="rect">
            <a:avLst/>
          </a:prstGeom>
          <a:noFill/>
        </p:spPr>
        <p:txBody>
          <a:bodyPr wrap="square" rtlCol="0">
            <a:spAutoFit/>
          </a:bodyPr>
          <a:lstStyle/>
          <a:p>
            <a:pPr marL="285750" indent="-285750" algn="just">
              <a:buFont typeface="Arial" panose="020B0604020202020204" pitchFamily="34" charset="0"/>
              <a:buChar char="•"/>
            </a:pPr>
            <a:r>
              <a:rPr lang="fr-FR" sz="1600" dirty="0"/>
              <a:t>Road transportation </a:t>
            </a:r>
            <a:r>
              <a:rPr lang="fr-FR" sz="1600" dirty="0" err="1"/>
              <a:t>is</a:t>
            </a:r>
            <a:r>
              <a:rPr lang="fr-FR" sz="1600" dirty="0"/>
              <a:t> the </a:t>
            </a:r>
            <a:r>
              <a:rPr lang="fr-FR" sz="1600" b="1" dirty="0" err="1">
                <a:solidFill>
                  <a:srgbClr val="18C320"/>
                </a:solidFill>
              </a:rPr>
              <a:t>most</a:t>
            </a:r>
            <a:r>
              <a:rPr lang="fr-FR" sz="1600" b="1" dirty="0">
                <a:solidFill>
                  <a:srgbClr val="18C320"/>
                </a:solidFill>
              </a:rPr>
              <a:t> </a:t>
            </a:r>
            <a:r>
              <a:rPr lang="fr-FR" sz="1600" b="1" dirty="0" err="1">
                <a:solidFill>
                  <a:srgbClr val="18C320"/>
                </a:solidFill>
              </a:rPr>
              <a:t>polluting</a:t>
            </a:r>
            <a:r>
              <a:rPr lang="fr-FR" sz="1600" b="1" dirty="0">
                <a:solidFill>
                  <a:srgbClr val="18C320"/>
                </a:solidFill>
              </a:rPr>
              <a:t> mode </a:t>
            </a:r>
            <a:r>
              <a:rPr lang="fr-FR" sz="1600" dirty="0"/>
              <a:t>per unit of distance </a:t>
            </a:r>
            <a:r>
              <a:rPr lang="fr-FR" sz="1600" dirty="0" err="1"/>
              <a:t>travelled</a:t>
            </a:r>
            <a:endParaRPr lang="fr-FR" sz="1600" dirty="0"/>
          </a:p>
          <a:p>
            <a:pPr algn="just"/>
            <a:endParaRPr lang="fr-FR" sz="1000" dirty="0"/>
          </a:p>
          <a:p>
            <a:pPr algn="just"/>
            <a:r>
              <a:rPr lang="fr-FR" sz="1600" i="1" dirty="0">
                <a:solidFill>
                  <a:schemeClr val="tx1">
                    <a:lumMod val="50000"/>
                    <a:lumOff val="50000"/>
                  </a:schemeClr>
                </a:solidFill>
              </a:rPr>
              <a:t>	Limited alternatives for </a:t>
            </a:r>
            <a:r>
              <a:rPr lang="fr-FR" sz="1600" i="1" dirty="0" err="1">
                <a:solidFill>
                  <a:schemeClr val="tx1">
                    <a:lumMod val="50000"/>
                    <a:lumOff val="50000"/>
                  </a:schemeClr>
                </a:solidFill>
              </a:rPr>
              <a:t>urban</a:t>
            </a:r>
            <a:r>
              <a:rPr lang="fr-FR" sz="1600" i="1" dirty="0">
                <a:solidFill>
                  <a:schemeClr val="tx1">
                    <a:lumMod val="50000"/>
                    <a:lumOff val="50000"/>
                  </a:schemeClr>
                </a:solidFill>
              </a:rPr>
              <a:t> </a:t>
            </a:r>
            <a:r>
              <a:rPr lang="fr-FR" sz="1600" i="1" dirty="0" err="1">
                <a:solidFill>
                  <a:schemeClr val="tx1">
                    <a:lumMod val="50000"/>
                    <a:lumOff val="50000"/>
                  </a:schemeClr>
                </a:solidFill>
              </a:rPr>
              <a:t>deliveries</a:t>
            </a:r>
            <a:r>
              <a:rPr lang="fr-FR" sz="1600" i="1" dirty="0">
                <a:solidFill>
                  <a:schemeClr val="tx1">
                    <a:lumMod val="50000"/>
                    <a:lumOff val="50000"/>
                  </a:schemeClr>
                </a:solidFill>
              </a:rPr>
              <a:t> </a:t>
            </a:r>
            <a:r>
              <a:rPr lang="fr-FR" sz="1600" i="1" dirty="0" err="1">
                <a:solidFill>
                  <a:schemeClr val="tx1">
                    <a:lumMod val="50000"/>
                    <a:lumOff val="50000"/>
                  </a:schemeClr>
                </a:solidFill>
              </a:rPr>
              <a:t>with</a:t>
            </a:r>
            <a:r>
              <a:rPr lang="fr-FR" sz="1600" i="1" dirty="0">
                <a:solidFill>
                  <a:schemeClr val="tx1">
                    <a:lumMod val="50000"/>
                    <a:lumOff val="50000"/>
                  </a:schemeClr>
                </a:solidFill>
              </a:rPr>
              <a:t> </a:t>
            </a:r>
            <a:r>
              <a:rPr lang="fr-FR" sz="1600" i="1" dirty="0" err="1">
                <a:solidFill>
                  <a:schemeClr val="tx1">
                    <a:lumMod val="50000"/>
                    <a:lumOff val="50000"/>
                  </a:schemeClr>
                </a:solidFill>
              </a:rPr>
              <a:t>capacity</a:t>
            </a:r>
            <a:r>
              <a:rPr lang="fr-FR" sz="1600" i="1" dirty="0">
                <a:solidFill>
                  <a:schemeClr val="tx1">
                    <a:lumMod val="50000"/>
                    <a:lumOff val="50000"/>
                  </a:schemeClr>
                </a:solidFill>
              </a:rPr>
              <a:t> and </a:t>
            </a:r>
            <a:r>
              <a:rPr lang="fr-FR" sz="1600" i="1" dirty="0" err="1">
                <a:solidFill>
                  <a:schemeClr val="tx1">
                    <a:lumMod val="50000"/>
                    <a:lumOff val="50000"/>
                  </a:schemeClr>
                </a:solidFill>
              </a:rPr>
              <a:t>rapidity</a:t>
            </a:r>
            <a:endParaRPr lang="fr-FR" sz="1600" i="1" dirty="0">
              <a:solidFill>
                <a:schemeClr val="tx1">
                  <a:lumMod val="50000"/>
                  <a:lumOff val="50000"/>
                </a:schemeClr>
              </a:solidFill>
            </a:endParaRP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err="1"/>
              <a:t>Decline</a:t>
            </a:r>
            <a:r>
              <a:rPr lang="fr-FR" sz="1600" dirty="0"/>
              <a:t> of air pollution due to </a:t>
            </a:r>
            <a:r>
              <a:rPr lang="fr-FR" sz="1600" dirty="0" err="1"/>
              <a:t>better</a:t>
            </a:r>
            <a:r>
              <a:rPr lang="fr-FR" sz="1600" dirty="0"/>
              <a:t> engines but important </a:t>
            </a:r>
            <a:r>
              <a:rPr lang="fr-FR" sz="1600" b="1" dirty="0" err="1">
                <a:solidFill>
                  <a:srgbClr val="18C320"/>
                </a:solidFill>
              </a:rPr>
              <a:t>investment</a:t>
            </a:r>
            <a:r>
              <a:rPr lang="fr-FR" sz="1600" b="1" dirty="0">
                <a:solidFill>
                  <a:srgbClr val="18C320"/>
                </a:solidFill>
              </a:rPr>
              <a:t> </a:t>
            </a:r>
            <a:r>
              <a:rPr lang="fr-FR" sz="1600" b="1" dirty="0" err="1">
                <a:solidFill>
                  <a:srgbClr val="18C320"/>
                </a:solidFill>
              </a:rPr>
              <a:t>costs</a:t>
            </a:r>
            <a:endParaRPr lang="fr-FR" sz="1600" b="1" dirty="0">
              <a:solidFill>
                <a:srgbClr val="18C320"/>
              </a:solidFill>
            </a:endParaRPr>
          </a:p>
          <a:p>
            <a:pPr algn="just"/>
            <a:endParaRPr lang="fr-FR" sz="1000" dirty="0"/>
          </a:p>
          <a:p>
            <a:pPr algn="just"/>
            <a:r>
              <a:rPr lang="fr-FR" sz="1600" i="1" dirty="0"/>
              <a:t>	</a:t>
            </a:r>
            <a:r>
              <a:rPr lang="fr-FR" sz="1600" i="1" dirty="0">
                <a:solidFill>
                  <a:schemeClr val="tx1">
                    <a:lumMod val="50000"/>
                    <a:lumOff val="50000"/>
                  </a:schemeClr>
                </a:solidFill>
              </a:rPr>
              <a:t>Technologies </a:t>
            </a:r>
            <a:r>
              <a:rPr lang="fr-FR" sz="1600" i="1" dirty="0" err="1">
                <a:solidFill>
                  <a:schemeClr val="tx1">
                    <a:lumMod val="50000"/>
                    <a:lumOff val="50000"/>
                  </a:schemeClr>
                </a:solidFill>
              </a:rPr>
              <a:t>stability</a:t>
            </a:r>
            <a:r>
              <a:rPr lang="fr-FR" sz="1600" i="1" dirty="0">
                <a:solidFill>
                  <a:schemeClr val="tx1">
                    <a:lumMod val="50000"/>
                    <a:lumOff val="50000"/>
                  </a:schemeClr>
                </a:solidFill>
              </a:rPr>
              <a:t> to </a:t>
            </a:r>
            <a:r>
              <a:rPr lang="fr-FR" sz="1600" i="1" dirty="0" err="1">
                <a:solidFill>
                  <a:schemeClr val="tx1">
                    <a:lumMod val="50000"/>
                    <a:lumOff val="50000"/>
                  </a:schemeClr>
                </a:solidFill>
              </a:rPr>
              <a:t>confirm</a:t>
            </a:r>
            <a:r>
              <a:rPr lang="fr-FR" sz="1600" i="1" dirty="0">
                <a:solidFill>
                  <a:schemeClr val="tx1">
                    <a:lumMod val="50000"/>
                    <a:lumOff val="50000"/>
                  </a:schemeClr>
                </a:solidFill>
              </a:rPr>
              <a:t>, </a:t>
            </a:r>
            <a:r>
              <a:rPr lang="fr-FR" sz="1600" i="1" dirty="0" err="1">
                <a:solidFill>
                  <a:schemeClr val="tx1">
                    <a:lumMod val="50000"/>
                    <a:lumOff val="50000"/>
                  </a:schemeClr>
                </a:solidFill>
              </a:rPr>
              <a:t>heavy</a:t>
            </a:r>
            <a:r>
              <a:rPr lang="fr-FR" sz="1600" i="1" dirty="0">
                <a:solidFill>
                  <a:schemeClr val="tx1">
                    <a:lumMod val="50000"/>
                    <a:lumOff val="50000"/>
                  </a:schemeClr>
                </a:solidFill>
              </a:rPr>
              <a:t> </a:t>
            </a:r>
            <a:r>
              <a:rPr lang="fr-FR" sz="1600" i="1" dirty="0" err="1">
                <a:solidFill>
                  <a:schemeClr val="tx1">
                    <a:lumMod val="50000"/>
                    <a:lumOff val="50000"/>
                  </a:schemeClr>
                </a:solidFill>
              </a:rPr>
              <a:t>vehicles</a:t>
            </a:r>
            <a:r>
              <a:rPr lang="fr-FR" sz="1600" i="1" dirty="0">
                <a:solidFill>
                  <a:schemeClr val="tx1">
                    <a:lumMod val="50000"/>
                    <a:lumOff val="50000"/>
                  </a:schemeClr>
                </a:solidFill>
              </a:rPr>
              <a:t> to replace for the transport </a:t>
            </a:r>
            <a:r>
              <a:rPr lang="fr-FR" sz="1600" i="1" dirty="0" err="1">
                <a:solidFill>
                  <a:schemeClr val="tx1">
                    <a:lumMod val="50000"/>
                    <a:lumOff val="50000"/>
                  </a:schemeClr>
                </a:solidFill>
              </a:rPr>
              <a:t>sector</a:t>
            </a:r>
            <a:endParaRPr lang="fr-FR" sz="1600" i="1" dirty="0">
              <a:solidFill>
                <a:schemeClr val="tx1">
                  <a:lumMod val="50000"/>
                  <a:lumOff val="50000"/>
                </a:schemeClr>
              </a:solidFill>
            </a:endParaRP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b="1" dirty="0">
                <a:solidFill>
                  <a:srgbClr val="18C320"/>
                </a:solidFill>
              </a:rPr>
              <a:t>Fleet </a:t>
            </a:r>
            <a:r>
              <a:rPr lang="fr-FR" sz="1600" b="1" dirty="0" err="1">
                <a:solidFill>
                  <a:srgbClr val="18C320"/>
                </a:solidFill>
              </a:rPr>
              <a:t>factors</a:t>
            </a:r>
            <a:r>
              <a:rPr lang="fr-FR" sz="1600" b="1" dirty="0">
                <a:solidFill>
                  <a:srgbClr val="18C320"/>
                </a:solidFill>
              </a:rPr>
              <a:t> </a:t>
            </a:r>
            <a:r>
              <a:rPr lang="fr-FR" sz="1600" dirty="0" err="1"/>
              <a:t>impacting</a:t>
            </a:r>
            <a:r>
              <a:rPr lang="fr-FR" sz="1600" dirty="0"/>
              <a:t> </a:t>
            </a:r>
            <a:r>
              <a:rPr lang="fr-FR" sz="1600" dirty="0" err="1"/>
              <a:t>significantly</a:t>
            </a:r>
            <a:r>
              <a:rPr lang="fr-FR" sz="1600" dirty="0"/>
              <a:t> the </a:t>
            </a:r>
            <a:r>
              <a:rPr lang="fr-FR" sz="1600" dirty="0" err="1"/>
              <a:t>ecological</a:t>
            </a:r>
            <a:r>
              <a:rPr lang="fr-FR" sz="1600" dirty="0"/>
              <a:t> impact in the city</a:t>
            </a:r>
          </a:p>
          <a:p>
            <a:pPr algn="just"/>
            <a:r>
              <a:rPr lang="fr-FR" sz="1000" dirty="0"/>
              <a:t>	</a:t>
            </a:r>
          </a:p>
          <a:p>
            <a:pPr algn="just"/>
            <a:r>
              <a:rPr lang="fr-FR" sz="1600" i="1" dirty="0"/>
              <a:t>	</a:t>
            </a:r>
            <a:r>
              <a:rPr lang="fr-FR" sz="1600" i="1" dirty="0">
                <a:solidFill>
                  <a:schemeClr val="tx1">
                    <a:lumMod val="50000"/>
                    <a:lumOff val="50000"/>
                  </a:schemeClr>
                </a:solidFill>
              </a:rPr>
              <a:t>Urban </a:t>
            </a:r>
            <a:r>
              <a:rPr lang="fr-FR" sz="1600" i="1" dirty="0" err="1">
                <a:solidFill>
                  <a:schemeClr val="tx1">
                    <a:lumMod val="50000"/>
                    <a:lumOff val="50000"/>
                  </a:schemeClr>
                </a:solidFill>
              </a:rPr>
              <a:t>freight</a:t>
            </a:r>
            <a:r>
              <a:rPr lang="fr-FR" sz="1600" i="1" dirty="0">
                <a:solidFill>
                  <a:schemeClr val="tx1">
                    <a:lumMod val="50000"/>
                    <a:lumOff val="50000"/>
                  </a:schemeClr>
                </a:solidFill>
              </a:rPr>
              <a:t> </a:t>
            </a:r>
            <a:r>
              <a:rPr lang="fr-FR" sz="1600" i="1" dirty="0" err="1">
                <a:solidFill>
                  <a:schemeClr val="tx1">
                    <a:lumMod val="50000"/>
                    <a:lumOff val="50000"/>
                  </a:schemeClr>
                </a:solidFill>
              </a:rPr>
              <a:t>is</a:t>
            </a:r>
            <a:r>
              <a:rPr lang="fr-FR" sz="1600" i="1" dirty="0">
                <a:solidFill>
                  <a:schemeClr val="tx1">
                    <a:lumMod val="50000"/>
                    <a:lumOff val="50000"/>
                  </a:schemeClr>
                </a:solidFill>
              </a:rPr>
              <a:t> on </a:t>
            </a:r>
            <a:r>
              <a:rPr lang="fr-FR" sz="1600" i="1" dirty="0" err="1">
                <a:solidFill>
                  <a:schemeClr val="tx1">
                    <a:lumMod val="50000"/>
                    <a:lumOff val="50000"/>
                  </a:schemeClr>
                </a:solidFill>
              </a:rPr>
              <a:t>average</a:t>
            </a:r>
            <a:r>
              <a:rPr lang="fr-FR" sz="1600" i="1" dirty="0">
                <a:solidFill>
                  <a:schemeClr val="tx1">
                    <a:lumMod val="50000"/>
                    <a:lumOff val="50000"/>
                  </a:schemeClr>
                </a:solidFill>
              </a:rPr>
              <a:t> </a:t>
            </a:r>
            <a:r>
              <a:rPr lang="fr-FR" sz="1600" i="1" dirty="0" err="1">
                <a:solidFill>
                  <a:schemeClr val="tx1">
                    <a:lumMod val="50000"/>
                    <a:lumOff val="50000"/>
                  </a:schemeClr>
                </a:solidFill>
              </a:rPr>
              <a:t>twice</a:t>
            </a:r>
            <a:r>
              <a:rPr lang="fr-FR" sz="1600" i="1" dirty="0">
                <a:solidFill>
                  <a:schemeClr val="tx1">
                    <a:lumMod val="50000"/>
                    <a:lumOff val="50000"/>
                  </a:schemeClr>
                </a:solidFill>
              </a:rPr>
              <a:t> as </a:t>
            </a:r>
            <a:r>
              <a:rPr lang="fr-FR" sz="1600" i="1" dirty="0" err="1">
                <a:solidFill>
                  <a:schemeClr val="tx1">
                    <a:lumMod val="50000"/>
                    <a:lumOff val="50000"/>
                  </a:schemeClr>
                </a:solidFill>
              </a:rPr>
              <a:t>polluting</a:t>
            </a:r>
            <a:r>
              <a:rPr lang="fr-FR" sz="1600" i="1" dirty="0">
                <a:solidFill>
                  <a:schemeClr val="tx1">
                    <a:lumMod val="50000"/>
                    <a:lumOff val="50000"/>
                  </a:schemeClr>
                </a:solidFill>
              </a:rPr>
              <a:t> as </a:t>
            </a:r>
            <a:r>
              <a:rPr lang="fr-FR" sz="1600" i="1" dirty="0" err="1">
                <a:solidFill>
                  <a:schemeClr val="tx1">
                    <a:lumMod val="50000"/>
                    <a:lumOff val="50000"/>
                  </a:schemeClr>
                </a:solidFill>
              </a:rPr>
              <a:t>intercity</a:t>
            </a:r>
            <a:r>
              <a:rPr lang="fr-FR" sz="1600" i="1" dirty="0">
                <a:solidFill>
                  <a:schemeClr val="tx1">
                    <a:lumMod val="50000"/>
                    <a:lumOff val="50000"/>
                  </a:schemeClr>
                </a:solidFill>
              </a:rPr>
              <a:t> </a:t>
            </a:r>
            <a:r>
              <a:rPr lang="fr-FR" sz="1600" i="1" dirty="0" err="1">
                <a:solidFill>
                  <a:schemeClr val="tx1">
                    <a:lumMod val="50000"/>
                    <a:lumOff val="50000"/>
                  </a:schemeClr>
                </a:solidFill>
              </a:rPr>
              <a:t>freight</a:t>
            </a:r>
            <a:r>
              <a:rPr lang="fr-FR" sz="1600" i="1" dirty="0">
                <a:solidFill>
                  <a:schemeClr val="tx1">
                    <a:lumMod val="50000"/>
                    <a:lumOff val="50000"/>
                  </a:schemeClr>
                </a:solidFill>
              </a:rPr>
              <a:t> transport</a:t>
            </a:r>
          </a:p>
          <a:p>
            <a:pPr algn="just"/>
            <a:r>
              <a:rPr lang="fr-FR" sz="1600" i="1" dirty="0">
                <a:solidFill>
                  <a:schemeClr val="tx1">
                    <a:lumMod val="50000"/>
                    <a:lumOff val="50000"/>
                  </a:schemeClr>
                </a:solidFill>
              </a:rPr>
              <a:t>	</a:t>
            </a:r>
            <a:r>
              <a:rPr lang="fr-FR" sz="1600" i="1" dirty="0" err="1">
                <a:solidFill>
                  <a:schemeClr val="tx1">
                    <a:lumMod val="50000"/>
                    <a:lumOff val="50000"/>
                  </a:schemeClr>
                </a:solidFill>
              </a:rPr>
              <a:t>Vehicles</a:t>
            </a:r>
            <a:r>
              <a:rPr lang="fr-FR" sz="1600" i="1" dirty="0">
                <a:solidFill>
                  <a:schemeClr val="tx1">
                    <a:lumMod val="50000"/>
                    <a:lumOff val="50000"/>
                  </a:schemeClr>
                </a:solidFill>
              </a:rPr>
              <a:t> </a:t>
            </a:r>
            <a:r>
              <a:rPr lang="fr-FR" sz="1600" i="1" dirty="0" err="1">
                <a:solidFill>
                  <a:schemeClr val="tx1">
                    <a:lumMod val="50000"/>
                    <a:lumOff val="50000"/>
                  </a:schemeClr>
                </a:solidFill>
              </a:rPr>
              <a:t>age</a:t>
            </a:r>
            <a:r>
              <a:rPr lang="fr-FR" sz="1600" i="1" dirty="0">
                <a:solidFill>
                  <a:schemeClr val="tx1">
                    <a:lumMod val="50000"/>
                    <a:lumOff val="50000"/>
                  </a:schemeClr>
                </a:solidFill>
              </a:rPr>
              <a:t>, size, operating speeds and </a:t>
            </a:r>
            <a:r>
              <a:rPr lang="fr-FR" sz="1600" i="1" dirty="0" err="1">
                <a:solidFill>
                  <a:schemeClr val="tx1">
                    <a:lumMod val="50000"/>
                    <a:lumOff val="50000"/>
                  </a:schemeClr>
                </a:solidFill>
              </a:rPr>
              <a:t>idling</a:t>
            </a:r>
            <a:r>
              <a:rPr lang="fr-FR" sz="1600" i="1" dirty="0">
                <a:solidFill>
                  <a:schemeClr val="tx1">
                    <a:lumMod val="50000"/>
                    <a:lumOff val="50000"/>
                  </a:schemeClr>
                </a:solidFill>
              </a:rPr>
              <a:t> are </a:t>
            </a:r>
            <a:r>
              <a:rPr lang="fr-FR" sz="1600" i="1" dirty="0" err="1">
                <a:solidFill>
                  <a:schemeClr val="tx1">
                    <a:lumMod val="50000"/>
                    <a:lumOff val="50000"/>
                  </a:schemeClr>
                </a:solidFill>
              </a:rPr>
              <a:t>related</a:t>
            </a:r>
            <a:r>
              <a:rPr lang="fr-FR" sz="1600" i="1" dirty="0">
                <a:solidFill>
                  <a:schemeClr val="tx1">
                    <a:lumMod val="50000"/>
                    <a:lumOff val="50000"/>
                  </a:schemeClr>
                </a:solidFill>
              </a:rPr>
              <a:t> to </a:t>
            </a:r>
            <a:r>
              <a:rPr lang="fr-FR" sz="1600" i="1" dirty="0" err="1">
                <a:solidFill>
                  <a:schemeClr val="tx1">
                    <a:lumMod val="50000"/>
                    <a:lumOff val="50000"/>
                  </a:schemeClr>
                </a:solidFill>
              </a:rPr>
              <a:t>delivery</a:t>
            </a:r>
            <a:r>
              <a:rPr lang="fr-FR" sz="1600" i="1" dirty="0">
                <a:solidFill>
                  <a:schemeClr val="tx1">
                    <a:lumMod val="50000"/>
                    <a:lumOff val="50000"/>
                  </a:schemeClr>
                </a:solidFill>
              </a:rPr>
              <a:t> options</a:t>
            </a:r>
          </a:p>
          <a:p>
            <a:pPr algn="just"/>
            <a:endParaRPr lang="fr-FR" sz="1600" dirty="0"/>
          </a:p>
          <a:p>
            <a:pPr marL="285750" indent="-285750" algn="just">
              <a:buFont typeface="Arial" panose="020B0604020202020204" pitchFamily="34" charset="0"/>
              <a:buChar char="•"/>
            </a:pPr>
            <a:r>
              <a:rPr lang="fr-FR" sz="1600" b="1" dirty="0">
                <a:solidFill>
                  <a:srgbClr val="18C320"/>
                </a:solidFill>
              </a:rPr>
              <a:t>Reverse </a:t>
            </a:r>
            <a:r>
              <a:rPr lang="fr-FR" sz="1600" b="1" dirty="0" err="1">
                <a:solidFill>
                  <a:srgbClr val="18C320"/>
                </a:solidFill>
              </a:rPr>
              <a:t>logistics</a:t>
            </a:r>
            <a:r>
              <a:rPr lang="fr-FR" sz="1600" b="1" dirty="0">
                <a:solidFill>
                  <a:srgbClr val="18C320"/>
                </a:solidFill>
              </a:rPr>
              <a:t> </a:t>
            </a:r>
            <a:r>
              <a:rPr lang="fr-FR" sz="1600" dirty="0"/>
              <a:t>trend to </a:t>
            </a:r>
            <a:r>
              <a:rPr lang="fr-FR" sz="1600" dirty="0" err="1"/>
              <a:t>increase</a:t>
            </a:r>
            <a:r>
              <a:rPr lang="fr-FR" sz="1600" dirty="0"/>
              <a:t> </a:t>
            </a:r>
            <a:r>
              <a:rPr lang="fr-FR" sz="1600" dirty="0" err="1"/>
              <a:t>significantly</a:t>
            </a:r>
            <a:endParaRPr lang="fr-FR" sz="1600" dirty="0"/>
          </a:p>
          <a:p>
            <a:pPr algn="just"/>
            <a:endParaRPr lang="fr-FR" sz="1000" dirty="0"/>
          </a:p>
          <a:p>
            <a:pPr marL="892175" indent="-892175" algn="just"/>
            <a:r>
              <a:rPr lang="fr-FR" sz="1600" i="1" dirty="0"/>
              <a:t>	</a:t>
            </a:r>
            <a:r>
              <a:rPr lang="fr-FR" sz="1600" i="1" dirty="0" err="1">
                <a:solidFill>
                  <a:schemeClr val="tx1">
                    <a:lumMod val="50000"/>
                    <a:lumOff val="50000"/>
                  </a:schemeClr>
                </a:solidFill>
              </a:rPr>
              <a:t>Tendency</a:t>
            </a:r>
            <a:r>
              <a:rPr lang="fr-FR" sz="1600" i="1" dirty="0">
                <a:solidFill>
                  <a:schemeClr val="tx1">
                    <a:lumMod val="50000"/>
                    <a:lumOff val="50000"/>
                  </a:schemeClr>
                </a:solidFill>
              </a:rPr>
              <a:t> to consume more </a:t>
            </a:r>
            <a:r>
              <a:rPr lang="fr-FR" sz="1600" i="1" dirty="0" err="1">
                <a:solidFill>
                  <a:schemeClr val="tx1">
                    <a:lumMod val="50000"/>
                    <a:lumOff val="50000"/>
                  </a:schemeClr>
                </a:solidFill>
              </a:rPr>
              <a:t>means</a:t>
            </a:r>
            <a:r>
              <a:rPr lang="fr-FR" sz="1600" i="1" dirty="0">
                <a:solidFill>
                  <a:schemeClr val="tx1">
                    <a:lumMod val="50000"/>
                    <a:lumOff val="50000"/>
                  </a:schemeClr>
                </a:solidFill>
              </a:rPr>
              <a:t> more </a:t>
            </a:r>
            <a:r>
              <a:rPr lang="fr-FR" sz="1600" i="1" dirty="0" err="1">
                <a:solidFill>
                  <a:schemeClr val="tx1">
                    <a:lumMod val="50000"/>
                    <a:lumOff val="50000"/>
                  </a:schemeClr>
                </a:solidFill>
              </a:rPr>
              <a:t>waste</a:t>
            </a:r>
            <a:r>
              <a:rPr lang="fr-FR" sz="1600" i="1" dirty="0">
                <a:solidFill>
                  <a:schemeClr val="tx1">
                    <a:lumMod val="50000"/>
                    <a:lumOff val="50000"/>
                  </a:schemeClr>
                </a:solidFill>
              </a:rPr>
              <a:t> to </a:t>
            </a:r>
            <a:r>
              <a:rPr lang="fr-FR" sz="1600" i="1" dirty="0" err="1">
                <a:solidFill>
                  <a:schemeClr val="tx1">
                    <a:lumMod val="50000"/>
                    <a:lumOff val="50000"/>
                  </a:schemeClr>
                </a:solidFill>
              </a:rPr>
              <a:t>discard</a:t>
            </a:r>
            <a:r>
              <a:rPr lang="fr-FR" sz="1600" i="1" dirty="0">
                <a:solidFill>
                  <a:schemeClr val="tx1">
                    <a:lumMod val="50000"/>
                    <a:lumOff val="50000"/>
                  </a:schemeClr>
                </a:solidFill>
              </a:rPr>
              <a:t>, </a:t>
            </a:r>
            <a:r>
              <a:rPr lang="fr-FR" sz="1600" i="1" dirty="0" err="1">
                <a:solidFill>
                  <a:schemeClr val="tx1">
                    <a:lumMod val="50000"/>
                    <a:lumOff val="50000"/>
                  </a:schemeClr>
                </a:solidFill>
              </a:rPr>
              <a:t>may</a:t>
            </a:r>
            <a:r>
              <a:rPr lang="fr-FR" sz="1600" i="1" dirty="0">
                <a:solidFill>
                  <a:schemeClr val="tx1">
                    <a:lumMod val="50000"/>
                    <a:lumOff val="50000"/>
                  </a:schemeClr>
                </a:solidFill>
              </a:rPr>
              <a:t> </a:t>
            </a:r>
            <a:r>
              <a:rPr lang="fr-FR" sz="1600" i="1" dirty="0" err="1">
                <a:solidFill>
                  <a:schemeClr val="tx1">
                    <a:lumMod val="50000"/>
                    <a:lumOff val="50000"/>
                  </a:schemeClr>
                </a:solidFill>
              </a:rPr>
              <a:t>it</a:t>
            </a:r>
            <a:r>
              <a:rPr lang="fr-FR" sz="1600" i="1" dirty="0">
                <a:solidFill>
                  <a:schemeClr val="tx1">
                    <a:lumMod val="50000"/>
                    <a:lumOff val="50000"/>
                  </a:schemeClr>
                </a:solidFill>
              </a:rPr>
              <a:t> </a:t>
            </a:r>
            <a:r>
              <a:rPr lang="fr-FR" sz="1600" i="1" dirty="0" err="1">
                <a:solidFill>
                  <a:schemeClr val="tx1">
                    <a:lumMod val="50000"/>
                    <a:lumOff val="50000"/>
                  </a:schemeClr>
                </a:solidFill>
              </a:rPr>
              <a:t>be</a:t>
            </a:r>
            <a:r>
              <a:rPr lang="fr-FR" sz="1600" i="1" dirty="0">
                <a:solidFill>
                  <a:schemeClr val="tx1">
                    <a:lumMod val="50000"/>
                    <a:lumOff val="50000"/>
                  </a:schemeClr>
                </a:solidFill>
              </a:rPr>
              <a:t> for </a:t>
            </a:r>
            <a:r>
              <a:rPr lang="fr-FR" sz="1600" i="1" dirty="0" err="1">
                <a:solidFill>
                  <a:schemeClr val="tx1">
                    <a:lumMod val="50000"/>
                    <a:lumOff val="50000"/>
                  </a:schemeClr>
                </a:solidFill>
              </a:rPr>
              <a:t>recycling</a:t>
            </a:r>
            <a:r>
              <a:rPr lang="fr-FR" sz="1600" i="1" dirty="0">
                <a:solidFill>
                  <a:schemeClr val="tx1">
                    <a:lumMod val="50000"/>
                    <a:lumOff val="50000"/>
                  </a:schemeClr>
                </a:solidFill>
              </a:rPr>
              <a:t> or destruction</a:t>
            </a:r>
          </a:p>
        </p:txBody>
      </p:sp>
      <p:grpSp>
        <p:nvGrpSpPr>
          <p:cNvPr id="4" name="Groupe 3">
            <a:extLst>
              <a:ext uri="{FF2B5EF4-FFF2-40B4-BE49-F238E27FC236}">
                <a16:creationId xmlns:a16="http://schemas.microsoft.com/office/drawing/2014/main" id="{F3B40DCD-3332-4CFC-A0D0-73A1D38D4616}"/>
              </a:ext>
            </a:extLst>
          </p:cNvPr>
          <p:cNvGrpSpPr/>
          <p:nvPr/>
        </p:nvGrpSpPr>
        <p:grpSpPr>
          <a:xfrm>
            <a:off x="7939668" y="1557439"/>
            <a:ext cx="855859" cy="1583880"/>
            <a:chOff x="1145274" y="4421866"/>
            <a:chExt cx="971993" cy="1910458"/>
          </a:xfrm>
        </p:grpSpPr>
        <p:pic>
          <p:nvPicPr>
            <p:cNvPr id="10" name="Graphique 9" descr="Énergie renouvelable avec un remplissage uni">
              <a:extLst>
                <a:ext uri="{FF2B5EF4-FFF2-40B4-BE49-F238E27FC236}">
                  <a16:creationId xmlns:a16="http://schemas.microsoft.com/office/drawing/2014/main" id="{5A55304E-3D62-46F4-8323-363752031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5274" y="4919895"/>
              <a:ext cx="914400" cy="914400"/>
            </a:xfrm>
            <a:prstGeom prst="rect">
              <a:avLst/>
            </a:prstGeom>
          </p:spPr>
        </p:pic>
        <p:pic>
          <p:nvPicPr>
            <p:cNvPr id="11" name="Graphique 10" descr="Main protectrice avec un remplissage uni">
              <a:extLst>
                <a:ext uri="{FF2B5EF4-FFF2-40B4-BE49-F238E27FC236}">
                  <a16:creationId xmlns:a16="http://schemas.microsoft.com/office/drawing/2014/main" id="{37E93CD4-0464-43D3-9739-B73DC5B28F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2867" y="4421866"/>
              <a:ext cx="914400" cy="914400"/>
            </a:xfrm>
            <a:prstGeom prst="rect">
              <a:avLst/>
            </a:prstGeom>
          </p:spPr>
        </p:pic>
        <p:pic>
          <p:nvPicPr>
            <p:cNvPr id="14" name="Graphique 13" descr="Main ouverte avec un remplissage uni">
              <a:extLst>
                <a:ext uri="{FF2B5EF4-FFF2-40B4-BE49-F238E27FC236}">
                  <a16:creationId xmlns:a16="http://schemas.microsoft.com/office/drawing/2014/main" id="{F88CEBEF-DCF6-48E1-A896-27FED675E5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5274" y="5417924"/>
              <a:ext cx="914400" cy="914400"/>
            </a:xfrm>
            <a:prstGeom prst="rect">
              <a:avLst/>
            </a:prstGeom>
          </p:spPr>
        </p:pic>
      </p:grpSp>
    </p:spTree>
    <p:extLst>
      <p:ext uri="{BB962C8B-B14F-4D97-AF65-F5344CB8AC3E}">
        <p14:creationId xmlns:p14="http://schemas.microsoft.com/office/powerpoint/2010/main" val="3319128199"/>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100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2000"/>
                                        <p:tgtEl>
                                          <p:spTgt spid="2">
                                            <p:txEl>
                                              <p:pRg st="0" end="0"/>
                                            </p:txEl>
                                          </p:spTgt>
                                        </p:tgtEl>
                                      </p:cBhvr>
                                    </p:animEffect>
                                  </p:childTnLst>
                                </p:cTn>
                              </p:par>
                            </p:childTnLst>
                          </p:cTn>
                        </p:par>
                        <p:par>
                          <p:cTn id="16" fill="hold">
                            <p:stCondLst>
                              <p:cond delay="55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6000"/>
                            </p:stCondLst>
                            <p:childTnLst>
                              <p:par>
                                <p:cTn id="21" presetID="22" presetClass="entr" presetSubtype="8" fill="hold" grpId="0" nodeType="afterEffect">
                                  <p:stCondLst>
                                    <p:cond delay="10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2000"/>
                                        <p:tgtEl>
                                          <p:spTgt spid="2">
                                            <p:txEl>
                                              <p:pRg st="4" end="4"/>
                                            </p:txEl>
                                          </p:spTgt>
                                        </p:tgtEl>
                                      </p:cBhvr>
                                    </p:animEffect>
                                  </p:childTnLst>
                                </p:cTn>
                              </p:par>
                            </p:childTnLst>
                          </p:cTn>
                        </p:par>
                        <p:par>
                          <p:cTn id="24" fill="hold">
                            <p:stCondLst>
                              <p:cond delay="9000"/>
                            </p:stCondLst>
                            <p:childTnLst>
                              <p:par>
                                <p:cTn id="25" presetID="22" presetClass="entr" presetSubtype="8" fill="hold" grpId="0"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1000"/>
                                        <p:tgtEl>
                                          <p:spTgt spid="2">
                                            <p:txEl>
                                              <p:pRg st="6" end="6"/>
                                            </p:txEl>
                                          </p:spTgt>
                                        </p:tgtEl>
                                      </p:cBhvr>
                                    </p:animEffect>
                                  </p:childTnLst>
                                </p:cTn>
                              </p:par>
                            </p:childTnLst>
                          </p:cTn>
                        </p:par>
                        <p:par>
                          <p:cTn id="28" fill="hold">
                            <p:stCondLst>
                              <p:cond delay="10000"/>
                            </p:stCondLst>
                            <p:childTnLst>
                              <p:par>
                                <p:cTn id="29" presetID="22" presetClass="entr" presetSubtype="8" fill="hold" grpId="0" nodeType="afterEffect">
                                  <p:stCondLst>
                                    <p:cond delay="100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left)">
                                      <p:cBhvr>
                                        <p:cTn id="31" dur="2000"/>
                                        <p:tgtEl>
                                          <p:spTgt spid="2">
                                            <p:txEl>
                                              <p:pRg st="8" end="8"/>
                                            </p:txEl>
                                          </p:spTgt>
                                        </p:tgtEl>
                                      </p:cBhvr>
                                    </p:animEffect>
                                  </p:childTnLst>
                                </p:cTn>
                              </p:par>
                            </p:childTnLst>
                          </p:cTn>
                        </p:par>
                        <p:par>
                          <p:cTn id="32" fill="hold">
                            <p:stCondLst>
                              <p:cond delay="13000"/>
                            </p:stCondLst>
                            <p:childTnLst>
                              <p:par>
                                <p:cTn id="33" presetID="22" presetClass="entr" presetSubtype="8" fill="hold" grpId="0" nodeType="after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wipe(left)">
                                      <p:cBhvr>
                                        <p:cTn id="35" dur="1000"/>
                                        <p:tgtEl>
                                          <p:spTgt spid="2">
                                            <p:txEl>
                                              <p:pRg st="10" end="10"/>
                                            </p:txEl>
                                          </p:spTgt>
                                        </p:tgtEl>
                                      </p:cBhvr>
                                    </p:animEffect>
                                  </p:childTnLst>
                                </p:cTn>
                              </p:par>
                            </p:childTnLst>
                          </p:cTn>
                        </p:par>
                        <p:par>
                          <p:cTn id="36" fill="hold">
                            <p:stCondLst>
                              <p:cond delay="14000"/>
                            </p:stCondLst>
                            <p:childTnLst>
                              <p:par>
                                <p:cTn id="37" presetID="22" presetClass="entr" presetSubtype="8" fill="hold" grpId="0" nodeType="after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wipe(left)">
                                      <p:cBhvr>
                                        <p:cTn id="39" dur="1000"/>
                                        <p:tgtEl>
                                          <p:spTgt spid="2">
                                            <p:txEl>
                                              <p:pRg st="11" end="11"/>
                                            </p:txEl>
                                          </p:spTgt>
                                        </p:tgtEl>
                                      </p:cBhvr>
                                    </p:animEffect>
                                  </p:childTnLst>
                                </p:cTn>
                              </p:par>
                            </p:childTnLst>
                          </p:cTn>
                        </p:par>
                        <p:par>
                          <p:cTn id="40" fill="hold">
                            <p:stCondLst>
                              <p:cond delay="15000"/>
                            </p:stCondLst>
                            <p:childTnLst>
                              <p:par>
                                <p:cTn id="41" presetID="22" presetClass="entr" presetSubtype="8" fill="hold" grpId="0" nodeType="afterEffect">
                                  <p:stCondLst>
                                    <p:cond delay="100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wipe(left)">
                                      <p:cBhvr>
                                        <p:cTn id="43" dur="2000"/>
                                        <p:tgtEl>
                                          <p:spTgt spid="2">
                                            <p:txEl>
                                              <p:pRg st="13" end="13"/>
                                            </p:txEl>
                                          </p:spTgt>
                                        </p:tgtEl>
                                      </p:cBhvr>
                                    </p:animEffect>
                                  </p:childTnLst>
                                </p:cTn>
                              </p:par>
                            </p:childTnLst>
                          </p:cTn>
                        </p:par>
                        <p:par>
                          <p:cTn id="44" fill="hold">
                            <p:stCondLst>
                              <p:cond delay="18000"/>
                            </p:stCondLst>
                            <p:childTnLst>
                              <p:par>
                                <p:cTn id="45" presetID="22" presetClass="entr" presetSubtype="8" fill="hold" grpId="0" nodeType="after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animEffect transition="in" filter="wipe(left)">
                                      <p:cBhvr>
                                        <p:cTn id="47" dur="1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28</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Logistics</a:t>
            </a:r>
            <a:r>
              <a:rPr lang="fr-FR" sz="2800" b="0" i="0" u="none" strike="noStrike" cap="none" dirty="0">
                <a:solidFill>
                  <a:schemeClr val="lt1"/>
                </a:solidFill>
                <a:latin typeface="Arial"/>
                <a:ea typeface="Arial"/>
                <a:cs typeface="Arial"/>
                <a:sym typeface="Arial"/>
              </a:rPr>
              <a:t> challenges in the city</a:t>
            </a:r>
            <a:endParaRPr lang="en-GB" sz="2800" b="0" i="0" u="none" strike="noStrike" cap="none" dirty="0">
              <a:solidFill>
                <a:schemeClr val="lt1"/>
              </a:solidFill>
              <a:latin typeface="Arial"/>
              <a:ea typeface="Arial"/>
              <a:cs typeface="Arial"/>
              <a:sym typeface="Arial"/>
            </a:endParaRPr>
          </a:p>
        </p:txBody>
      </p:sp>
      <p:sp>
        <p:nvSpPr>
          <p:cNvPr id="16" name="ZoneTexte 15">
            <a:extLst>
              <a:ext uri="{FF2B5EF4-FFF2-40B4-BE49-F238E27FC236}">
                <a16:creationId xmlns:a16="http://schemas.microsoft.com/office/drawing/2014/main" id="{0CE75D41-1579-48CD-8C87-05E304D17E05}"/>
              </a:ext>
            </a:extLst>
          </p:cNvPr>
          <p:cNvSpPr txBox="1"/>
          <p:nvPr/>
        </p:nvSpPr>
        <p:spPr>
          <a:xfrm>
            <a:off x="285531" y="1905731"/>
            <a:ext cx="2861431" cy="338554"/>
          </a:xfrm>
          <a:prstGeom prst="rect">
            <a:avLst/>
          </a:prstGeom>
          <a:noFill/>
        </p:spPr>
        <p:txBody>
          <a:bodyPr wrap="square" rtlCol="0">
            <a:spAutoFit/>
          </a:bodyPr>
          <a:lstStyle/>
          <a:p>
            <a:r>
              <a:rPr lang="fr-FR" sz="1600" b="1" dirty="0"/>
              <a:t>E-commerce</a:t>
            </a:r>
          </a:p>
        </p:txBody>
      </p:sp>
      <p:sp>
        <p:nvSpPr>
          <p:cNvPr id="2" name="ZoneTexte 1">
            <a:extLst>
              <a:ext uri="{FF2B5EF4-FFF2-40B4-BE49-F238E27FC236}">
                <a16:creationId xmlns:a16="http://schemas.microsoft.com/office/drawing/2014/main" id="{0A15D2B0-E661-4681-A020-8EA4867FDE93}"/>
              </a:ext>
            </a:extLst>
          </p:cNvPr>
          <p:cNvSpPr txBox="1"/>
          <p:nvPr/>
        </p:nvSpPr>
        <p:spPr>
          <a:xfrm>
            <a:off x="285530" y="2381454"/>
            <a:ext cx="8509997" cy="4247317"/>
          </a:xfrm>
          <a:prstGeom prst="rect">
            <a:avLst/>
          </a:prstGeom>
          <a:noFill/>
        </p:spPr>
        <p:txBody>
          <a:bodyPr wrap="square" rtlCol="0">
            <a:spAutoFit/>
          </a:bodyPr>
          <a:lstStyle/>
          <a:p>
            <a:pPr marL="285750" indent="-285750">
              <a:buFont typeface="Arial" panose="020B0604020202020204" pitchFamily="34" charset="0"/>
              <a:buChar char="•"/>
            </a:pPr>
            <a:r>
              <a:rPr lang="fr-FR" sz="1600" dirty="0"/>
              <a:t>The </a:t>
            </a:r>
            <a:r>
              <a:rPr lang="fr-FR" sz="1600" b="1" dirty="0" err="1">
                <a:solidFill>
                  <a:srgbClr val="18C320"/>
                </a:solidFill>
              </a:rPr>
              <a:t>significant</a:t>
            </a:r>
            <a:r>
              <a:rPr lang="fr-FR" sz="1600" b="1" dirty="0">
                <a:solidFill>
                  <a:srgbClr val="18C320"/>
                </a:solidFill>
              </a:rPr>
              <a:t> </a:t>
            </a:r>
            <a:r>
              <a:rPr lang="fr-FR" sz="1600" b="1" dirty="0" err="1">
                <a:solidFill>
                  <a:srgbClr val="18C320"/>
                </a:solidFill>
              </a:rPr>
              <a:t>growth</a:t>
            </a:r>
            <a:r>
              <a:rPr lang="fr-FR" sz="1600" b="1" dirty="0">
                <a:solidFill>
                  <a:srgbClr val="18C320"/>
                </a:solidFill>
              </a:rPr>
              <a:t> </a:t>
            </a:r>
            <a:r>
              <a:rPr lang="fr-FR" sz="1600" dirty="0"/>
              <a:t>of e-commerce </a:t>
            </a:r>
            <a:r>
              <a:rPr lang="fr-FR" sz="1600" dirty="0" err="1"/>
              <a:t>is</a:t>
            </a:r>
            <a:r>
              <a:rPr lang="fr-FR" sz="1600" dirty="0"/>
              <a:t> </a:t>
            </a:r>
            <a:r>
              <a:rPr lang="fr-FR" sz="1600" dirty="0" err="1"/>
              <a:t>reflected</a:t>
            </a:r>
            <a:r>
              <a:rPr lang="fr-FR" sz="1600" dirty="0"/>
              <a:t> in an </a:t>
            </a:r>
            <a:r>
              <a:rPr lang="fr-FR" sz="1600" dirty="0" err="1"/>
              <a:t>increase</a:t>
            </a:r>
            <a:r>
              <a:rPr lang="fr-FR" sz="1600" dirty="0"/>
              <a:t> in  </a:t>
            </a:r>
          </a:p>
          <a:p>
            <a:r>
              <a:rPr lang="fr-FR" sz="1600" dirty="0"/>
              <a:t>      </a:t>
            </a:r>
            <a:r>
              <a:rPr lang="fr-FR" sz="1600" dirty="0" err="1"/>
              <a:t>overall</a:t>
            </a:r>
            <a:r>
              <a:rPr lang="fr-FR" sz="1600" dirty="0"/>
              <a:t> </a:t>
            </a:r>
            <a:r>
              <a:rPr lang="fr-FR" sz="1600" dirty="0" err="1"/>
              <a:t>consumption</a:t>
            </a:r>
            <a:r>
              <a:rPr lang="fr-FR" sz="1600" dirty="0"/>
              <a:t>.</a:t>
            </a:r>
          </a:p>
          <a:p>
            <a:endParaRPr lang="fr-FR" sz="1000" dirty="0"/>
          </a:p>
          <a:p>
            <a:r>
              <a:rPr lang="fr-FR" sz="1600" i="1" dirty="0"/>
              <a:t>          </a:t>
            </a:r>
            <a:r>
              <a:rPr lang="fr-FR" sz="1600" i="1" dirty="0">
                <a:solidFill>
                  <a:schemeClr val="tx1">
                    <a:lumMod val="50000"/>
                    <a:lumOff val="50000"/>
                  </a:schemeClr>
                </a:solidFill>
              </a:rPr>
              <a:t>e-Commerce </a:t>
            </a:r>
            <a:r>
              <a:rPr lang="fr-FR" sz="1600" i="1" dirty="0" err="1">
                <a:solidFill>
                  <a:schemeClr val="tx1">
                    <a:lumMod val="50000"/>
                    <a:lumOff val="50000"/>
                  </a:schemeClr>
                </a:solidFill>
              </a:rPr>
              <a:t>is</a:t>
            </a:r>
            <a:r>
              <a:rPr lang="fr-FR" sz="1600" i="1" dirty="0">
                <a:solidFill>
                  <a:schemeClr val="tx1">
                    <a:lumMod val="50000"/>
                    <a:lumOff val="50000"/>
                  </a:schemeClr>
                </a:solidFill>
              </a:rPr>
              <a:t> not </a:t>
            </a:r>
            <a:r>
              <a:rPr lang="fr-FR" sz="1600" i="1" dirty="0" err="1">
                <a:solidFill>
                  <a:schemeClr val="tx1">
                    <a:lumMod val="50000"/>
                    <a:lumOff val="50000"/>
                  </a:schemeClr>
                </a:solidFill>
              </a:rPr>
              <a:t>only</a:t>
            </a:r>
            <a:r>
              <a:rPr lang="fr-FR" sz="1600" i="1" dirty="0">
                <a:solidFill>
                  <a:schemeClr val="tx1">
                    <a:lumMod val="50000"/>
                    <a:lumOff val="50000"/>
                  </a:schemeClr>
                </a:solidFill>
              </a:rPr>
              <a:t> an alternative </a:t>
            </a:r>
            <a:r>
              <a:rPr lang="fr-FR" sz="1600" i="1" dirty="0" err="1">
                <a:solidFill>
                  <a:schemeClr val="tx1">
                    <a:lumMod val="50000"/>
                    <a:lumOff val="50000"/>
                  </a:schemeClr>
                </a:solidFill>
              </a:rPr>
              <a:t>way</a:t>
            </a:r>
            <a:r>
              <a:rPr lang="fr-FR" sz="1600" i="1" dirty="0">
                <a:solidFill>
                  <a:schemeClr val="tx1">
                    <a:lumMod val="50000"/>
                    <a:lumOff val="50000"/>
                  </a:schemeClr>
                </a:solidFill>
              </a:rPr>
              <a:t> of shopping: people tend to consume more</a:t>
            </a:r>
          </a:p>
          <a:p>
            <a:pPr marL="285750" indent="-285750">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a:t>This new </a:t>
            </a:r>
            <a:r>
              <a:rPr lang="fr-FR" sz="1600" dirty="0" err="1"/>
              <a:t>way</a:t>
            </a:r>
            <a:r>
              <a:rPr lang="fr-FR" sz="1600" dirty="0"/>
              <a:t> of </a:t>
            </a:r>
            <a:r>
              <a:rPr lang="fr-FR" sz="1600" dirty="0" err="1"/>
              <a:t>consuming</a:t>
            </a:r>
            <a:r>
              <a:rPr lang="fr-FR" sz="1600" dirty="0"/>
              <a:t> translates </a:t>
            </a:r>
            <a:r>
              <a:rPr lang="fr-FR" sz="1600" dirty="0" err="1"/>
              <a:t>into</a:t>
            </a:r>
            <a:r>
              <a:rPr lang="fr-FR" sz="1600" dirty="0"/>
              <a:t> ‘</a:t>
            </a:r>
            <a:r>
              <a:rPr lang="fr-FR" sz="1600" b="1" dirty="0">
                <a:solidFill>
                  <a:srgbClr val="18C320"/>
                </a:solidFill>
              </a:rPr>
              <a:t>distributive </a:t>
            </a:r>
            <a:r>
              <a:rPr lang="fr-FR" sz="1600" b="1" dirty="0" err="1">
                <a:solidFill>
                  <a:srgbClr val="18C320"/>
                </a:solidFill>
              </a:rPr>
              <a:t>consumption</a:t>
            </a:r>
            <a:r>
              <a:rPr lang="fr-FR" sz="1600" dirty="0"/>
              <a:t>’, as end-</a:t>
            </a:r>
            <a:r>
              <a:rPr lang="fr-FR" sz="1600" dirty="0" err="1"/>
              <a:t>users</a:t>
            </a:r>
            <a:r>
              <a:rPr lang="fr-FR" sz="1600" dirty="0"/>
              <a:t> </a:t>
            </a:r>
            <a:r>
              <a:rPr lang="fr-FR" sz="1600" dirty="0" err="1"/>
              <a:t>demand</a:t>
            </a:r>
            <a:r>
              <a:rPr lang="fr-FR" sz="1600" dirty="0"/>
              <a:t> new </a:t>
            </a:r>
            <a:r>
              <a:rPr lang="fr-FR" sz="1600" dirty="0" err="1"/>
              <a:t>forms</a:t>
            </a:r>
            <a:r>
              <a:rPr lang="fr-FR" sz="1600" dirty="0"/>
              <a:t> of </a:t>
            </a:r>
            <a:r>
              <a:rPr lang="fr-FR" sz="1600" dirty="0" err="1"/>
              <a:t>urban</a:t>
            </a:r>
            <a:r>
              <a:rPr lang="fr-FR" sz="1600" dirty="0"/>
              <a:t> distribution</a:t>
            </a:r>
          </a:p>
          <a:p>
            <a:pPr marL="285750" indent="-285750">
              <a:buFont typeface="Arial" panose="020B0604020202020204" pitchFamily="34" charset="0"/>
              <a:buChar char="•"/>
            </a:pPr>
            <a:endParaRPr lang="fr-FR" sz="1600" dirty="0"/>
          </a:p>
          <a:p>
            <a:pPr algn="just"/>
            <a:r>
              <a:rPr lang="fr-FR" sz="1600" i="1" dirty="0"/>
              <a:t>	</a:t>
            </a:r>
            <a:r>
              <a:rPr lang="fr-FR" sz="1600" i="1" dirty="0" err="1">
                <a:solidFill>
                  <a:schemeClr val="tx1">
                    <a:lumMod val="50000"/>
                    <a:lumOff val="50000"/>
                  </a:schemeClr>
                </a:solidFill>
              </a:rPr>
              <a:t>Being</a:t>
            </a:r>
            <a:r>
              <a:rPr lang="fr-FR" sz="1600" i="1" dirty="0">
                <a:solidFill>
                  <a:schemeClr val="tx1">
                    <a:lumMod val="50000"/>
                    <a:lumOff val="50000"/>
                  </a:schemeClr>
                </a:solidFill>
              </a:rPr>
              <a:t> </a:t>
            </a:r>
            <a:r>
              <a:rPr lang="fr-FR" sz="1600" i="1" dirty="0" err="1">
                <a:solidFill>
                  <a:schemeClr val="tx1">
                    <a:lumMod val="50000"/>
                    <a:lumOff val="50000"/>
                  </a:schemeClr>
                </a:solidFill>
              </a:rPr>
              <a:t>delivered</a:t>
            </a:r>
            <a:r>
              <a:rPr lang="fr-FR" sz="1600" i="1" dirty="0">
                <a:solidFill>
                  <a:schemeClr val="tx1">
                    <a:lumMod val="50000"/>
                    <a:lumOff val="50000"/>
                  </a:schemeClr>
                </a:solidFill>
              </a:rPr>
              <a:t> ‘’</a:t>
            </a:r>
            <a:r>
              <a:rPr lang="fr-FR" sz="1600" i="1" dirty="0" err="1">
                <a:solidFill>
                  <a:schemeClr val="tx1">
                    <a:lumMod val="50000"/>
                    <a:lumOff val="50000"/>
                  </a:schemeClr>
                </a:solidFill>
              </a:rPr>
              <a:t>when</a:t>
            </a:r>
            <a:r>
              <a:rPr lang="fr-FR" sz="1600" i="1" dirty="0">
                <a:solidFill>
                  <a:schemeClr val="tx1">
                    <a:lumMod val="50000"/>
                    <a:lumOff val="50000"/>
                  </a:schemeClr>
                </a:solidFill>
              </a:rPr>
              <a:t> and </a:t>
            </a:r>
            <a:r>
              <a:rPr lang="fr-FR" sz="1600" i="1" dirty="0" err="1">
                <a:solidFill>
                  <a:schemeClr val="tx1">
                    <a:lumMod val="50000"/>
                    <a:lumOff val="50000"/>
                  </a:schemeClr>
                </a:solidFill>
              </a:rPr>
              <a:t>where</a:t>
            </a:r>
            <a:r>
              <a:rPr lang="fr-FR" sz="1600" i="1" dirty="0">
                <a:solidFill>
                  <a:schemeClr val="tx1">
                    <a:lumMod val="50000"/>
                    <a:lumOff val="50000"/>
                  </a:schemeClr>
                </a:solidFill>
              </a:rPr>
              <a:t> </a:t>
            </a:r>
            <a:r>
              <a:rPr lang="fr-FR" sz="1600" i="1" dirty="0" err="1">
                <a:solidFill>
                  <a:schemeClr val="tx1">
                    <a:lumMod val="50000"/>
                    <a:lumOff val="50000"/>
                  </a:schemeClr>
                </a:solidFill>
              </a:rPr>
              <a:t>we</a:t>
            </a:r>
            <a:r>
              <a:rPr lang="fr-FR" sz="1600" i="1" dirty="0">
                <a:solidFill>
                  <a:schemeClr val="tx1">
                    <a:lumMod val="50000"/>
                    <a:lumOff val="50000"/>
                  </a:schemeClr>
                </a:solidFill>
              </a:rPr>
              <a:t> </a:t>
            </a:r>
            <a:r>
              <a:rPr lang="fr-FR" sz="1600" i="1" dirty="0" err="1">
                <a:solidFill>
                  <a:schemeClr val="tx1">
                    <a:lumMod val="50000"/>
                    <a:lumOff val="50000"/>
                  </a:schemeClr>
                </a:solidFill>
              </a:rPr>
              <a:t>want</a:t>
            </a:r>
            <a:r>
              <a:rPr lang="fr-FR" sz="1600" i="1" dirty="0">
                <a:solidFill>
                  <a:schemeClr val="tx1">
                    <a:lumMod val="50000"/>
                    <a:lumOff val="50000"/>
                  </a:schemeClr>
                </a:solidFill>
              </a:rPr>
              <a:t>’’ </a:t>
            </a:r>
            <a:r>
              <a:rPr lang="fr-FR" sz="1600" i="1" dirty="0" err="1">
                <a:solidFill>
                  <a:schemeClr val="tx1">
                    <a:lumMod val="50000"/>
                    <a:lumOff val="50000"/>
                  </a:schemeClr>
                </a:solidFill>
              </a:rPr>
              <a:t>generates</a:t>
            </a:r>
            <a:r>
              <a:rPr lang="fr-FR" sz="1600" i="1" dirty="0">
                <a:solidFill>
                  <a:schemeClr val="tx1">
                    <a:lumMod val="50000"/>
                    <a:lumOff val="50000"/>
                  </a:schemeClr>
                </a:solidFill>
              </a:rPr>
              <a:t> new </a:t>
            </a:r>
            <a:r>
              <a:rPr lang="fr-FR" sz="1600" i="1" dirty="0" err="1">
                <a:solidFill>
                  <a:schemeClr val="tx1">
                    <a:lumMod val="50000"/>
                    <a:lumOff val="50000"/>
                  </a:schemeClr>
                </a:solidFill>
              </a:rPr>
              <a:t>product</a:t>
            </a:r>
            <a:r>
              <a:rPr lang="fr-FR" sz="1600" i="1" dirty="0">
                <a:solidFill>
                  <a:schemeClr val="tx1">
                    <a:lumMod val="50000"/>
                    <a:lumOff val="50000"/>
                  </a:schemeClr>
                </a:solidFill>
              </a:rPr>
              <a:t> flows 	for </a:t>
            </a:r>
            <a:r>
              <a:rPr lang="fr-FR" sz="1600" i="1" dirty="0" err="1">
                <a:solidFill>
                  <a:schemeClr val="tx1">
                    <a:lumMod val="50000"/>
                    <a:lumOff val="50000"/>
                  </a:schemeClr>
                </a:solidFill>
              </a:rPr>
              <a:t>professionals</a:t>
            </a:r>
            <a:r>
              <a:rPr lang="fr-FR" sz="1600" i="1" dirty="0">
                <a:solidFill>
                  <a:schemeClr val="tx1">
                    <a:lumMod val="50000"/>
                    <a:lumOff val="50000"/>
                  </a:schemeClr>
                </a:solidFill>
              </a:rPr>
              <a:t> and </a:t>
            </a:r>
            <a:r>
              <a:rPr lang="fr-FR" sz="1600" i="1" dirty="0" err="1">
                <a:solidFill>
                  <a:schemeClr val="tx1">
                    <a:lumMod val="50000"/>
                    <a:lumOff val="50000"/>
                  </a:schemeClr>
                </a:solidFill>
              </a:rPr>
              <a:t>makes</a:t>
            </a:r>
            <a:r>
              <a:rPr lang="fr-FR" sz="1600" i="1" dirty="0">
                <a:solidFill>
                  <a:schemeClr val="tx1">
                    <a:lumMod val="50000"/>
                    <a:lumOff val="50000"/>
                  </a:schemeClr>
                </a:solidFill>
              </a:rPr>
              <a:t> </a:t>
            </a:r>
            <a:r>
              <a:rPr lang="fr-FR" sz="1600" i="1" dirty="0" err="1">
                <a:solidFill>
                  <a:schemeClr val="tx1">
                    <a:lumMod val="50000"/>
                    <a:lumOff val="50000"/>
                  </a:schemeClr>
                </a:solidFill>
              </a:rPr>
              <a:t>it</a:t>
            </a:r>
            <a:r>
              <a:rPr lang="fr-FR" sz="1600" i="1" dirty="0">
                <a:solidFill>
                  <a:schemeClr val="tx1">
                    <a:lumMod val="50000"/>
                    <a:lumOff val="50000"/>
                  </a:schemeClr>
                </a:solidFill>
              </a:rPr>
              <a:t> more </a:t>
            </a:r>
            <a:r>
              <a:rPr lang="fr-FR" sz="1600" i="1" dirty="0" err="1">
                <a:solidFill>
                  <a:schemeClr val="tx1">
                    <a:lumMod val="50000"/>
                    <a:lumOff val="50000"/>
                  </a:schemeClr>
                </a:solidFill>
              </a:rPr>
              <a:t>difficult</a:t>
            </a:r>
            <a:r>
              <a:rPr lang="fr-FR" sz="1600" i="1" dirty="0">
                <a:solidFill>
                  <a:schemeClr val="tx1">
                    <a:lumMod val="50000"/>
                    <a:lumOff val="50000"/>
                  </a:schemeClr>
                </a:solidFill>
              </a:rPr>
              <a:t> to rationalise </a:t>
            </a:r>
            <a:r>
              <a:rPr lang="fr-FR" sz="1600" i="1" dirty="0" err="1">
                <a:solidFill>
                  <a:schemeClr val="tx1">
                    <a:lumMod val="50000"/>
                    <a:lumOff val="50000"/>
                  </a:schemeClr>
                </a:solidFill>
              </a:rPr>
              <a:t>these</a:t>
            </a:r>
            <a:r>
              <a:rPr lang="fr-FR" sz="1600" i="1" dirty="0">
                <a:solidFill>
                  <a:schemeClr val="tx1">
                    <a:lumMod val="50000"/>
                    <a:lumOff val="50000"/>
                  </a:schemeClr>
                </a:solidFill>
              </a:rPr>
              <a:t> </a:t>
            </a:r>
            <a:r>
              <a:rPr lang="fr-FR" sz="1600" i="1" dirty="0" err="1">
                <a:solidFill>
                  <a:schemeClr val="tx1">
                    <a:lumMod val="50000"/>
                    <a:lumOff val="50000"/>
                  </a:schemeClr>
                </a:solidFill>
              </a:rPr>
              <a:t>deliveries</a:t>
            </a:r>
            <a:endParaRPr lang="fr-FR" sz="1600" i="1" dirty="0">
              <a:solidFill>
                <a:schemeClr val="tx1">
                  <a:lumMod val="50000"/>
                  <a:lumOff val="50000"/>
                </a:schemeClr>
              </a:solidFill>
            </a:endParaRP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err="1"/>
              <a:t>Creation</a:t>
            </a:r>
            <a:r>
              <a:rPr lang="fr-FR" sz="1600" dirty="0"/>
              <a:t> of new </a:t>
            </a:r>
            <a:r>
              <a:rPr lang="fr-FR" sz="1600" b="1" dirty="0" err="1">
                <a:solidFill>
                  <a:srgbClr val="18C320"/>
                </a:solidFill>
              </a:rPr>
              <a:t>delivery</a:t>
            </a:r>
            <a:r>
              <a:rPr lang="fr-FR" sz="1600" b="1" dirty="0">
                <a:solidFill>
                  <a:srgbClr val="18C320"/>
                </a:solidFill>
              </a:rPr>
              <a:t> points</a:t>
            </a:r>
          </a:p>
          <a:p>
            <a:pPr marL="285750" indent="-285750">
              <a:buFont typeface="Arial" panose="020B0604020202020204" pitchFamily="34" charset="0"/>
              <a:buChar char="•"/>
            </a:pPr>
            <a:endParaRPr lang="fr-FR" sz="1000" i="1" dirty="0">
              <a:solidFill>
                <a:schemeClr val="tx1">
                  <a:lumMod val="50000"/>
                  <a:lumOff val="50000"/>
                </a:schemeClr>
              </a:solidFill>
            </a:endParaRPr>
          </a:p>
          <a:p>
            <a:r>
              <a:rPr lang="fr-FR" sz="1600" i="1" dirty="0">
                <a:solidFill>
                  <a:schemeClr val="tx1">
                    <a:lumMod val="50000"/>
                    <a:lumOff val="50000"/>
                  </a:schemeClr>
                </a:solidFill>
              </a:rPr>
              <a:t>	</a:t>
            </a:r>
            <a:r>
              <a:rPr lang="fr-FR" sz="1600" i="1" dirty="0" err="1">
                <a:solidFill>
                  <a:schemeClr val="tx1">
                    <a:lumMod val="50000"/>
                    <a:lumOff val="50000"/>
                  </a:schemeClr>
                </a:solidFill>
              </a:rPr>
              <a:t>Private</a:t>
            </a:r>
            <a:r>
              <a:rPr lang="fr-FR" sz="1600" i="1" dirty="0">
                <a:solidFill>
                  <a:schemeClr val="tx1">
                    <a:lumMod val="50000"/>
                    <a:lumOff val="50000"/>
                  </a:schemeClr>
                </a:solidFill>
              </a:rPr>
              <a:t> adresses, pick-up points, etc.</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err="1"/>
              <a:t>Higher</a:t>
            </a:r>
            <a:r>
              <a:rPr lang="fr-FR" sz="1600" dirty="0"/>
              <a:t> return rates, </a:t>
            </a:r>
            <a:r>
              <a:rPr lang="fr-FR" sz="1600" dirty="0" err="1"/>
              <a:t>implying</a:t>
            </a:r>
            <a:r>
              <a:rPr lang="fr-FR" sz="1600" dirty="0"/>
              <a:t> </a:t>
            </a:r>
            <a:r>
              <a:rPr lang="fr-FR" sz="1600" b="1" dirty="0">
                <a:solidFill>
                  <a:srgbClr val="18C320"/>
                </a:solidFill>
              </a:rPr>
              <a:t>reverse </a:t>
            </a:r>
            <a:r>
              <a:rPr lang="fr-FR" sz="1600" b="1" dirty="0" err="1">
                <a:solidFill>
                  <a:srgbClr val="18C320"/>
                </a:solidFill>
              </a:rPr>
              <a:t>logistic</a:t>
            </a:r>
            <a:r>
              <a:rPr lang="fr-FR" sz="1600" b="1" dirty="0">
                <a:solidFill>
                  <a:srgbClr val="18C320"/>
                </a:solidFill>
              </a:rPr>
              <a:t> </a:t>
            </a:r>
            <a:r>
              <a:rPr lang="fr-FR" sz="1600" b="1" dirty="0" err="1">
                <a:solidFill>
                  <a:srgbClr val="18C320"/>
                </a:solidFill>
              </a:rPr>
              <a:t>strategies</a:t>
            </a:r>
            <a:endParaRPr lang="fr-FR" sz="1600" b="1" dirty="0">
              <a:solidFill>
                <a:srgbClr val="18C320"/>
              </a:solidFill>
            </a:endParaRPr>
          </a:p>
          <a:p>
            <a:pPr marL="285750" indent="-285750">
              <a:buFont typeface="Arial" panose="020B0604020202020204" pitchFamily="34" charset="0"/>
              <a:buChar char="•"/>
            </a:pPr>
            <a:endParaRPr lang="fr-FR" sz="1000" dirty="0"/>
          </a:p>
          <a:p>
            <a:r>
              <a:rPr lang="fr-FR" sz="1600" i="1" dirty="0"/>
              <a:t>	</a:t>
            </a:r>
            <a:r>
              <a:rPr lang="fr-FR" sz="1600" i="1" dirty="0">
                <a:solidFill>
                  <a:schemeClr val="tx1">
                    <a:lumMod val="50000"/>
                    <a:lumOff val="50000"/>
                  </a:schemeClr>
                </a:solidFill>
              </a:rPr>
              <a:t>Brand image and </a:t>
            </a:r>
            <a:r>
              <a:rPr lang="fr-FR" sz="1600" i="1" dirty="0" err="1">
                <a:solidFill>
                  <a:schemeClr val="tx1">
                    <a:lumMod val="50000"/>
                    <a:lumOff val="50000"/>
                  </a:schemeClr>
                </a:solidFill>
              </a:rPr>
              <a:t>competition</a:t>
            </a:r>
            <a:r>
              <a:rPr lang="fr-FR" sz="1600" i="1" dirty="0">
                <a:solidFill>
                  <a:schemeClr val="tx1">
                    <a:lumMod val="50000"/>
                    <a:lumOff val="50000"/>
                  </a:schemeClr>
                </a:solidFill>
              </a:rPr>
              <a:t> pressure, </a:t>
            </a:r>
            <a:r>
              <a:rPr lang="fr-FR" sz="1600" i="1" dirty="0" err="1">
                <a:solidFill>
                  <a:schemeClr val="tx1">
                    <a:lumMod val="50000"/>
                    <a:lumOff val="50000"/>
                  </a:schemeClr>
                </a:solidFill>
              </a:rPr>
              <a:t>additional</a:t>
            </a:r>
            <a:r>
              <a:rPr lang="fr-FR" sz="1600" i="1" dirty="0">
                <a:solidFill>
                  <a:schemeClr val="tx1">
                    <a:lumMod val="50000"/>
                    <a:lumOff val="50000"/>
                  </a:schemeClr>
                </a:solidFill>
              </a:rPr>
              <a:t> infrastructure </a:t>
            </a:r>
            <a:r>
              <a:rPr lang="fr-FR" sz="1600" i="1" dirty="0" err="1">
                <a:solidFill>
                  <a:schemeClr val="tx1">
                    <a:lumMod val="50000"/>
                    <a:lumOff val="50000"/>
                  </a:schemeClr>
                </a:solidFill>
              </a:rPr>
              <a:t>costs</a:t>
            </a:r>
            <a:r>
              <a:rPr lang="fr-FR" sz="1600" i="1" dirty="0">
                <a:solidFill>
                  <a:schemeClr val="tx1">
                    <a:lumMod val="50000"/>
                    <a:lumOff val="50000"/>
                  </a:schemeClr>
                </a:solidFill>
              </a:rPr>
              <a:t>, etc.</a:t>
            </a:r>
          </a:p>
        </p:txBody>
      </p:sp>
      <p:grpSp>
        <p:nvGrpSpPr>
          <p:cNvPr id="3" name="Groupe 2">
            <a:extLst>
              <a:ext uri="{FF2B5EF4-FFF2-40B4-BE49-F238E27FC236}">
                <a16:creationId xmlns:a16="http://schemas.microsoft.com/office/drawing/2014/main" id="{6064B7C2-BD69-4909-89C2-185BA76AEE6D}"/>
              </a:ext>
            </a:extLst>
          </p:cNvPr>
          <p:cNvGrpSpPr/>
          <p:nvPr/>
        </p:nvGrpSpPr>
        <p:grpSpPr>
          <a:xfrm>
            <a:off x="7014451" y="1708588"/>
            <a:ext cx="1781076" cy="1243187"/>
            <a:chOff x="5368431" y="4856530"/>
            <a:chExt cx="1932499" cy="1361825"/>
          </a:xfrm>
        </p:grpSpPr>
        <p:pic>
          <p:nvPicPr>
            <p:cNvPr id="12" name="Graphique 11" descr="e-commerce avec un remplissage uni">
              <a:extLst>
                <a:ext uri="{FF2B5EF4-FFF2-40B4-BE49-F238E27FC236}">
                  <a16:creationId xmlns:a16="http://schemas.microsoft.com/office/drawing/2014/main" id="{3A4DF191-8A80-4B0D-B33D-226A3C90E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55817">
              <a:off x="5368431" y="4856530"/>
              <a:ext cx="914400" cy="914400"/>
            </a:xfrm>
            <a:prstGeom prst="rect">
              <a:avLst/>
            </a:prstGeom>
          </p:spPr>
        </p:pic>
        <p:pic>
          <p:nvPicPr>
            <p:cNvPr id="13" name="Graphique 12" descr="Croissance de l'activité avec un remplissage uni">
              <a:extLst>
                <a:ext uri="{FF2B5EF4-FFF2-40B4-BE49-F238E27FC236}">
                  <a16:creationId xmlns:a16="http://schemas.microsoft.com/office/drawing/2014/main" id="{3318D56B-8472-4CCE-8E83-CFD4F47EBA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1436" y="4968861"/>
              <a:ext cx="1249494" cy="1249494"/>
            </a:xfrm>
            <a:prstGeom prst="rect">
              <a:avLst/>
            </a:prstGeom>
          </p:spPr>
        </p:pic>
      </p:grpSp>
    </p:spTree>
    <p:extLst>
      <p:ext uri="{BB962C8B-B14F-4D97-AF65-F5344CB8AC3E}">
        <p14:creationId xmlns:p14="http://schemas.microsoft.com/office/powerpoint/2010/main" val="2810626233"/>
      </p:ext>
    </p:extLst>
  </p:cSld>
  <p:clrMapOvr>
    <a:masterClrMapping/>
  </p:clrMapOvr>
  <mc:AlternateContent xmlns:mc="http://schemas.openxmlformats.org/markup-compatibility/2006" xmlns:p14="http://schemas.microsoft.com/office/powerpoint/2010/main">
    <mc:Choice Requires="p14">
      <p:transition spd="slow" p14:dur="2000" advClick="0" advTm="24000"/>
    </mc:Choice>
    <mc:Fallback xmlns="">
      <p:transition spd="slow"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500"/>
                            </p:stCondLst>
                            <p:childTnLst>
                              <p:par>
                                <p:cTn id="13" presetID="22" presetClass="entr" presetSubtype="8" fill="hold" grpId="0" nodeType="afterEffect">
                                  <p:stCondLst>
                                    <p:cond delay="100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1500"/>
                                        <p:tgtEl>
                                          <p:spTgt spid="2">
                                            <p:txEl>
                                              <p:pRg st="0" end="0"/>
                                            </p:txEl>
                                          </p:spTgt>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1000"/>
                                        <p:tgtEl>
                                          <p:spTgt spid="2">
                                            <p:txEl>
                                              <p:pRg st="1" end="1"/>
                                            </p:txEl>
                                          </p:spTgt>
                                        </p:tgtEl>
                                      </p:cBhvr>
                                    </p:animEffect>
                                  </p:childTnLst>
                                </p:cTn>
                              </p:par>
                            </p:childTnLst>
                          </p:cTn>
                        </p:par>
                        <p:par>
                          <p:cTn id="20" fill="hold">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1500"/>
                                        <p:tgtEl>
                                          <p:spTgt spid="2">
                                            <p:txEl>
                                              <p:pRg st="3" end="3"/>
                                            </p:txEl>
                                          </p:spTgt>
                                        </p:tgtEl>
                                      </p:cBhvr>
                                    </p:animEffect>
                                  </p:childTnLst>
                                </p:cTn>
                              </p:par>
                            </p:childTnLst>
                          </p:cTn>
                        </p:par>
                        <p:par>
                          <p:cTn id="24" fill="hold">
                            <p:stCondLst>
                              <p:cond delay="7500"/>
                            </p:stCondLst>
                            <p:childTnLst>
                              <p:par>
                                <p:cTn id="25" presetID="22" presetClass="entr" presetSubtype="8" fill="hold" nodeType="afterEffect">
                                  <p:stCondLst>
                                    <p:cond delay="100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2500"/>
                                        <p:tgtEl>
                                          <p:spTgt spid="2">
                                            <p:txEl>
                                              <p:pRg st="5" end="5"/>
                                            </p:txEl>
                                          </p:spTgt>
                                        </p:tgtEl>
                                      </p:cBhvr>
                                    </p:animEffect>
                                  </p:childTnLst>
                                </p:cTn>
                              </p:par>
                            </p:childTnLst>
                          </p:cTn>
                        </p:par>
                        <p:par>
                          <p:cTn id="28" fill="hold">
                            <p:stCondLst>
                              <p:cond delay="11000"/>
                            </p:stCondLst>
                            <p:childTnLst>
                              <p:par>
                                <p:cTn id="29" presetID="22" presetClass="entr" presetSubtype="8" fill="hold" grpId="0"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2000"/>
                                        <p:tgtEl>
                                          <p:spTgt spid="2">
                                            <p:txEl>
                                              <p:pRg st="7" end="7"/>
                                            </p:txEl>
                                          </p:spTgt>
                                        </p:tgtEl>
                                      </p:cBhvr>
                                    </p:animEffect>
                                  </p:childTnLst>
                                </p:cTn>
                              </p:par>
                            </p:childTnLst>
                          </p:cTn>
                        </p:par>
                        <p:par>
                          <p:cTn id="32" fill="hold">
                            <p:stCondLst>
                              <p:cond delay="13000"/>
                            </p:stCondLst>
                            <p:childTnLst>
                              <p:par>
                                <p:cTn id="33" presetID="22" presetClass="entr" presetSubtype="8" fill="hold" grpId="0" nodeType="afterEffect">
                                  <p:stCondLst>
                                    <p:cond delay="100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wipe(left)">
                                      <p:cBhvr>
                                        <p:cTn id="35" dur="2000"/>
                                        <p:tgtEl>
                                          <p:spTgt spid="2">
                                            <p:txEl>
                                              <p:pRg st="9" end="9"/>
                                            </p:txEl>
                                          </p:spTgt>
                                        </p:tgtEl>
                                      </p:cBhvr>
                                    </p:animEffect>
                                  </p:childTnLst>
                                </p:cTn>
                              </p:par>
                            </p:childTnLst>
                          </p:cTn>
                        </p:par>
                        <p:par>
                          <p:cTn id="36" fill="hold">
                            <p:stCondLst>
                              <p:cond delay="16000"/>
                            </p:stCondLst>
                            <p:childTnLst>
                              <p:par>
                                <p:cTn id="37" presetID="22" presetClass="entr" presetSubtype="8" fill="hold" grpId="0" nodeType="after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wipe(left)">
                                      <p:cBhvr>
                                        <p:cTn id="39" dur="1000"/>
                                        <p:tgtEl>
                                          <p:spTgt spid="2">
                                            <p:txEl>
                                              <p:pRg st="11" end="11"/>
                                            </p:txEl>
                                          </p:spTgt>
                                        </p:tgtEl>
                                      </p:cBhvr>
                                    </p:animEffect>
                                  </p:childTnLst>
                                </p:cTn>
                              </p:par>
                            </p:childTnLst>
                          </p:cTn>
                        </p:par>
                        <p:par>
                          <p:cTn id="40" fill="hold">
                            <p:stCondLst>
                              <p:cond delay="17000"/>
                            </p:stCondLst>
                            <p:childTnLst>
                              <p:par>
                                <p:cTn id="41" presetID="22" presetClass="entr" presetSubtype="8" fill="hold" grpId="0" nodeType="afterEffect">
                                  <p:stCondLst>
                                    <p:cond delay="100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wipe(left)">
                                      <p:cBhvr>
                                        <p:cTn id="43" dur="2000"/>
                                        <p:tgtEl>
                                          <p:spTgt spid="2">
                                            <p:txEl>
                                              <p:pRg st="13" end="13"/>
                                            </p:txEl>
                                          </p:spTgt>
                                        </p:tgtEl>
                                      </p:cBhvr>
                                    </p:animEffect>
                                  </p:childTnLst>
                                </p:cTn>
                              </p:par>
                            </p:childTnLst>
                          </p:cTn>
                        </p:par>
                        <p:par>
                          <p:cTn id="44" fill="hold">
                            <p:stCondLst>
                              <p:cond delay="20000"/>
                            </p:stCondLst>
                            <p:childTnLst>
                              <p:par>
                                <p:cTn id="45" presetID="22" presetClass="entr" presetSubtype="8" fill="hold" grpId="0" nodeType="after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animEffect transition="in" filter="wipe(left)">
                                      <p:cBhvr>
                                        <p:cTn id="47" dur="1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29</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Logistics</a:t>
            </a:r>
            <a:r>
              <a:rPr lang="fr-FR" sz="2800" b="0" i="0" u="none" strike="noStrike" cap="none" dirty="0">
                <a:solidFill>
                  <a:schemeClr val="lt1"/>
                </a:solidFill>
                <a:latin typeface="Arial"/>
                <a:ea typeface="Arial"/>
                <a:cs typeface="Arial"/>
                <a:sym typeface="Arial"/>
              </a:rPr>
              <a:t> challenges in the city</a:t>
            </a:r>
            <a:endParaRPr lang="en-GB" sz="2800" b="0" i="0" u="none" strike="noStrike" cap="none" dirty="0">
              <a:solidFill>
                <a:schemeClr val="lt1"/>
              </a:solidFill>
              <a:latin typeface="Arial"/>
              <a:ea typeface="Arial"/>
              <a:cs typeface="Arial"/>
              <a:sym typeface="Arial"/>
            </a:endParaRPr>
          </a:p>
        </p:txBody>
      </p:sp>
      <p:sp>
        <p:nvSpPr>
          <p:cNvPr id="16" name="ZoneTexte 15">
            <a:extLst>
              <a:ext uri="{FF2B5EF4-FFF2-40B4-BE49-F238E27FC236}">
                <a16:creationId xmlns:a16="http://schemas.microsoft.com/office/drawing/2014/main" id="{0CE75D41-1579-48CD-8C87-05E304D17E05}"/>
              </a:ext>
            </a:extLst>
          </p:cNvPr>
          <p:cNvSpPr txBox="1"/>
          <p:nvPr/>
        </p:nvSpPr>
        <p:spPr>
          <a:xfrm>
            <a:off x="285531" y="1905731"/>
            <a:ext cx="2861431" cy="338554"/>
          </a:xfrm>
          <a:prstGeom prst="rect">
            <a:avLst/>
          </a:prstGeom>
          <a:noFill/>
        </p:spPr>
        <p:txBody>
          <a:bodyPr wrap="square" rtlCol="0">
            <a:spAutoFit/>
          </a:bodyPr>
          <a:lstStyle/>
          <a:p>
            <a:r>
              <a:rPr lang="fr-FR" sz="1600" b="1" dirty="0" err="1"/>
              <a:t>Regulations</a:t>
            </a:r>
            <a:endParaRPr lang="fr-FR" sz="1600" b="1" dirty="0"/>
          </a:p>
        </p:txBody>
      </p:sp>
      <p:sp>
        <p:nvSpPr>
          <p:cNvPr id="2" name="ZoneTexte 1">
            <a:extLst>
              <a:ext uri="{FF2B5EF4-FFF2-40B4-BE49-F238E27FC236}">
                <a16:creationId xmlns:a16="http://schemas.microsoft.com/office/drawing/2014/main" id="{0A15D2B0-E661-4681-A020-8EA4867FDE93}"/>
              </a:ext>
            </a:extLst>
          </p:cNvPr>
          <p:cNvSpPr txBox="1"/>
          <p:nvPr/>
        </p:nvSpPr>
        <p:spPr>
          <a:xfrm>
            <a:off x="285530" y="2468538"/>
            <a:ext cx="8509997" cy="4031873"/>
          </a:xfrm>
          <a:prstGeom prst="rect">
            <a:avLst/>
          </a:prstGeom>
          <a:noFill/>
        </p:spPr>
        <p:txBody>
          <a:bodyPr wrap="square" rtlCol="0">
            <a:spAutoFit/>
          </a:bodyPr>
          <a:lstStyle/>
          <a:p>
            <a:pPr marL="285750" indent="-285750" algn="just">
              <a:buFont typeface="Arial" panose="020B0604020202020204" pitchFamily="34" charset="0"/>
              <a:buChar char="•"/>
            </a:pPr>
            <a:r>
              <a:rPr lang="fr-FR" sz="1600" dirty="0"/>
              <a:t>The </a:t>
            </a:r>
            <a:r>
              <a:rPr lang="fr-FR" sz="1600" dirty="0" err="1"/>
              <a:t>urban</a:t>
            </a:r>
            <a:r>
              <a:rPr lang="fr-FR" sz="1600" dirty="0"/>
              <a:t> </a:t>
            </a:r>
            <a:r>
              <a:rPr lang="fr-FR" sz="1600" dirty="0" err="1"/>
              <a:t>context</a:t>
            </a:r>
            <a:r>
              <a:rPr lang="fr-FR" sz="1600" dirty="0"/>
              <a:t> </a:t>
            </a:r>
            <a:r>
              <a:rPr lang="fr-FR" sz="1600" dirty="0" err="1"/>
              <a:t>implies</a:t>
            </a:r>
            <a:r>
              <a:rPr lang="fr-FR" sz="1600" dirty="0"/>
              <a:t> </a:t>
            </a:r>
            <a:r>
              <a:rPr lang="fr-FR" sz="1600" b="1" dirty="0">
                <a:solidFill>
                  <a:srgbClr val="18C320"/>
                </a:solidFill>
              </a:rPr>
              <a:t>divergent </a:t>
            </a:r>
            <a:r>
              <a:rPr lang="fr-FR" sz="1600" b="1" dirty="0" err="1">
                <a:solidFill>
                  <a:srgbClr val="18C320"/>
                </a:solidFill>
              </a:rPr>
              <a:t>priorities</a:t>
            </a:r>
            <a:r>
              <a:rPr lang="fr-FR" sz="1600" b="1" dirty="0">
                <a:solidFill>
                  <a:srgbClr val="18C320"/>
                </a:solidFill>
              </a:rPr>
              <a:t> </a:t>
            </a:r>
            <a:r>
              <a:rPr lang="fr-FR" sz="1600" dirty="0"/>
              <a:t>for </a:t>
            </a:r>
            <a:r>
              <a:rPr lang="fr-FR" sz="1600" dirty="0" err="1"/>
              <a:t>different</a:t>
            </a:r>
            <a:r>
              <a:rPr lang="fr-FR" sz="1600" dirty="0"/>
              <a:t> stakeholders</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a:t>The </a:t>
            </a:r>
            <a:r>
              <a:rPr lang="fr-FR" sz="1600" b="1" dirty="0" err="1">
                <a:solidFill>
                  <a:srgbClr val="18C320"/>
                </a:solidFill>
              </a:rPr>
              <a:t>possibilities</a:t>
            </a:r>
            <a:r>
              <a:rPr lang="fr-FR" sz="1600" b="1" dirty="0">
                <a:solidFill>
                  <a:srgbClr val="18C320"/>
                </a:solidFill>
              </a:rPr>
              <a:t> for collaboration </a:t>
            </a:r>
            <a:r>
              <a:rPr lang="fr-FR" sz="1600" dirty="0"/>
              <a:t>open up new areas of engagement and the intervention of new stakeholders in the </a:t>
            </a:r>
            <a:r>
              <a:rPr lang="fr-FR" sz="1600" dirty="0" err="1"/>
              <a:t>operational</a:t>
            </a:r>
            <a:r>
              <a:rPr lang="fr-FR" sz="1600" dirty="0"/>
              <a:t> model</a:t>
            </a:r>
          </a:p>
          <a:p>
            <a:pPr marL="285750" indent="-285750" algn="just">
              <a:buFont typeface="Arial" panose="020B0604020202020204" pitchFamily="34" charset="0"/>
              <a:buChar char="•"/>
            </a:pPr>
            <a:endParaRPr lang="fr-FR" sz="1600" dirty="0"/>
          </a:p>
          <a:p>
            <a:pPr algn="just"/>
            <a:r>
              <a:rPr lang="fr-FR" sz="1600" dirty="0"/>
              <a:t>	</a:t>
            </a:r>
            <a:r>
              <a:rPr lang="fr-FR" sz="1600" i="1" dirty="0" err="1">
                <a:solidFill>
                  <a:schemeClr val="tx1">
                    <a:lumMod val="50000"/>
                    <a:lumOff val="50000"/>
                  </a:schemeClr>
                </a:solidFill>
              </a:rPr>
              <a:t>Such</a:t>
            </a:r>
            <a:r>
              <a:rPr lang="fr-FR" sz="1600" i="1" dirty="0">
                <a:solidFill>
                  <a:schemeClr val="tx1">
                    <a:lumMod val="50000"/>
                    <a:lumOff val="50000"/>
                  </a:schemeClr>
                </a:solidFill>
              </a:rPr>
              <a:t> as public administration, associations, etc.</a:t>
            </a:r>
            <a:endParaRPr lang="fr-FR" sz="1600" dirty="0"/>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a:t>The </a:t>
            </a:r>
            <a:r>
              <a:rPr lang="fr-FR" sz="1600" b="1" dirty="0" err="1">
                <a:solidFill>
                  <a:srgbClr val="18C320"/>
                </a:solidFill>
              </a:rPr>
              <a:t>increased</a:t>
            </a:r>
            <a:r>
              <a:rPr lang="fr-FR" sz="1600" b="1" dirty="0">
                <a:solidFill>
                  <a:srgbClr val="18C320"/>
                </a:solidFill>
              </a:rPr>
              <a:t> </a:t>
            </a:r>
            <a:r>
              <a:rPr lang="fr-FR" sz="1600" b="1" dirty="0" err="1">
                <a:solidFill>
                  <a:srgbClr val="18C320"/>
                </a:solidFill>
              </a:rPr>
              <a:t>diversity</a:t>
            </a:r>
            <a:r>
              <a:rPr lang="fr-FR" sz="1600" b="1" dirty="0">
                <a:solidFill>
                  <a:srgbClr val="18C320"/>
                </a:solidFill>
              </a:rPr>
              <a:t> </a:t>
            </a:r>
            <a:r>
              <a:rPr lang="fr-FR" sz="1600" dirty="0"/>
              <a:t>of transport modes </a:t>
            </a:r>
            <a:r>
              <a:rPr lang="fr-FR" sz="1600" dirty="0" err="1"/>
              <a:t>requires</a:t>
            </a:r>
            <a:r>
              <a:rPr lang="fr-FR" sz="1600" dirty="0"/>
              <a:t> </a:t>
            </a:r>
            <a:r>
              <a:rPr lang="fr-FR" sz="1600" dirty="0" err="1"/>
              <a:t>regulation</a:t>
            </a:r>
            <a:r>
              <a:rPr lang="fr-FR" sz="1600" dirty="0"/>
              <a:t>, but must </a:t>
            </a:r>
            <a:r>
              <a:rPr lang="fr-FR" sz="1600" dirty="0" err="1"/>
              <a:t>preserve</a:t>
            </a:r>
            <a:r>
              <a:rPr lang="fr-FR" sz="1600" dirty="0"/>
              <a:t> </a:t>
            </a:r>
            <a:r>
              <a:rPr lang="fr-FR" sz="1600" dirty="0" err="1"/>
              <a:t>their</a:t>
            </a:r>
            <a:r>
              <a:rPr lang="fr-FR" sz="1600" dirty="0"/>
              <a:t> </a:t>
            </a:r>
            <a:r>
              <a:rPr lang="fr-FR" sz="1600" dirty="0" err="1"/>
              <a:t>flexibility</a:t>
            </a:r>
            <a:r>
              <a:rPr lang="fr-FR" sz="1600" dirty="0"/>
              <a:t> and respective objectives</a:t>
            </a:r>
          </a:p>
          <a:p>
            <a:pPr marL="285750" indent="-285750" algn="just">
              <a:buFont typeface="Arial" panose="020B0604020202020204" pitchFamily="34" charset="0"/>
              <a:buChar char="•"/>
            </a:pPr>
            <a:endParaRPr lang="fr-FR" sz="1600" dirty="0"/>
          </a:p>
          <a:p>
            <a:pPr algn="just"/>
            <a:r>
              <a:rPr lang="fr-FR" sz="1600" dirty="0"/>
              <a:t>	</a:t>
            </a:r>
            <a:r>
              <a:rPr lang="fr-FR" sz="1600" i="1" dirty="0">
                <a:solidFill>
                  <a:schemeClr val="tx1">
                    <a:lumMod val="50000"/>
                    <a:lumOff val="50000"/>
                  </a:schemeClr>
                </a:solidFill>
              </a:rPr>
              <a:t>In </a:t>
            </a:r>
            <a:r>
              <a:rPr lang="fr-FR" sz="1600" i="1" dirty="0" err="1">
                <a:solidFill>
                  <a:schemeClr val="tx1">
                    <a:lumMod val="50000"/>
                    <a:lumOff val="50000"/>
                  </a:schemeClr>
                </a:solidFill>
              </a:rPr>
              <a:t>particular</a:t>
            </a:r>
            <a:r>
              <a:rPr lang="fr-FR" sz="1600" i="1" dirty="0">
                <a:solidFill>
                  <a:schemeClr val="tx1">
                    <a:lumMod val="50000"/>
                    <a:lumOff val="50000"/>
                  </a:schemeClr>
                </a:solidFill>
              </a:rPr>
              <a:t> </a:t>
            </a:r>
            <a:r>
              <a:rPr lang="fr-FR" sz="1600" i="1" dirty="0" err="1">
                <a:solidFill>
                  <a:schemeClr val="tx1">
                    <a:lumMod val="50000"/>
                    <a:lumOff val="50000"/>
                  </a:schemeClr>
                </a:solidFill>
              </a:rPr>
              <a:t>individual</a:t>
            </a:r>
            <a:r>
              <a:rPr lang="fr-FR" sz="1600" i="1" dirty="0">
                <a:solidFill>
                  <a:schemeClr val="tx1">
                    <a:lumMod val="50000"/>
                    <a:lumOff val="50000"/>
                  </a:schemeClr>
                </a:solidFill>
              </a:rPr>
              <a:t> </a:t>
            </a:r>
            <a:r>
              <a:rPr lang="fr-FR" sz="1600" i="1" dirty="0" err="1">
                <a:solidFill>
                  <a:schemeClr val="tx1">
                    <a:lumMod val="50000"/>
                    <a:lumOff val="50000"/>
                  </a:schemeClr>
                </a:solidFill>
              </a:rPr>
              <a:t>mobility</a:t>
            </a:r>
            <a:r>
              <a:rPr lang="fr-FR" sz="1600" i="1" dirty="0">
                <a:solidFill>
                  <a:schemeClr val="tx1">
                    <a:lumMod val="50000"/>
                    <a:lumOff val="50000"/>
                  </a:schemeClr>
                </a:solidFill>
              </a:rPr>
              <a:t> of </a:t>
            </a:r>
            <a:r>
              <a:rPr lang="fr-FR" sz="1600" i="1" dirty="0" err="1">
                <a:solidFill>
                  <a:schemeClr val="tx1">
                    <a:lumMod val="50000"/>
                    <a:lumOff val="50000"/>
                  </a:schemeClr>
                </a:solidFill>
              </a:rPr>
              <a:t>citizen</a:t>
            </a:r>
            <a:r>
              <a:rPr lang="fr-FR" sz="1600" i="1" dirty="0">
                <a:solidFill>
                  <a:schemeClr val="tx1">
                    <a:lumMod val="50000"/>
                    <a:lumOff val="50000"/>
                  </a:schemeClr>
                </a:solidFill>
              </a:rPr>
              <a:t>, public transport, etc.</a:t>
            </a:r>
            <a:endParaRPr lang="fr-FR" sz="1600" dirty="0"/>
          </a:p>
          <a:p>
            <a:pPr marL="285750" indent="-285750" algn="just">
              <a:buFont typeface="Arial" panose="020B0604020202020204" pitchFamily="34" charset="0"/>
              <a:buChar char="•"/>
            </a:pPr>
            <a:endParaRPr lang="fr-FR" sz="1600" b="1" dirty="0">
              <a:solidFill>
                <a:srgbClr val="18C320"/>
              </a:solidFill>
            </a:endParaRPr>
          </a:p>
          <a:p>
            <a:pPr marL="285750" indent="-285750" algn="just">
              <a:buFont typeface="Arial" panose="020B0604020202020204" pitchFamily="34" charset="0"/>
              <a:buChar char="•"/>
            </a:pPr>
            <a:r>
              <a:rPr lang="fr-FR" sz="1600" b="1" dirty="0" err="1">
                <a:solidFill>
                  <a:srgbClr val="18C320"/>
                </a:solidFill>
              </a:rPr>
              <a:t>Arbitrary</a:t>
            </a:r>
            <a:r>
              <a:rPr lang="fr-FR" sz="1600" b="1" dirty="0">
                <a:solidFill>
                  <a:srgbClr val="18C320"/>
                </a:solidFill>
              </a:rPr>
              <a:t> </a:t>
            </a:r>
            <a:r>
              <a:rPr lang="fr-FR" sz="1600" b="1" dirty="0" err="1">
                <a:solidFill>
                  <a:srgbClr val="18C320"/>
                </a:solidFill>
              </a:rPr>
              <a:t>decisions</a:t>
            </a:r>
            <a:r>
              <a:rPr lang="fr-FR" sz="1600" b="1" dirty="0">
                <a:solidFill>
                  <a:srgbClr val="18C320"/>
                </a:solidFill>
              </a:rPr>
              <a:t> </a:t>
            </a:r>
            <a:r>
              <a:rPr lang="fr-FR" sz="1600" dirty="0"/>
              <a:t>and </a:t>
            </a:r>
            <a:r>
              <a:rPr lang="fr-FR" sz="1600" dirty="0" err="1"/>
              <a:t>lack</a:t>
            </a:r>
            <a:r>
              <a:rPr lang="fr-FR" sz="1600" dirty="0"/>
              <a:t> of harmonisation </a:t>
            </a:r>
            <a:r>
              <a:rPr lang="fr-FR" sz="1600" dirty="0" err="1"/>
              <a:t>between</a:t>
            </a:r>
            <a:r>
              <a:rPr lang="fr-FR" sz="1600" dirty="0"/>
              <a:t> </a:t>
            </a:r>
            <a:r>
              <a:rPr lang="fr-FR" sz="1600" dirty="0" err="1"/>
              <a:t>neighbouring</a:t>
            </a:r>
            <a:r>
              <a:rPr lang="fr-FR" sz="1600" dirty="0"/>
              <a:t> </a:t>
            </a:r>
            <a:r>
              <a:rPr lang="fr-FR" sz="1600" dirty="0" err="1"/>
              <a:t>cities</a:t>
            </a:r>
            <a:r>
              <a:rPr lang="fr-FR" sz="1600" dirty="0"/>
              <a:t> lead to </a:t>
            </a:r>
            <a:r>
              <a:rPr lang="fr-FR" sz="1600" dirty="0" err="1"/>
              <a:t>negative</a:t>
            </a:r>
            <a:r>
              <a:rPr lang="fr-FR" sz="1600" dirty="0"/>
              <a:t> and </a:t>
            </a:r>
            <a:r>
              <a:rPr lang="fr-FR" sz="1600" dirty="0" err="1"/>
              <a:t>unintended</a:t>
            </a:r>
            <a:r>
              <a:rPr lang="fr-FR" sz="1600" dirty="0"/>
              <a:t> </a:t>
            </a:r>
            <a:r>
              <a:rPr lang="fr-FR" sz="1600" dirty="0" err="1"/>
              <a:t>consequences</a:t>
            </a:r>
            <a:endParaRPr lang="fr-FR" sz="1600" dirty="0"/>
          </a:p>
          <a:p>
            <a:pPr algn="just"/>
            <a:endParaRPr lang="fr-FR" sz="1600" dirty="0"/>
          </a:p>
          <a:p>
            <a:pPr algn="just"/>
            <a:r>
              <a:rPr lang="fr-FR" sz="1600" i="1" dirty="0"/>
              <a:t>	</a:t>
            </a:r>
            <a:r>
              <a:rPr lang="fr-FR" sz="1600" i="1" dirty="0" err="1">
                <a:solidFill>
                  <a:schemeClr val="tx1">
                    <a:lumMod val="50000"/>
                    <a:lumOff val="50000"/>
                  </a:schemeClr>
                </a:solidFill>
              </a:rPr>
              <a:t>Authorized</a:t>
            </a:r>
            <a:r>
              <a:rPr lang="fr-FR" sz="1600" i="1" dirty="0">
                <a:solidFill>
                  <a:schemeClr val="tx1">
                    <a:lumMod val="50000"/>
                    <a:lumOff val="50000"/>
                  </a:schemeClr>
                </a:solidFill>
              </a:rPr>
              <a:t> circulation </a:t>
            </a:r>
            <a:r>
              <a:rPr lang="fr-FR" sz="1600" i="1" dirty="0" err="1">
                <a:solidFill>
                  <a:schemeClr val="tx1">
                    <a:lumMod val="50000"/>
                    <a:lumOff val="50000"/>
                  </a:schemeClr>
                </a:solidFill>
              </a:rPr>
              <a:t>hours</a:t>
            </a:r>
            <a:r>
              <a:rPr lang="fr-FR" sz="1600" i="1" dirty="0">
                <a:solidFill>
                  <a:schemeClr val="tx1">
                    <a:lumMod val="50000"/>
                    <a:lumOff val="50000"/>
                  </a:schemeClr>
                </a:solidFill>
              </a:rPr>
              <a:t>, trucks </a:t>
            </a:r>
            <a:r>
              <a:rPr lang="fr-FR" sz="1600" i="1" dirty="0" err="1">
                <a:solidFill>
                  <a:schemeClr val="tx1">
                    <a:lumMod val="50000"/>
                    <a:lumOff val="50000"/>
                  </a:schemeClr>
                </a:solidFill>
              </a:rPr>
              <a:t>specifications</a:t>
            </a:r>
            <a:r>
              <a:rPr lang="fr-FR" sz="1600" i="1" dirty="0">
                <a:solidFill>
                  <a:schemeClr val="tx1">
                    <a:lumMod val="50000"/>
                    <a:lumOff val="50000"/>
                  </a:schemeClr>
                </a:solidFill>
              </a:rPr>
              <a:t> or engines, etc.</a:t>
            </a:r>
          </a:p>
        </p:txBody>
      </p:sp>
      <p:grpSp>
        <p:nvGrpSpPr>
          <p:cNvPr id="3" name="Groupe 2">
            <a:extLst>
              <a:ext uri="{FF2B5EF4-FFF2-40B4-BE49-F238E27FC236}">
                <a16:creationId xmlns:a16="http://schemas.microsoft.com/office/drawing/2014/main" id="{BC8E9B5B-39BE-435A-A3A5-9D7C6BCC91BC}"/>
              </a:ext>
            </a:extLst>
          </p:cNvPr>
          <p:cNvGrpSpPr/>
          <p:nvPr/>
        </p:nvGrpSpPr>
        <p:grpSpPr>
          <a:xfrm>
            <a:off x="7267690" y="1539711"/>
            <a:ext cx="1590779" cy="1409147"/>
            <a:chOff x="3347379" y="3257059"/>
            <a:chExt cx="1722580" cy="1581088"/>
          </a:xfrm>
        </p:grpSpPr>
        <p:pic>
          <p:nvPicPr>
            <p:cNvPr id="12" name="Graphique 11" descr="Tribunal avec un remplissage uni">
              <a:extLst>
                <a:ext uri="{FF2B5EF4-FFF2-40B4-BE49-F238E27FC236}">
                  <a16:creationId xmlns:a16="http://schemas.microsoft.com/office/drawing/2014/main" id="{A382A854-CB2A-4D20-9050-160BEA8864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7379" y="3257059"/>
              <a:ext cx="1389485" cy="1389485"/>
            </a:xfrm>
            <a:prstGeom prst="rect">
              <a:avLst/>
            </a:prstGeom>
          </p:spPr>
        </p:pic>
        <p:pic>
          <p:nvPicPr>
            <p:cNvPr id="13" name="Graphique 12" descr="Femme juge avec un remplissage uni">
              <a:extLst>
                <a:ext uri="{FF2B5EF4-FFF2-40B4-BE49-F238E27FC236}">
                  <a16:creationId xmlns:a16="http://schemas.microsoft.com/office/drawing/2014/main" id="{3DE6D573-F236-4CCB-8E91-A671B3FD19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99580" y="4167768"/>
              <a:ext cx="670379" cy="670379"/>
            </a:xfrm>
            <a:prstGeom prst="rect">
              <a:avLst/>
            </a:prstGeom>
          </p:spPr>
        </p:pic>
      </p:grpSp>
    </p:spTree>
    <p:extLst>
      <p:ext uri="{BB962C8B-B14F-4D97-AF65-F5344CB8AC3E}">
        <p14:creationId xmlns:p14="http://schemas.microsoft.com/office/powerpoint/2010/main" val="117702765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500"/>
                            </p:stCondLst>
                            <p:childTnLst>
                              <p:par>
                                <p:cTn id="13" presetID="22" presetClass="entr" presetSubtype="8" fill="hold" grpId="0" nodeType="afterEffect">
                                  <p:stCondLst>
                                    <p:cond delay="100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2000"/>
                                        <p:tgtEl>
                                          <p:spTgt spid="2">
                                            <p:txEl>
                                              <p:pRg st="0" end="0"/>
                                            </p:txEl>
                                          </p:spTgt>
                                        </p:tgtEl>
                                      </p:cBhvr>
                                    </p:animEffect>
                                  </p:childTnLst>
                                </p:cTn>
                              </p:par>
                            </p:childTnLst>
                          </p:cTn>
                        </p:par>
                        <p:par>
                          <p:cTn id="16" fill="hold">
                            <p:stCondLst>
                              <p:cond delay="5500"/>
                            </p:stCondLst>
                            <p:childTnLst>
                              <p:par>
                                <p:cTn id="17" presetID="22" presetClass="entr" presetSubtype="8" fill="hold" grpId="0" nodeType="afterEffect">
                                  <p:stCondLst>
                                    <p:cond delay="1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2500"/>
                                        <p:tgtEl>
                                          <p:spTgt spid="2">
                                            <p:txEl>
                                              <p:pRg st="2" end="2"/>
                                            </p:txEl>
                                          </p:spTgt>
                                        </p:tgtEl>
                                      </p:cBhvr>
                                    </p:animEffect>
                                  </p:childTnLst>
                                </p:cTn>
                              </p:par>
                            </p:childTnLst>
                          </p:cTn>
                        </p:par>
                        <p:par>
                          <p:cTn id="20" fill="hold">
                            <p:stCondLst>
                              <p:cond delay="9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1000"/>
                                        <p:tgtEl>
                                          <p:spTgt spid="2">
                                            <p:txEl>
                                              <p:pRg st="4" end="4"/>
                                            </p:txEl>
                                          </p:spTgt>
                                        </p:tgtEl>
                                      </p:cBhvr>
                                    </p:animEffect>
                                  </p:childTnLst>
                                </p:cTn>
                              </p:par>
                            </p:childTnLst>
                          </p:cTn>
                        </p:par>
                        <p:par>
                          <p:cTn id="24" fill="hold">
                            <p:stCondLst>
                              <p:cond delay="10000"/>
                            </p:stCondLst>
                            <p:childTnLst>
                              <p:par>
                                <p:cTn id="25" presetID="22" presetClass="entr" presetSubtype="8" fill="hold" grpId="0" nodeType="afterEffect">
                                  <p:stCondLst>
                                    <p:cond delay="100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2000"/>
                                        <p:tgtEl>
                                          <p:spTgt spid="2">
                                            <p:txEl>
                                              <p:pRg st="6" end="6"/>
                                            </p:txEl>
                                          </p:spTgt>
                                        </p:tgtEl>
                                      </p:cBhvr>
                                    </p:animEffect>
                                  </p:childTnLst>
                                </p:cTn>
                              </p:par>
                            </p:childTnLst>
                          </p:cTn>
                        </p:par>
                        <p:par>
                          <p:cTn id="28" fill="hold">
                            <p:stCondLst>
                              <p:cond delay="13000"/>
                            </p:stCondLst>
                            <p:childTnLst>
                              <p:par>
                                <p:cTn id="29" presetID="22" presetClass="entr" presetSubtype="8" fill="hold" nodeType="after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left)">
                                      <p:cBhvr>
                                        <p:cTn id="31" dur="1000"/>
                                        <p:tgtEl>
                                          <p:spTgt spid="2">
                                            <p:txEl>
                                              <p:pRg st="8" end="8"/>
                                            </p:txEl>
                                          </p:spTgt>
                                        </p:tgtEl>
                                      </p:cBhvr>
                                    </p:animEffect>
                                  </p:childTnLst>
                                </p:cTn>
                              </p:par>
                            </p:childTnLst>
                          </p:cTn>
                        </p:par>
                        <p:par>
                          <p:cTn id="32" fill="hold">
                            <p:stCondLst>
                              <p:cond delay="14000"/>
                            </p:stCondLst>
                            <p:childTnLst>
                              <p:par>
                                <p:cTn id="33" presetID="22" presetClass="entr" presetSubtype="8" fill="hold" grpId="0" nodeType="afterEffect">
                                  <p:stCondLst>
                                    <p:cond delay="100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wipe(left)">
                                      <p:cBhvr>
                                        <p:cTn id="35" dur="2000"/>
                                        <p:tgtEl>
                                          <p:spTgt spid="2">
                                            <p:txEl>
                                              <p:pRg st="10" end="10"/>
                                            </p:txEl>
                                          </p:spTgt>
                                        </p:tgtEl>
                                      </p:cBhvr>
                                    </p:animEffect>
                                  </p:childTnLst>
                                </p:cTn>
                              </p:par>
                            </p:childTnLst>
                          </p:cTn>
                        </p:par>
                        <p:par>
                          <p:cTn id="36" fill="hold">
                            <p:stCondLst>
                              <p:cond delay="17000"/>
                            </p:stCondLst>
                            <p:childTnLst>
                              <p:par>
                                <p:cTn id="37" presetID="22" presetClass="entr" presetSubtype="8" fill="hold" grpId="0" nodeType="after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wipe(left)">
                                      <p:cBhvr>
                                        <p:cTn id="39"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a:t>
            </a:fld>
            <a:endParaRPr lang="en-GB"/>
          </a:p>
        </p:txBody>
      </p:sp>
      <p:sp>
        <p:nvSpPr>
          <p:cNvPr id="3" name="2 Rectángulo"/>
          <p:cNvSpPr/>
          <p:nvPr/>
        </p:nvSpPr>
        <p:spPr>
          <a:xfrm>
            <a:off x="313508" y="891234"/>
            <a:ext cx="8477795" cy="523220"/>
          </a:xfrm>
          <a:prstGeom prst="rect">
            <a:avLst/>
          </a:prstGeom>
          <a:solidFill>
            <a:srgbClr val="18C320"/>
          </a:solidFill>
        </p:spPr>
        <p:txBody>
          <a:bodyPr wrap="square">
            <a:spAutoFit/>
          </a:bodyPr>
          <a:lstStyle/>
          <a:p>
            <a:r>
              <a:rPr lang="en-GB" sz="2800" dirty="0">
                <a:solidFill>
                  <a:schemeClr val="bg1"/>
                </a:solidFill>
              </a:rPr>
              <a:t>Objectives of the capsule</a:t>
            </a:r>
            <a:endParaRPr lang="en-GB" dirty="0"/>
          </a:p>
        </p:txBody>
      </p:sp>
      <p:sp>
        <p:nvSpPr>
          <p:cNvPr id="4" name="3 Rectángulo"/>
          <p:cNvSpPr/>
          <p:nvPr/>
        </p:nvSpPr>
        <p:spPr>
          <a:xfrm>
            <a:off x="313509" y="1586972"/>
            <a:ext cx="8464731" cy="1569660"/>
          </a:xfrm>
          <a:prstGeom prst="rect">
            <a:avLst/>
          </a:prstGeom>
          <a:ln>
            <a:solidFill>
              <a:schemeClr val="tx1">
                <a:lumMod val="50000"/>
                <a:lumOff val="50000"/>
              </a:schemeClr>
            </a:solidFill>
            <a:prstDash val="dash"/>
          </a:ln>
        </p:spPr>
        <p:txBody>
          <a:bodyPr wrap="square">
            <a:spAutoFit/>
          </a:bodyPr>
          <a:lstStyle/>
          <a:p>
            <a:pPr algn="just"/>
            <a:r>
              <a:rPr lang="en-US" sz="1600" dirty="0">
                <a:solidFill>
                  <a:schemeClr val="tx1"/>
                </a:solidFill>
              </a:rPr>
              <a:t>This module aims to present the different types of products and their logistic flows in urban context.</a:t>
            </a:r>
          </a:p>
          <a:p>
            <a:pPr algn="just"/>
            <a:r>
              <a:rPr lang="en-US" sz="1600" dirty="0">
                <a:solidFill>
                  <a:schemeClr val="tx1"/>
                </a:solidFill>
              </a:rPr>
              <a:t>After completing this module, the learner should be able to list the main types of products, their specificities as well as the main characteristics of products that have an impact on the organisation of transport. The learner should also understand that this leads to a diversity of </a:t>
            </a:r>
            <a:r>
              <a:rPr lang="en-US" sz="1600" dirty="0" err="1">
                <a:solidFill>
                  <a:schemeClr val="tx1"/>
                </a:solidFill>
              </a:rPr>
              <a:t>organisations</a:t>
            </a:r>
            <a:r>
              <a:rPr lang="en-US" sz="1600" dirty="0">
                <a:solidFill>
                  <a:schemeClr val="tx1"/>
                </a:solidFill>
              </a:rPr>
              <a:t> in a city.</a:t>
            </a:r>
            <a:endParaRPr lang="en-GB" sz="1600" dirty="0"/>
          </a:p>
        </p:txBody>
      </p:sp>
      <p:graphicFrame>
        <p:nvGraphicFramePr>
          <p:cNvPr id="6" name="5 Tabla"/>
          <p:cNvGraphicFramePr>
            <a:graphicFrameLocks noGrp="1"/>
          </p:cNvGraphicFramePr>
          <p:nvPr>
            <p:extLst>
              <p:ext uri="{D42A27DB-BD31-4B8C-83A1-F6EECF244321}">
                <p14:modId xmlns:p14="http://schemas.microsoft.com/office/powerpoint/2010/main" val="2456993831"/>
              </p:ext>
            </p:extLst>
          </p:nvPr>
        </p:nvGraphicFramePr>
        <p:xfrm>
          <a:off x="326571" y="4053498"/>
          <a:ext cx="8464731" cy="906060"/>
        </p:xfrm>
        <a:graphic>
          <a:graphicData uri="http://schemas.openxmlformats.org/drawingml/2006/table">
            <a:tbl>
              <a:tblPr/>
              <a:tblGrid>
                <a:gridCol w="2457809">
                  <a:extLst>
                    <a:ext uri="{9D8B030D-6E8A-4147-A177-3AD203B41FA5}">
                      <a16:colId xmlns:a16="http://schemas.microsoft.com/office/drawing/2014/main" val="20000"/>
                    </a:ext>
                  </a:extLst>
                </a:gridCol>
                <a:gridCol w="3103102">
                  <a:extLst>
                    <a:ext uri="{9D8B030D-6E8A-4147-A177-3AD203B41FA5}">
                      <a16:colId xmlns:a16="http://schemas.microsoft.com/office/drawing/2014/main" val="20001"/>
                    </a:ext>
                  </a:extLst>
                </a:gridCol>
                <a:gridCol w="873044">
                  <a:extLst>
                    <a:ext uri="{9D8B030D-6E8A-4147-A177-3AD203B41FA5}">
                      <a16:colId xmlns:a16="http://schemas.microsoft.com/office/drawing/2014/main" val="20002"/>
                    </a:ext>
                  </a:extLst>
                </a:gridCol>
                <a:gridCol w="1015388">
                  <a:extLst>
                    <a:ext uri="{9D8B030D-6E8A-4147-A177-3AD203B41FA5}">
                      <a16:colId xmlns:a16="http://schemas.microsoft.com/office/drawing/2014/main" val="20003"/>
                    </a:ext>
                  </a:extLst>
                </a:gridCol>
                <a:gridCol w="1015388">
                  <a:extLst>
                    <a:ext uri="{9D8B030D-6E8A-4147-A177-3AD203B41FA5}">
                      <a16:colId xmlns:a16="http://schemas.microsoft.com/office/drawing/2014/main" val="20004"/>
                    </a:ext>
                  </a:extLst>
                </a:gridCol>
              </a:tblGrid>
              <a:tr h="254228">
                <a:tc rowSpan="3">
                  <a:txBody>
                    <a:bodyPr/>
                    <a:lstStyle/>
                    <a:p>
                      <a:pPr algn="just" rtl="0" fontAlgn="t">
                        <a:spcBef>
                          <a:spcPts val="0"/>
                        </a:spcBef>
                        <a:spcAft>
                          <a:spcPts val="0"/>
                        </a:spcAft>
                      </a:pPr>
                      <a:r>
                        <a:rPr lang="en-GB" sz="1800" b="0" i="0" u="none" strike="noStrike" noProof="0" dirty="0">
                          <a:solidFill>
                            <a:srgbClr val="FFFFFF"/>
                          </a:solidFill>
                          <a:latin typeface="Arial"/>
                        </a:rPr>
                        <a:t>Category</a:t>
                      </a:r>
                      <a:endParaRPr lang="en-GB" sz="1800" noProof="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rowSpan="3">
                  <a:txBody>
                    <a:bodyPr/>
                    <a:lstStyle/>
                    <a:p>
                      <a:pPr algn="just" rtl="0" fontAlgn="t">
                        <a:spcBef>
                          <a:spcPts val="0"/>
                        </a:spcBef>
                        <a:spcAft>
                          <a:spcPts val="0"/>
                        </a:spcAft>
                      </a:pPr>
                      <a:r>
                        <a:rPr lang="en-GB" sz="1800" b="0" i="0" u="none" strike="noStrike" noProof="0" dirty="0">
                          <a:solidFill>
                            <a:schemeClr val="tx1"/>
                          </a:solidFill>
                          <a:latin typeface="Arial"/>
                        </a:rPr>
                        <a:t>E-learning</a:t>
                      </a:r>
                      <a:endParaRPr lang="en-GB" sz="1800" noProof="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ctr" rtl="0" fontAlgn="t">
                        <a:spcBef>
                          <a:spcPts val="0"/>
                        </a:spcBef>
                        <a:spcAft>
                          <a:spcPts val="0"/>
                        </a:spcAft>
                      </a:pPr>
                      <a:r>
                        <a:rPr lang="es-ES" sz="1800" b="0" i="0" u="none" strike="noStrike" dirty="0">
                          <a:solidFill>
                            <a:srgbClr val="FFFFFF"/>
                          </a:solidFill>
                          <a:latin typeface="Arial"/>
                        </a:rPr>
                        <a:t>EQF</a:t>
                      </a:r>
                      <a:endParaRPr lang="es-ES" sz="180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dirty="0">
                          <a:solidFill>
                            <a:schemeClr val="tx1"/>
                          </a:solidFill>
                          <a:latin typeface="Arial"/>
                        </a:rPr>
                        <a:t>4</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5</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6</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a:solidFill>
                            <a:schemeClr val="tx1"/>
                          </a:solidFill>
                          <a:latin typeface="Arial"/>
                        </a:rPr>
                        <a:t>X</a:t>
                      </a:r>
                      <a:endParaRPr lang="es-ES" sz="140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88980005"/>
              </p:ext>
            </p:extLst>
          </p:nvPr>
        </p:nvGraphicFramePr>
        <p:xfrm>
          <a:off x="326572" y="5281362"/>
          <a:ext cx="8490858" cy="342584"/>
        </p:xfrm>
        <a:graphic>
          <a:graphicData uri="http://schemas.openxmlformats.org/drawingml/2006/table">
            <a:tbl>
              <a:tblPr/>
              <a:tblGrid>
                <a:gridCol w="2472141">
                  <a:extLst>
                    <a:ext uri="{9D8B030D-6E8A-4147-A177-3AD203B41FA5}">
                      <a16:colId xmlns:a16="http://schemas.microsoft.com/office/drawing/2014/main" val="20000"/>
                    </a:ext>
                  </a:extLst>
                </a:gridCol>
                <a:gridCol w="6018717">
                  <a:extLst>
                    <a:ext uri="{9D8B030D-6E8A-4147-A177-3AD203B41FA5}">
                      <a16:colId xmlns:a16="http://schemas.microsoft.com/office/drawing/2014/main" val="20001"/>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Arial"/>
                        </a:rPr>
                        <a:t>Exercises included</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just" rtl="0" fontAlgn="t">
                        <a:spcBef>
                          <a:spcPts val="0"/>
                        </a:spcBef>
                        <a:spcAft>
                          <a:spcPts val="0"/>
                        </a:spcAft>
                      </a:pPr>
                      <a:r>
                        <a:rPr lang="es-ES" sz="1800" b="0" i="0" u="none" strike="noStrike" dirty="0">
                          <a:solidFill>
                            <a:schemeClr val="tx1"/>
                          </a:solidFill>
                          <a:latin typeface="Arial"/>
                        </a:rPr>
                        <a:t>YES</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Tableau 4">
            <a:extLst>
              <a:ext uri="{FF2B5EF4-FFF2-40B4-BE49-F238E27FC236}">
                <a16:creationId xmlns:a16="http://schemas.microsoft.com/office/drawing/2014/main" id="{25B12E58-F435-E07C-2970-FBC66E8885FE}"/>
              </a:ext>
            </a:extLst>
          </p:cNvPr>
          <p:cNvGraphicFramePr>
            <a:graphicFrameLocks noGrp="1"/>
          </p:cNvGraphicFramePr>
          <p:nvPr>
            <p:extLst>
              <p:ext uri="{D42A27DB-BD31-4B8C-83A1-F6EECF244321}">
                <p14:modId xmlns:p14="http://schemas.microsoft.com/office/powerpoint/2010/main" val="2195292563"/>
              </p:ext>
            </p:extLst>
          </p:nvPr>
        </p:nvGraphicFramePr>
        <p:xfrm>
          <a:off x="326734" y="5967502"/>
          <a:ext cx="8451506" cy="617652"/>
        </p:xfrm>
        <a:graphic>
          <a:graphicData uri="http://schemas.openxmlformats.org/drawingml/2006/table">
            <a:tbl>
              <a:tblPr/>
              <a:tblGrid>
                <a:gridCol w="2490770">
                  <a:extLst>
                    <a:ext uri="{9D8B030D-6E8A-4147-A177-3AD203B41FA5}">
                      <a16:colId xmlns:a16="http://schemas.microsoft.com/office/drawing/2014/main" val="820356811"/>
                    </a:ext>
                  </a:extLst>
                </a:gridCol>
                <a:gridCol w="1986912">
                  <a:extLst>
                    <a:ext uri="{9D8B030D-6E8A-4147-A177-3AD203B41FA5}">
                      <a16:colId xmlns:a16="http://schemas.microsoft.com/office/drawing/2014/main" val="3162383652"/>
                    </a:ext>
                  </a:extLst>
                </a:gridCol>
                <a:gridCol w="1986912">
                  <a:extLst>
                    <a:ext uri="{9D8B030D-6E8A-4147-A177-3AD203B41FA5}">
                      <a16:colId xmlns:a16="http://schemas.microsoft.com/office/drawing/2014/main" val="1996506294"/>
                    </a:ext>
                  </a:extLst>
                </a:gridCol>
                <a:gridCol w="1986912">
                  <a:extLst>
                    <a:ext uri="{9D8B030D-6E8A-4147-A177-3AD203B41FA5}">
                      <a16:colId xmlns:a16="http://schemas.microsoft.com/office/drawing/2014/main" val="3690936443"/>
                    </a:ext>
                  </a:extLst>
                </a:gridCol>
              </a:tblGrid>
              <a:tr h="241540">
                <a:tc>
                  <a:txBody>
                    <a:bodyPr/>
                    <a:lstStyle/>
                    <a:p>
                      <a:pPr algn="just" rtl="0" fontAlgn="t">
                        <a:spcBef>
                          <a:spcPts val="0"/>
                        </a:spcBef>
                        <a:spcAft>
                          <a:spcPts val="0"/>
                        </a:spcAft>
                      </a:pPr>
                      <a:r>
                        <a:rPr lang="en-GB" sz="1800" b="0" i="0" u="none" strike="noStrike">
                          <a:solidFill>
                            <a:srgbClr val="FFFFFF"/>
                          </a:solidFill>
                          <a:effectLst/>
                          <a:latin typeface="Arial" panose="020B0604020202020204" pitchFamily="34" charset="0"/>
                        </a:rPr>
                        <a:t>Effort for the capsule</a:t>
                      </a:r>
                      <a:endParaRPr lang="en-GB">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000000"/>
                          </a:solidFill>
                          <a:effectLst/>
                          <a:latin typeface="Arial" panose="020B0604020202020204" pitchFamily="34" charset="0"/>
                        </a:rPr>
                        <a:t>Content </a:t>
                      </a:r>
                      <a:endParaRPr lang="en-GB" dirty="0">
                        <a:effectLst/>
                      </a:endParaRPr>
                    </a:p>
                    <a:p>
                      <a:pPr algn="ctr" rtl="0" fontAlgn="t">
                        <a:spcBef>
                          <a:spcPts val="0"/>
                        </a:spcBef>
                        <a:spcAft>
                          <a:spcPts val="0"/>
                        </a:spcAft>
                      </a:pPr>
                      <a:r>
                        <a:rPr lang="en-GB" sz="1800" b="0" i="0" u="none" strike="noStrike" dirty="0">
                          <a:solidFill>
                            <a:srgbClr val="7F7F7F"/>
                          </a:solidFill>
                          <a:effectLst/>
                          <a:latin typeface="Arial" panose="020B0604020202020204" pitchFamily="34" charset="0"/>
                        </a:rPr>
                        <a:t>25 </a:t>
                      </a:r>
                      <a:r>
                        <a:rPr lang="en-GB" sz="1800" b="0" i="0" u="none" strike="noStrike" dirty="0">
                          <a:solidFill>
                            <a:srgbClr val="000000"/>
                          </a:solidFill>
                          <a:effectLst/>
                          <a:latin typeface="Arial" panose="020B0604020202020204" pitchFamily="34" charset="0"/>
                        </a:rPr>
                        <a:t>Min. </a:t>
                      </a:r>
                      <a:endParaRPr lang="en-GB" dirty="0">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rgbClr val="000000"/>
                          </a:solidFill>
                          <a:effectLst/>
                          <a:latin typeface="Arial" panose="020B0604020202020204" pitchFamily="34" charset="0"/>
                        </a:rPr>
                        <a:t>Exercises </a:t>
                      </a:r>
                      <a:endParaRPr lang="en-GB" dirty="0">
                        <a:effectLst/>
                      </a:endParaRPr>
                    </a:p>
                    <a:p>
                      <a:pPr algn="ctr" rtl="0" fontAlgn="t">
                        <a:spcBef>
                          <a:spcPts val="0"/>
                        </a:spcBef>
                        <a:spcAft>
                          <a:spcPts val="0"/>
                        </a:spcAft>
                      </a:pPr>
                      <a:r>
                        <a:rPr lang="en-GB" sz="1800" b="0" i="0" u="none" strike="noStrike" dirty="0">
                          <a:solidFill>
                            <a:srgbClr val="7F7F7F"/>
                          </a:solidFill>
                          <a:effectLst/>
                          <a:latin typeface="Arial" panose="020B0604020202020204" pitchFamily="34" charset="0"/>
                        </a:rPr>
                        <a:t>15 </a:t>
                      </a:r>
                      <a:r>
                        <a:rPr lang="en-GB" sz="1800" b="0" i="0" u="none" strike="noStrike" dirty="0">
                          <a:solidFill>
                            <a:srgbClr val="000000"/>
                          </a:solidFill>
                          <a:effectLst/>
                          <a:latin typeface="Arial" panose="020B0604020202020204" pitchFamily="34" charset="0"/>
                        </a:rPr>
                        <a:t>Min. </a:t>
                      </a:r>
                      <a:endParaRPr lang="en-GB" dirty="0">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rgbClr val="000000"/>
                          </a:solidFill>
                          <a:effectLst/>
                          <a:latin typeface="Arial" panose="020B0604020202020204" pitchFamily="34" charset="0"/>
                        </a:rPr>
                        <a:t>Extra material</a:t>
                      </a:r>
                      <a:endParaRPr lang="en-GB" dirty="0">
                        <a:effectLst/>
                      </a:endParaRPr>
                    </a:p>
                    <a:p>
                      <a:pPr algn="ctr" rtl="0" fontAlgn="t">
                        <a:spcBef>
                          <a:spcPts val="0"/>
                        </a:spcBef>
                        <a:spcAft>
                          <a:spcPts val="0"/>
                        </a:spcAft>
                      </a:pPr>
                      <a:r>
                        <a:rPr lang="en-GB" sz="1800" b="0" i="0" u="none" strike="noStrike" dirty="0">
                          <a:solidFill>
                            <a:srgbClr val="7F7F7F"/>
                          </a:solidFill>
                          <a:effectLst/>
                          <a:latin typeface="Arial" panose="020B0604020202020204" pitchFamily="34" charset="0"/>
                        </a:rPr>
                        <a:t>0 </a:t>
                      </a:r>
                      <a:r>
                        <a:rPr lang="en-GB" sz="1800" b="0" i="0" u="none" strike="noStrike" dirty="0">
                          <a:solidFill>
                            <a:srgbClr val="000000"/>
                          </a:solidFill>
                          <a:effectLst/>
                          <a:latin typeface="Arial" panose="020B0604020202020204" pitchFamily="34" charset="0"/>
                        </a:rPr>
                        <a:t>Min. </a:t>
                      </a:r>
                      <a:endParaRPr lang="en-GB" dirty="0">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6588456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30</a:t>
            </a:fld>
            <a:endParaRP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Logistics</a:t>
            </a:r>
            <a:r>
              <a:rPr lang="fr-FR" sz="2800" b="0" i="0" u="none" strike="noStrike" cap="none" dirty="0">
                <a:solidFill>
                  <a:schemeClr val="lt1"/>
                </a:solidFill>
                <a:latin typeface="Arial"/>
                <a:ea typeface="Arial"/>
                <a:cs typeface="Arial"/>
                <a:sym typeface="Arial"/>
              </a:rPr>
              <a:t> challenges in the city</a:t>
            </a:r>
            <a:endParaRPr lang="en-GB" sz="2800" b="0" i="0" u="none" strike="noStrike" cap="none" dirty="0">
              <a:solidFill>
                <a:schemeClr val="lt1"/>
              </a:solidFill>
              <a:latin typeface="Arial"/>
              <a:ea typeface="Arial"/>
              <a:cs typeface="Arial"/>
              <a:sym typeface="Arial"/>
            </a:endParaRPr>
          </a:p>
        </p:txBody>
      </p:sp>
      <p:sp>
        <p:nvSpPr>
          <p:cNvPr id="8" name="5 Rectángulo">
            <a:extLst>
              <a:ext uri="{FF2B5EF4-FFF2-40B4-BE49-F238E27FC236}">
                <a16:creationId xmlns:a16="http://schemas.microsoft.com/office/drawing/2014/main" id="{D794E2BD-47D4-4D33-9F89-D60ECA3954A4}"/>
              </a:ext>
            </a:extLst>
          </p:cNvPr>
          <p:cNvSpPr/>
          <p:nvPr/>
        </p:nvSpPr>
        <p:spPr>
          <a:xfrm>
            <a:off x="317001" y="2416215"/>
            <a:ext cx="8509997" cy="3293209"/>
          </a:xfrm>
          <a:prstGeom prst="rect">
            <a:avLst/>
          </a:prstGeom>
        </p:spPr>
        <p:txBody>
          <a:bodyPr wrap="square">
            <a:spAutoFit/>
          </a:bodyPr>
          <a:lstStyle/>
          <a:p>
            <a:pPr algn="just"/>
            <a:r>
              <a:rPr lang="en-US" sz="1600" dirty="0">
                <a:solidFill>
                  <a:schemeClr val="tx1"/>
                </a:solidFill>
              </a:rPr>
              <a:t>The logistics environment of each city must be approached as an environment in its own right with its own rules.</a:t>
            </a:r>
          </a:p>
          <a:p>
            <a:pPr algn="just"/>
            <a:endParaRPr lang="en-US" sz="1600" dirty="0">
              <a:solidFill>
                <a:schemeClr val="tx1"/>
              </a:solidFill>
            </a:endParaRPr>
          </a:p>
          <a:p>
            <a:pPr algn="just"/>
            <a:endParaRPr lang="en-US" sz="1600" dirty="0">
              <a:solidFill>
                <a:schemeClr val="tx1"/>
              </a:solidFill>
            </a:endParaRPr>
          </a:p>
          <a:p>
            <a:pPr algn="ctr"/>
            <a:r>
              <a:rPr lang="en-US" sz="1600" dirty="0">
                <a:solidFill>
                  <a:schemeClr val="tx1"/>
                </a:solidFill>
              </a:rPr>
              <a:t>There is no single logistics model</a:t>
            </a:r>
          </a:p>
          <a:p>
            <a:pPr algn="ctr"/>
            <a:endParaRPr lang="en-US" sz="1600" dirty="0">
              <a:solidFill>
                <a:schemeClr val="tx1"/>
              </a:solidFill>
            </a:endParaRPr>
          </a:p>
          <a:p>
            <a:pPr algn="just"/>
            <a:endParaRPr lang="en-US" sz="1600" dirty="0">
              <a:solidFill>
                <a:schemeClr val="tx1"/>
              </a:solidFill>
            </a:endParaRPr>
          </a:p>
          <a:p>
            <a:pPr algn="just"/>
            <a:r>
              <a:rPr lang="en-US" sz="1600" dirty="0">
                <a:solidFill>
                  <a:schemeClr val="tx1"/>
                </a:solidFill>
              </a:rPr>
              <a:t>The products and players have evolved along with the evolution of society itself.</a:t>
            </a:r>
          </a:p>
          <a:p>
            <a:pPr algn="just"/>
            <a:endParaRPr lang="en-US" sz="1600" dirty="0">
              <a:solidFill>
                <a:schemeClr val="tx1"/>
              </a:solidFill>
            </a:endParaRPr>
          </a:p>
          <a:p>
            <a:pPr algn="just"/>
            <a:endParaRPr lang="en-US" sz="1600" dirty="0">
              <a:solidFill>
                <a:schemeClr val="tx1"/>
              </a:solidFill>
            </a:endParaRPr>
          </a:p>
          <a:p>
            <a:pPr algn="just"/>
            <a:r>
              <a:rPr lang="en-US" sz="1600" dirty="0">
                <a:solidFill>
                  <a:schemeClr val="tx1"/>
                </a:solidFill>
              </a:rPr>
              <a:t>We need to understand the challenges of the business environment in parallel with the business and strategic ambitions of the company, because all of this is closely linked in the urban context.</a:t>
            </a:r>
          </a:p>
        </p:txBody>
      </p:sp>
      <p:sp>
        <p:nvSpPr>
          <p:cNvPr id="2" name="Ellipse 1">
            <a:extLst>
              <a:ext uri="{FF2B5EF4-FFF2-40B4-BE49-F238E27FC236}">
                <a16:creationId xmlns:a16="http://schemas.microsoft.com/office/drawing/2014/main" id="{B0D8E088-A1EF-405D-9067-6EDB4EDCFD29}"/>
              </a:ext>
            </a:extLst>
          </p:cNvPr>
          <p:cNvSpPr/>
          <p:nvPr/>
        </p:nvSpPr>
        <p:spPr>
          <a:xfrm>
            <a:off x="2609385" y="3245005"/>
            <a:ext cx="4025591" cy="635619"/>
          </a:xfrm>
          <a:prstGeom prst="ellipse">
            <a:avLst/>
          </a:prstGeom>
          <a:no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5721177"/>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2000"/>
                                        <p:tgtEl>
                                          <p:spTgt spid="8">
                                            <p:txEl>
                                              <p:pRg st="0" end="0"/>
                                            </p:txEl>
                                          </p:spTgt>
                                        </p:tgtEl>
                                      </p:cBhvr>
                                    </p:animEffect>
                                  </p:childTnLst>
                                </p:cTn>
                              </p:par>
                            </p:childTnLst>
                          </p:cTn>
                        </p:par>
                        <p:par>
                          <p:cTn id="8" fill="hold">
                            <p:stCondLst>
                              <p:cond delay="2500"/>
                            </p:stCondLst>
                            <p:childTnLst>
                              <p:par>
                                <p:cTn id="9" presetID="22" presetClass="entr" presetSubtype="1" fill="hold" nodeType="afterEffect">
                                  <p:stCondLst>
                                    <p:cond delay="100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wipe(up)">
                                      <p:cBhvr>
                                        <p:cTn id="11" dur="2000"/>
                                        <p:tgtEl>
                                          <p:spTgt spid="8">
                                            <p:txEl>
                                              <p:pRg st="3" end="3"/>
                                            </p:txEl>
                                          </p:spTgt>
                                        </p:tgtEl>
                                      </p:cBhvr>
                                    </p:animEffect>
                                  </p:childTnLst>
                                </p:cTn>
                              </p:par>
                            </p:childTnLst>
                          </p:cTn>
                        </p:par>
                        <p:par>
                          <p:cTn id="12" fill="hold">
                            <p:stCondLst>
                              <p:cond delay="55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250"/>
                                        <p:tgtEl>
                                          <p:spTgt spid="2"/>
                                        </p:tgtEl>
                                      </p:cBhvr>
                                    </p:animEffect>
                                  </p:childTnLst>
                                </p:cTn>
                              </p:par>
                            </p:childTnLst>
                          </p:cTn>
                        </p:par>
                        <p:par>
                          <p:cTn id="16" fill="hold">
                            <p:stCondLst>
                              <p:cond delay="6750"/>
                            </p:stCondLst>
                            <p:childTnLst>
                              <p:par>
                                <p:cTn id="17" presetID="22" presetClass="entr" presetSubtype="1" fill="hold" nodeType="afterEffect">
                                  <p:stCondLst>
                                    <p:cond delay="100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wipe(up)">
                                      <p:cBhvr>
                                        <p:cTn id="19" dur="2000"/>
                                        <p:tgtEl>
                                          <p:spTgt spid="8">
                                            <p:txEl>
                                              <p:pRg st="6" end="6"/>
                                            </p:txEl>
                                          </p:spTgt>
                                        </p:tgtEl>
                                      </p:cBhvr>
                                    </p:animEffect>
                                  </p:childTnLst>
                                </p:cTn>
                              </p:par>
                            </p:childTnLst>
                          </p:cTn>
                        </p:par>
                        <p:par>
                          <p:cTn id="20" fill="hold">
                            <p:stCondLst>
                              <p:cond delay="9750"/>
                            </p:stCondLst>
                            <p:childTnLst>
                              <p:par>
                                <p:cTn id="21" presetID="22" presetClass="entr" presetSubtype="1" fill="hold" nodeType="afterEffect">
                                  <p:stCondLst>
                                    <p:cond delay="1000"/>
                                  </p:stCondLst>
                                  <p:childTnLst>
                                    <p:set>
                                      <p:cBhvr>
                                        <p:cTn id="22" dur="1" fill="hold">
                                          <p:stCondLst>
                                            <p:cond delay="0"/>
                                          </p:stCondLst>
                                        </p:cTn>
                                        <p:tgtEl>
                                          <p:spTgt spid="8">
                                            <p:txEl>
                                              <p:pRg st="9" end="9"/>
                                            </p:txEl>
                                          </p:spTgt>
                                        </p:tgtEl>
                                        <p:attrNameLst>
                                          <p:attrName>style.visibility</p:attrName>
                                        </p:attrNameLst>
                                      </p:cBhvr>
                                      <p:to>
                                        <p:strVal val="visible"/>
                                      </p:to>
                                    </p:set>
                                    <p:animEffect transition="in" filter="wipe(up)">
                                      <p:cBhvr>
                                        <p:cTn id="23" dur="3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31</a:t>
            </a:fld>
            <a:endParaRPr/>
          </a:p>
        </p:txBody>
      </p:sp>
      <p:sp>
        <p:nvSpPr>
          <p:cNvPr id="72" name="Google Shape;72;g10b78f225a7_0_23"/>
          <p:cNvSpPr txBox="1"/>
          <p:nvPr/>
        </p:nvSpPr>
        <p:spPr>
          <a:xfrm>
            <a:off x="285531" y="1074531"/>
            <a:ext cx="8510100" cy="5445331"/>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t" anchorCtr="0">
            <a:normAutofit/>
          </a:bodyPr>
          <a:lstStyle/>
          <a:p>
            <a:pPr marL="742950" marR="0" lvl="0" indent="-742950" algn="l" rtl="0">
              <a:lnSpc>
                <a:spcPct val="90000"/>
              </a:lnSpc>
              <a:spcBef>
                <a:spcPts val="0"/>
              </a:spcBef>
              <a:spcAft>
                <a:spcPts val="0"/>
              </a:spcAft>
              <a:buNone/>
            </a:pPr>
            <a:endParaRPr lang="es-ES" sz="2400" dirty="0">
              <a:solidFill>
                <a:schemeClr val="lt1"/>
              </a:solidFill>
            </a:endParaRPr>
          </a:p>
          <a:p>
            <a:pPr marL="742950" marR="0" lvl="0" indent="-742950" algn="l" rtl="0">
              <a:lnSpc>
                <a:spcPct val="90000"/>
              </a:lnSpc>
              <a:spcBef>
                <a:spcPts val="0"/>
              </a:spcBef>
              <a:spcAft>
                <a:spcPts val="0"/>
              </a:spcAft>
              <a:buNone/>
            </a:pPr>
            <a:r>
              <a:rPr lang="es-ES" sz="2400" dirty="0" err="1">
                <a:solidFill>
                  <a:schemeClr val="lt1"/>
                </a:solidFill>
              </a:rPr>
              <a:t>Capsule’s</a:t>
            </a:r>
            <a:r>
              <a:rPr lang="es-ES" sz="2400" dirty="0">
                <a:solidFill>
                  <a:schemeClr val="lt1"/>
                </a:solidFill>
              </a:rPr>
              <a:t> </a:t>
            </a:r>
            <a:r>
              <a:rPr lang="es-ES" sz="2400" dirty="0" err="1">
                <a:solidFill>
                  <a:schemeClr val="lt1"/>
                </a:solidFill>
              </a:rPr>
              <a:t>validation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48369" y="3589447"/>
            <a:ext cx="8367731" cy="1384995"/>
          </a:xfrm>
          <a:prstGeom prst="rect">
            <a:avLst/>
          </a:prstGeom>
        </p:spPr>
        <p:txBody>
          <a:bodyPr wrap="square">
            <a:spAutoFit/>
          </a:bodyPr>
          <a:lstStyle/>
          <a:p>
            <a:pPr algn="just"/>
            <a:r>
              <a:rPr lang="en-US" sz="2100" dirty="0">
                <a:solidFill>
                  <a:schemeClr val="bg2">
                    <a:lumMod val="20000"/>
                    <a:lumOff val="80000"/>
                  </a:schemeClr>
                </a:solidFill>
              </a:rPr>
              <a:t>The following quiz represents 5 questions you will have to answer to confirm your understanding of the present capsule.</a:t>
            </a:r>
          </a:p>
          <a:p>
            <a:pPr algn="just"/>
            <a:endParaRPr lang="en-US" sz="2100" dirty="0">
              <a:solidFill>
                <a:schemeClr val="bg2">
                  <a:lumMod val="20000"/>
                  <a:lumOff val="80000"/>
                </a:schemeClr>
              </a:solidFill>
            </a:endParaRPr>
          </a:p>
          <a:p>
            <a:pPr algn="just"/>
            <a:r>
              <a:rPr lang="en-US" sz="2100" dirty="0">
                <a:solidFill>
                  <a:schemeClr val="bg2">
                    <a:lumMod val="20000"/>
                    <a:lumOff val="80000"/>
                  </a:schemeClr>
                </a:solidFill>
              </a:rPr>
              <a:t>Each correct answer is worth 1 point. No point for errors.</a:t>
            </a:r>
          </a:p>
        </p:txBody>
      </p:sp>
      <p:sp>
        <p:nvSpPr>
          <p:cNvPr id="2" name="Flèche : droite 1">
            <a:hlinkClick r:id="" action="ppaction://hlinkshowjump?jump=nextslide"/>
            <a:extLst>
              <a:ext uri="{FF2B5EF4-FFF2-40B4-BE49-F238E27FC236}">
                <a16:creationId xmlns:a16="http://schemas.microsoft.com/office/drawing/2014/main" id="{BFA8469D-A928-4D36-9D32-87B82E91FF73}"/>
              </a:ext>
            </a:extLst>
          </p:cNvPr>
          <p:cNvSpPr/>
          <p:nvPr/>
        </p:nvSpPr>
        <p:spPr>
          <a:xfrm>
            <a:off x="7474187" y="5832263"/>
            <a:ext cx="903249" cy="490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973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32</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646331"/>
          </a:xfrm>
          <a:prstGeom prst="rect">
            <a:avLst/>
          </a:prstGeom>
          <a:noFill/>
        </p:spPr>
        <p:txBody>
          <a:bodyPr wrap="square" rtlCol="0">
            <a:spAutoFit/>
          </a:bodyPr>
          <a:lstStyle/>
          <a:p>
            <a:r>
              <a:rPr lang="fr-FR" sz="1800" b="1" dirty="0"/>
              <a:t>Question n°1 :</a:t>
            </a:r>
          </a:p>
          <a:p>
            <a:r>
              <a:rPr lang="en-US" sz="1800" dirty="0">
                <a:solidFill>
                  <a:schemeClr val="tx1"/>
                </a:solidFill>
              </a:rPr>
              <a:t>Which of the below factors affects most hotel and restaurant services?</a:t>
            </a:r>
          </a:p>
        </p:txBody>
      </p:sp>
      <p:sp>
        <p:nvSpPr>
          <p:cNvPr id="9" name="Rectangle 8">
            <a:hlinkClick r:id="" action="ppaction://macro?name=SlideLayout5.Wrong"/>
            <a:extLst>
              <a:ext uri="{FF2B5EF4-FFF2-40B4-BE49-F238E27FC236}">
                <a16:creationId xmlns:a16="http://schemas.microsoft.com/office/drawing/2014/main" id="{5B7332FF-407F-4BCC-B855-5032789EFB54}"/>
              </a:ext>
            </a:extLst>
          </p:cNvPr>
          <p:cNvSpPr/>
          <p:nvPr/>
        </p:nvSpPr>
        <p:spPr>
          <a:xfrm>
            <a:off x="1828800" y="2744634"/>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e-commerce </a:t>
            </a:r>
            <a:r>
              <a:rPr lang="fr-FR" sz="1600" dirty="0" err="1">
                <a:solidFill>
                  <a:schemeClr val="bg2"/>
                </a:solidFill>
                <a:sym typeface="Wingdings" panose="05000000000000000000" pitchFamily="2" charset="2"/>
              </a:rPr>
              <a:t>evolution</a:t>
            </a:r>
            <a:r>
              <a:rPr lang="fr-FR" sz="1600" dirty="0">
                <a:solidFill>
                  <a:schemeClr val="bg2"/>
                </a:solidFill>
                <a:sym typeface="Wingdings" panose="05000000000000000000" pitchFamily="2" charset="2"/>
              </a:rPr>
              <a:t> of </a:t>
            </a:r>
            <a:r>
              <a:rPr lang="fr-FR" sz="1600" dirty="0" err="1">
                <a:solidFill>
                  <a:schemeClr val="bg2"/>
                </a:solidFill>
                <a:sym typeface="Wingdings" panose="05000000000000000000" pitchFamily="2" charset="2"/>
              </a:rPr>
              <a:t>behaviours</a:t>
            </a:r>
            <a:endParaRPr lang="fr-FR" sz="1600" dirty="0">
              <a:solidFill>
                <a:schemeClr val="bg2"/>
              </a:solidFill>
            </a:endParaRPr>
          </a:p>
        </p:txBody>
      </p:sp>
      <p:sp>
        <p:nvSpPr>
          <p:cNvPr id="12" name="Rectangle 11">
            <a:hlinkClick r:id="" action="ppaction://macro?name=SlideLayout5.Wrong"/>
            <a:extLst>
              <a:ext uri="{FF2B5EF4-FFF2-40B4-BE49-F238E27FC236}">
                <a16:creationId xmlns:a16="http://schemas.microsoft.com/office/drawing/2014/main" id="{DBFC5508-0A47-434C-9BFB-EDC9270D8801}"/>
              </a:ext>
            </a:extLst>
          </p:cNvPr>
          <p:cNvSpPr/>
          <p:nvPr/>
        </p:nvSpPr>
        <p:spPr>
          <a:xfrm>
            <a:off x="1828799" y="3556093"/>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Congestion and parking to </a:t>
            </a:r>
            <a:r>
              <a:rPr lang="fr-FR" sz="1600" dirty="0" err="1">
                <a:solidFill>
                  <a:schemeClr val="bg2"/>
                </a:solidFill>
                <a:sym typeface="Wingdings" panose="05000000000000000000" pitchFamily="2" charset="2"/>
              </a:rPr>
              <a:t>access</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premises</a:t>
            </a:r>
            <a:endParaRPr lang="fr-FR" sz="1600" dirty="0">
              <a:solidFill>
                <a:schemeClr val="bg2"/>
              </a:solidFill>
            </a:endParaRPr>
          </a:p>
        </p:txBody>
      </p:sp>
      <p:sp>
        <p:nvSpPr>
          <p:cNvPr id="13" name="Rectangle 12">
            <a:hlinkClick r:id="" action="ppaction://macro?name=SlideLayout5.Wrong"/>
            <a:extLst>
              <a:ext uri="{FF2B5EF4-FFF2-40B4-BE49-F238E27FC236}">
                <a16:creationId xmlns:a16="http://schemas.microsoft.com/office/drawing/2014/main" id="{706BB33F-7F7E-44D1-A077-39D2C4C118CF}"/>
              </a:ext>
            </a:extLst>
          </p:cNvPr>
          <p:cNvSpPr/>
          <p:nvPr/>
        </p:nvSpPr>
        <p:spPr>
          <a:xfrm>
            <a:off x="1828799" y="4367552"/>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Regulations</a:t>
            </a:r>
            <a:r>
              <a:rPr lang="fr-FR" sz="1600" dirty="0">
                <a:solidFill>
                  <a:schemeClr val="bg2"/>
                </a:solidFill>
                <a:sym typeface="Wingdings" panose="05000000000000000000" pitchFamily="2" charset="2"/>
              </a:rPr>
              <a:t> on </a:t>
            </a:r>
            <a:r>
              <a:rPr lang="fr-FR" sz="1600" dirty="0" err="1">
                <a:solidFill>
                  <a:schemeClr val="bg2"/>
                </a:solidFill>
                <a:sym typeface="Wingdings" panose="05000000000000000000" pitchFamily="2" charset="2"/>
              </a:rPr>
              <a:t>products</a:t>
            </a:r>
            <a:r>
              <a:rPr lang="fr-FR" sz="1600" dirty="0">
                <a:solidFill>
                  <a:schemeClr val="bg2"/>
                </a:solidFill>
                <a:sym typeface="Wingdings" panose="05000000000000000000" pitchFamily="2" charset="2"/>
              </a:rPr>
              <a:t> and </a:t>
            </a:r>
            <a:r>
              <a:rPr lang="fr-FR" sz="1600" dirty="0" err="1">
                <a:solidFill>
                  <a:schemeClr val="bg2"/>
                </a:solidFill>
                <a:sym typeface="Wingdings" panose="05000000000000000000" pitchFamily="2" charset="2"/>
              </a:rPr>
              <a:t>sourcing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means</a:t>
            </a:r>
            <a:endParaRPr lang="fr-FR" sz="1600" dirty="0">
              <a:solidFill>
                <a:schemeClr val="bg2"/>
              </a:solidFill>
            </a:endParaRPr>
          </a:p>
        </p:txBody>
      </p:sp>
      <p:sp>
        <p:nvSpPr>
          <p:cNvPr id="14" name="Rectangle 13">
            <a:hlinkClick r:id="" action="ppaction://macro?name=SlideLayout5.Wrong"/>
            <a:extLst>
              <a:ext uri="{FF2B5EF4-FFF2-40B4-BE49-F238E27FC236}">
                <a16:creationId xmlns:a16="http://schemas.microsoft.com/office/drawing/2014/main" id="{A70020B5-E13A-4BDD-B145-70F3CAA3D344}"/>
              </a:ext>
            </a:extLst>
          </p:cNvPr>
          <p:cNvSpPr/>
          <p:nvPr/>
        </p:nvSpPr>
        <p:spPr>
          <a:xfrm>
            <a:off x="1828798" y="5179011"/>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Land use and </a:t>
            </a:r>
            <a:r>
              <a:rPr lang="fr-FR" sz="1600" dirty="0" err="1">
                <a:solidFill>
                  <a:schemeClr val="bg2"/>
                </a:solidFill>
                <a:sym typeface="Wingdings" panose="05000000000000000000" pitchFamily="2" charset="2"/>
              </a:rPr>
              <a:t>cost</a:t>
            </a:r>
            <a:r>
              <a:rPr lang="fr-FR" sz="1600" dirty="0">
                <a:solidFill>
                  <a:schemeClr val="bg2"/>
                </a:solidFill>
                <a:sym typeface="Wingdings" panose="05000000000000000000" pitchFamily="2" charset="2"/>
              </a:rPr>
              <a:t> of infrastructure</a:t>
            </a:r>
            <a:endParaRPr lang="fr-FR" sz="1600" dirty="0">
              <a:solidFill>
                <a:schemeClr val="bg2"/>
              </a:solidFill>
            </a:endParaRPr>
          </a:p>
        </p:txBody>
      </p:sp>
      <p:sp>
        <p:nvSpPr>
          <p:cNvPr id="10" name="Rectangle 9">
            <a:hlinkClick r:id="" action="ppaction://macro?name=SlideLayout5.Correct"/>
            <a:extLst>
              <a:ext uri="{FF2B5EF4-FFF2-40B4-BE49-F238E27FC236}">
                <a16:creationId xmlns:a16="http://schemas.microsoft.com/office/drawing/2014/main" id="{FD6EBA30-696E-48BC-8856-AE19ABB22F20}"/>
              </a:ext>
            </a:extLst>
          </p:cNvPr>
          <p:cNvSpPr/>
          <p:nvPr/>
        </p:nvSpPr>
        <p:spPr>
          <a:xfrm>
            <a:off x="1828797" y="5966003"/>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All of the </a:t>
            </a:r>
            <a:r>
              <a:rPr lang="fr-FR" sz="1600" dirty="0" err="1">
                <a:solidFill>
                  <a:schemeClr val="bg2"/>
                </a:solidFill>
                <a:sym typeface="Wingdings" panose="05000000000000000000" pitchFamily="2" charset="2"/>
              </a:rPr>
              <a:t>above</a:t>
            </a:r>
            <a:endParaRPr lang="fr-FR" sz="1600" dirty="0">
              <a:solidFill>
                <a:schemeClr val="bg2"/>
              </a:solidFill>
            </a:endParaRPr>
          </a:p>
        </p:txBody>
      </p:sp>
    </p:spTree>
    <p:extLst>
      <p:ext uri="{BB962C8B-B14F-4D97-AF65-F5344CB8AC3E}">
        <p14:creationId xmlns:p14="http://schemas.microsoft.com/office/powerpoint/2010/main" val="2819788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33</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646331"/>
          </a:xfrm>
          <a:prstGeom prst="rect">
            <a:avLst/>
          </a:prstGeom>
          <a:noFill/>
        </p:spPr>
        <p:txBody>
          <a:bodyPr wrap="square" rtlCol="0">
            <a:spAutoFit/>
          </a:bodyPr>
          <a:lstStyle/>
          <a:p>
            <a:r>
              <a:rPr lang="fr-FR" sz="1800" b="1" dirty="0"/>
              <a:t>Question n°2 :</a:t>
            </a:r>
          </a:p>
          <a:p>
            <a:pPr algn="just"/>
            <a:r>
              <a:rPr lang="en-US" sz="1800" dirty="0">
                <a:solidFill>
                  <a:schemeClr val="tx1"/>
                </a:solidFill>
              </a:rPr>
              <a:t>What definition corresponds best to the term ‘distributive consumption’?</a:t>
            </a:r>
          </a:p>
        </p:txBody>
      </p:sp>
      <p:sp>
        <p:nvSpPr>
          <p:cNvPr id="9" name="Rectangle 8">
            <a:hlinkClick r:id="" action="ppaction://macro?name=SlideLayout5.Wrong"/>
            <a:extLst>
              <a:ext uri="{FF2B5EF4-FFF2-40B4-BE49-F238E27FC236}">
                <a16:creationId xmlns:a16="http://schemas.microsoft.com/office/drawing/2014/main" id="{5B7332FF-407F-4BCC-B855-5032789EFB54}"/>
              </a:ext>
            </a:extLst>
          </p:cNvPr>
          <p:cNvSpPr/>
          <p:nvPr/>
        </p:nvSpPr>
        <p:spPr>
          <a:xfrm>
            <a:off x="1561171" y="3099425"/>
            <a:ext cx="5765182" cy="452852"/>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Demand</a:t>
            </a:r>
            <a:r>
              <a:rPr lang="fr-FR" sz="1600" dirty="0">
                <a:solidFill>
                  <a:schemeClr val="bg2"/>
                </a:solidFill>
                <a:sym typeface="Wingdings" panose="05000000000000000000" pitchFamily="2" charset="2"/>
              </a:rPr>
              <a:t> for a </a:t>
            </a:r>
            <a:r>
              <a:rPr lang="fr-FR" sz="1600" dirty="0" err="1">
                <a:solidFill>
                  <a:schemeClr val="bg2"/>
                </a:solidFill>
                <a:sym typeface="Wingdings" panose="05000000000000000000" pitchFamily="2" charset="2"/>
              </a:rPr>
              <a:t>technologically</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advanced</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delivery</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method</a:t>
            </a:r>
            <a:endParaRPr lang="fr-FR" sz="1600" dirty="0">
              <a:solidFill>
                <a:schemeClr val="bg2"/>
              </a:solidFill>
            </a:endParaRPr>
          </a:p>
        </p:txBody>
      </p:sp>
      <p:sp>
        <p:nvSpPr>
          <p:cNvPr id="12" name="Rectangle 11">
            <a:hlinkClick r:id="" action="ppaction://macro?name=SlideLayout5.Wrong"/>
            <a:extLst>
              <a:ext uri="{FF2B5EF4-FFF2-40B4-BE49-F238E27FC236}">
                <a16:creationId xmlns:a16="http://schemas.microsoft.com/office/drawing/2014/main" id="{DBFC5508-0A47-434C-9BFB-EDC9270D8801}"/>
              </a:ext>
            </a:extLst>
          </p:cNvPr>
          <p:cNvSpPr/>
          <p:nvPr/>
        </p:nvSpPr>
        <p:spPr>
          <a:xfrm>
            <a:off x="1561170" y="3910884"/>
            <a:ext cx="5765182" cy="452852"/>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Demand</a:t>
            </a:r>
            <a:r>
              <a:rPr lang="fr-FR" sz="1600" dirty="0">
                <a:solidFill>
                  <a:schemeClr val="bg2"/>
                </a:solidFill>
                <a:sym typeface="Wingdings" panose="05000000000000000000" pitchFamily="2" charset="2"/>
              </a:rPr>
              <a:t> for a multimodal </a:t>
            </a:r>
            <a:r>
              <a:rPr lang="fr-FR" sz="1600" dirty="0" err="1">
                <a:solidFill>
                  <a:schemeClr val="bg2"/>
                </a:solidFill>
                <a:sym typeface="Wingdings" panose="05000000000000000000" pitchFamily="2" charset="2"/>
              </a:rPr>
              <a:t>delivery</a:t>
            </a:r>
            <a:endParaRPr lang="fr-FR" sz="1600" dirty="0">
              <a:solidFill>
                <a:schemeClr val="bg2"/>
              </a:solidFill>
            </a:endParaRPr>
          </a:p>
        </p:txBody>
      </p:sp>
      <p:sp>
        <p:nvSpPr>
          <p:cNvPr id="13" name="Rectangle 12">
            <a:hlinkClick r:id="" action="ppaction://macro?name=SlideLayout5.Wrong"/>
            <a:extLst>
              <a:ext uri="{FF2B5EF4-FFF2-40B4-BE49-F238E27FC236}">
                <a16:creationId xmlns:a16="http://schemas.microsoft.com/office/drawing/2014/main" id="{706BB33F-7F7E-44D1-A077-39D2C4C118CF}"/>
              </a:ext>
            </a:extLst>
          </p:cNvPr>
          <p:cNvSpPr/>
          <p:nvPr/>
        </p:nvSpPr>
        <p:spPr>
          <a:xfrm>
            <a:off x="1561170" y="4722343"/>
            <a:ext cx="5765182" cy="452852"/>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Demand</a:t>
            </a:r>
            <a:r>
              <a:rPr lang="fr-FR" sz="1600" dirty="0">
                <a:solidFill>
                  <a:schemeClr val="bg2"/>
                </a:solidFill>
                <a:sym typeface="Wingdings" panose="05000000000000000000" pitchFamily="2" charset="2"/>
              </a:rPr>
              <a:t> for more </a:t>
            </a:r>
            <a:r>
              <a:rPr lang="fr-FR" sz="1600" dirty="0" err="1">
                <a:solidFill>
                  <a:schemeClr val="bg2"/>
                </a:solidFill>
                <a:sym typeface="Wingdings" panose="05000000000000000000" pitchFamily="2" charset="2"/>
              </a:rPr>
              <a:t>delivery</a:t>
            </a:r>
            <a:r>
              <a:rPr lang="fr-FR" sz="1600" dirty="0">
                <a:solidFill>
                  <a:schemeClr val="bg2"/>
                </a:solidFill>
                <a:sym typeface="Wingdings" panose="05000000000000000000" pitchFamily="2" charset="2"/>
              </a:rPr>
              <a:t> options</a:t>
            </a:r>
            <a:endParaRPr lang="fr-FR" sz="1600" dirty="0">
              <a:solidFill>
                <a:schemeClr val="bg2"/>
              </a:solidFill>
            </a:endParaRPr>
          </a:p>
        </p:txBody>
      </p:sp>
      <p:sp>
        <p:nvSpPr>
          <p:cNvPr id="14" name="Rectangle 13">
            <a:hlinkClick r:id="" action="ppaction://macro?name=SlideLayout5.Correct"/>
            <a:extLst>
              <a:ext uri="{FF2B5EF4-FFF2-40B4-BE49-F238E27FC236}">
                <a16:creationId xmlns:a16="http://schemas.microsoft.com/office/drawing/2014/main" id="{A70020B5-E13A-4BDD-B145-70F3CAA3D344}"/>
              </a:ext>
            </a:extLst>
          </p:cNvPr>
          <p:cNvSpPr/>
          <p:nvPr/>
        </p:nvSpPr>
        <p:spPr>
          <a:xfrm>
            <a:off x="1561169" y="5533802"/>
            <a:ext cx="5765182" cy="452852"/>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Demand</a:t>
            </a:r>
            <a:r>
              <a:rPr lang="fr-FR" sz="1600" dirty="0">
                <a:solidFill>
                  <a:schemeClr val="bg2"/>
                </a:solidFill>
                <a:sym typeface="Wingdings" panose="05000000000000000000" pitchFamily="2" charset="2"/>
              </a:rPr>
              <a:t> for more </a:t>
            </a:r>
            <a:r>
              <a:rPr lang="fr-FR" sz="1600" dirty="0" err="1">
                <a:solidFill>
                  <a:schemeClr val="bg2"/>
                </a:solidFill>
                <a:sym typeface="Wingdings" panose="05000000000000000000" pitchFamily="2" charset="2"/>
              </a:rPr>
              <a:t>traceability</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regarding</a:t>
            </a:r>
            <a:r>
              <a:rPr lang="fr-FR" sz="1600" dirty="0">
                <a:solidFill>
                  <a:schemeClr val="bg2"/>
                </a:solidFill>
                <a:sym typeface="Wingdings" panose="05000000000000000000" pitchFamily="2" charset="2"/>
              </a:rPr>
              <a:t> the mode of </a:t>
            </a:r>
            <a:r>
              <a:rPr lang="fr-FR" sz="1600" dirty="0" err="1">
                <a:solidFill>
                  <a:schemeClr val="bg2"/>
                </a:solidFill>
                <a:sym typeface="Wingdings" panose="05000000000000000000" pitchFamily="2" charset="2"/>
              </a:rPr>
              <a:t>delivery</a:t>
            </a:r>
            <a:endParaRPr lang="fr-FR" sz="1600" dirty="0">
              <a:solidFill>
                <a:schemeClr val="bg2"/>
              </a:solidFill>
            </a:endParaRPr>
          </a:p>
        </p:txBody>
      </p:sp>
    </p:spTree>
    <p:extLst>
      <p:ext uri="{BB962C8B-B14F-4D97-AF65-F5344CB8AC3E}">
        <p14:creationId xmlns:p14="http://schemas.microsoft.com/office/powerpoint/2010/main" val="88962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34</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646331"/>
          </a:xfrm>
          <a:prstGeom prst="rect">
            <a:avLst/>
          </a:prstGeom>
          <a:noFill/>
        </p:spPr>
        <p:txBody>
          <a:bodyPr wrap="square" rtlCol="0">
            <a:spAutoFit/>
          </a:bodyPr>
          <a:lstStyle/>
          <a:p>
            <a:r>
              <a:rPr lang="fr-FR" sz="1800" b="1" dirty="0"/>
              <a:t>Question n°3 :</a:t>
            </a:r>
          </a:p>
          <a:p>
            <a:r>
              <a:rPr lang="en-US" sz="1800" dirty="0">
                <a:solidFill>
                  <a:schemeClr val="tx1"/>
                </a:solidFill>
              </a:rPr>
              <a:t>What is the main obstacle to the conversion of stakeholders to green logistics?</a:t>
            </a:r>
          </a:p>
        </p:txBody>
      </p:sp>
      <p:sp>
        <p:nvSpPr>
          <p:cNvPr id="9" name="Rectangle 8">
            <a:hlinkClick r:id="" action="ppaction://macro?name=SlideLayout5.Wrong"/>
            <a:extLst>
              <a:ext uri="{FF2B5EF4-FFF2-40B4-BE49-F238E27FC236}">
                <a16:creationId xmlns:a16="http://schemas.microsoft.com/office/drawing/2014/main" id="{5B7332FF-407F-4BCC-B855-5032789EFB54}"/>
              </a:ext>
            </a:extLst>
          </p:cNvPr>
          <p:cNvSpPr/>
          <p:nvPr/>
        </p:nvSpPr>
        <p:spPr>
          <a:xfrm>
            <a:off x="1828802" y="3145581"/>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Modified</a:t>
            </a:r>
            <a:r>
              <a:rPr lang="fr-FR" sz="1600" dirty="0">
                <a:solidFill>
                  <a:schemeClr val="bg2"/>
                </a:solidFill>
                <a:sym typeface="Wingdings" panose="05000000000000000000" pitchFamily="2" charset="2"/>
              </a:rPr>
              <a:t> operating conditions</a:t>
            </a:r>
            <a:endParaRPr lang="fr-FR" sz="1600" dirty="0">
              <a:solidFill>
                <a:schemeClr val="bg2"/>
              </a:solidFill>
            </a:endParaRPr>
          </a:p>
        </p:txBody>
      </p:sp>
      <p:sp>
        <p:nvSpPr>
          <p:cNvPr id="12" name="Rectangle 11">
            <a:hlinkClick r:id="" action="ppaction://macro?name=SlideLayout5.Wrong"/>
            <a:extLst>
              <a:ext uri="{FF2B5EF4-FFF2-40B4-BE49-F238E27FC236}">
                <a16:creationId xmlns:a16="http://schemas.microsoft.com/office/drawing/2014/main" id="{DBFC5508-0A47-434C-9BFB-EDC9270D8801}"/>
              </a:ext>
            </a:extLst>
          </p:cNvPr>
          <p:cNvSpPr/>
          <p:nvPr/>
        </p:nvSpPr>
        <p:spPr>
          <a:xfrm>
            <a:off x="1828801" y="3957040"/>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Investment </a:t>
            </a:r>
            <a:r>
              <a:rPr lang="fr-FR" sz="1600" dirty="0" err="1">
                <a:solidFill>
                  <a:schemeClr val="bg2"/>
                </a:solidFill>
                <a:sym typeface="Wingdings" panose="05000000000000000000" pitchFamily="2" charset="2"/>
              </a:rPr>
              <a:t>costs</a:t>
            </a:r>
            <a:endParaRPr lang="fr-FR" sz="1600" dirty="0">
              <a:solidFill>
                <a:schemeClr val="bg2"/>
              </a:solidFill>
            </a:endParaRPr>
          </a:p>
        </p:txBody>
      </p:sp>
      <p:sp>
        <p:nvSpPr>
          <p:cNvPr id="13" name="Rectangle 12">
            <a:hlinkClick r:id="" action="ppaction://macro?name=SlideLayout5.Correct"/>
            <a:extLst>
              <a:ext uri="{FF2B5EF4-FFF2-40B4-BE49-F238E27FC236}">
                <a16:creationId xmlns:a16="http://schemas.microsoft.com/office/drawing/2014/main" id="{706BB33F-7F7E-44D1-A077-39D2C4C118CF}"/>
              </a:ext>
            </a:extLst>
          </p:cNvPr>
          <p:cNvSpPr/>
          <p:nvPr/>
        </p:nvSpPr>
        <p:spPr>
          <a:xfrm>
            <a:off x="1828801" y="476849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Increased</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competition</a:t>
            </a:r>
            <a:endParaRPr lang="fr-FR" sz="1600" dirty="0">
              <a:solidFill>
                <a:schemeClr val="bg2"/>
              </a:solidFill>
            </a:endParaRPr>
          </a:p>
        </p:txBody>
      </p:sp>
      <p:sp>
        <p:nvSpPr>
          <p:cNvPr id="14" name="Rectangle 13">
            <a:hlinkClick r:id="" action="ppaction://macro?name=SlideLayout5.Wrong"/>
            <a:extLst>
              <a:ext uri="{FF2B5EF4-FFF2-40B4-BE49-F238E27FC236}">
                <a16:creationId xmlns:a16="http://schemas.microsoft.com/office/drawing/2014/main" id="{A70020B5-E13A-4BDD-B145-70F3CAA3D344}"/>
              </a:ext>
            </a:extLst>
          </p:cNvPr>
          <p:cNvSpPr/>
          <p:nvPr/>
        </p:nvSpPr>
        <p:spPr>
          <a:xfrm>
            <a:off x="1828800" y="557995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Regulation</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constraints</a:t>
            </a:r>
            <a:endParaRPr lang="fr-FR" sz="1600" dirty="0">
              <a:solidFill>
                <a:schemeClr val="bg2"/>
              </a:solidFill>
            </a:endParaRPr>
          </a:p>
        </p:txBody>
      </p:sp>
    </p:spTree>
    <p:extLst>
      <p:ext uri="{BB962C8B-B14F-4D97-AF65-F5344CB8AC3E}">
        <p14:creationId xmlns:p14="http://schemas.microsoft.com/office/powerpoint/2010/main" val="2605658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35</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923330"/>
          </a:xfrm>
          <a:prstGeom prst="rect">
            <a:avLst/>
          </a:prstGeom>
          <a:noFill/>
        </p:spPr>
        <p:txBody>
          <a:bodyPr wrap="square" rtlCol="0">
            <a:spAutoFit/>
          </a:bodyPr>
          <a:lstStyle/>
          <a:p>
            <a:r>
              <a:rPr lang="fr-FR" sz="1800" b="1" dirty="0"/>
              <a:t>Question n°4 :</a:t>
            </a:r>
          </a:p>
          <a:p>
            <a:pPr algn="just"/>
            <a:r>
              <a:rPr lang="en-US" sz="1800" dirty="0">
                <a:solidFill>
                  <a:schemeClr val="tx1"/>
                </a:solidFill>
              </a:rPr>
              <a:t>Indicate below all the urban logistic challenges that affect the business environment in the city:</a:t>
            </a:r>
            <a:endParaRPr lang="es-ES" sz="1800" dirty="0"/>
          </a:p>
        </p:txBody>
      </p:sp>
      <p:sp>
        <p:nvSpPr>
          <p:cNvPr id="9" name="Rectangle 8">
            <a:hlinkClick r:id="" action="ppaction://macro?name=SlideLayout5.WrongPartiel"/>
            <a:extLst>
              <a:ext uri="{FF2B5EF4-FFF2-40B4-BE49-F238E27FC236}">
                <a16:creationId xmlns:a16="http://schemas.microsoft.com/office/drawing/2014/main" id="{5B7332FF-407F-4BCC-B855-5032789EFB54}"/>
              </a:ext>
            </a:extLst>
          </p:cNvPr>
          <p:cNvSpPr/>
          <p:nvPr/>
        </p:nvSpPr>
        <p:spPr>
          <a:xfrm>
            <a:off x="858644" y="3256156"/>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err="1">
                <a:solidFill>
                  <a:schemeClr val="bg2"/>
                </a:solidFill>
                <a:sym typeface="Wingdings" panose="05000000000000000000" pitchFamily="2" charset="2"/>
              </a:rPr>
              <a:t>Converging</a:t>
            </a:r>
            <a:r>
              <a:rPr lang="fr-FR" sz="1500" dirty="0">
                <a:solidFill>
                  <a:schemeClr val="bg2"/>
                </a:solidFill>
                <a:sym typeface="Wingdings" panose="05000000000000000000" pitchFamily="2" charset="2"/>
              </a:rPr>
              <a:t> </a:t>
            </a:r>
            <a:r>
              <a:rPr lang="fr-FR" sz="1500" dirty="0" err="1">
                <a:solidFill>
                  <a:schemeClr val="bg2"/>
                </a:solidFill>
                <a:sym typeface="Wingdings" panose="05000000000000000000" pitchFamily="2" charset="2"/>
              </a:rPr>
              <a:t>priorities</a:t>
            </a:r>
            <a:r>
              <a:rPr lang="fr-FR" sz="1500" dirty="0">
                <a:solidFill>
                  <a:schemeClr val="bg2"/>
                </a:solidFill>
                <a:sym typeface="Wingdings" panose="05000000000000000000" pitchFamily="2" charset="2"/>
              </a:rPr>
              <a:t> of stakeholders</a:t>
            </a:r>
            <a:endParaRPr lang="fr-FR" sz="1500" dirty="0">
              <a:solidFill>
                <a:schemeClr val="bg2"/>
              </a:solidFill>
            </a:endParaRPr>
          </a:p>
        </p:txBody>
      </p:sp>
      <p:sp>
        <p:nvSpPr>
          <p:cNvPr id="12" name="Rectangle 11">
            <a:hlinkClick r:id="" action="ppaction://macro?name=SlideLayout5.WrongPartiel"/>
            <a:extLst>
              <a:ext uri="{FF2B5EF4-FFF2-40B4-BE49-F238E27FC236}">
                <a16:creationId xmlns:a16="http://schemas.microsoft.com/office/drawing/2014/main" id="{DBFC5508-0A47-434C-9BFB-EDC9270D8801}"/>
              </a:ext>
            </a:extLst>
          </p:cNvPr>
          <p:cNvSpPr/>
          <p:nvPr/>
        </p:nvSpPr>
        <p:spPr>
          <a:xfrm>
            <a:off x="858643" y="4067615"/>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Cyclologistics</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operations</a:t>
            </a:r>
            <a:endParaRPr lang="fr-FR" sz="1600" dirty="0">
              <a:solidFill>
                <a:schemeClr val="bg2"/>
              </a:solidFill>
            </a:endParaRPr>
          </a:p>
        </p:txBody>
      </p:sp>
      <p:sp>
        <p:nvSpPr>
          <p:cNvPr id="13" name="Rectangle 12">
            <a:hlinkClick r:id="" action="ppaction://macro?name=SlideLayout5.CorrectPartiel"/>
            <a:extLst>
              <a:ext uri="{FF2B5EF4-FFF2-40B4-BE49-F238E27FC236}">
                <a16:creationId xmlns:a16="http://schemas.microsoft.com/office/drawing/2014/main" id="{706BB33F-7F7E-44D1-A077-39D2C4C118CF}"/>
              </a:ext>
            </a:extLst>
          </p:cNvPr>
          <p:cNvSpPr/>
          <p:nvPr/>
        </p:nvSpPr>
        <p:spPr>
          <a:xfrm>
            <a:off x="858643" y="4879074"/>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Access to </a:t>
            </a:r>
            <a:r>
              <a:rPr lang="fr-FR" sz="1600" dirty="0" err="1">
                <a:solidFill>
                  <a:schemeClr val="bg2"/>
                </a:solidFill>
                <a:sym typeface="Wingdings" panose="05000000000000000000" pitchFamily="2" charset="2"/>
              </a:rPr>
              <a:t>delivery</a:t>
            </a:r>
            <a:r>
              <a:rPr lang="fr-FR" sz="1600" dirty="0">
                <a:solidFill>
                  <a:schemeClr val="bg2"/>
                </a:solidFill>
                <a:sym typeface="Wingdings" panose="05000000000000000000" pitchFamily="2" charset="2"/>
              </a:rPr>
              <a:t> points</a:t>
            </a:r>
            <a:endParaRPr lang="fr-FR" sz="1600" dirty="0">
              <a:solidFill>
                <a:schemeClr val="bg2"/>
              </a:solidFill>
            </a:endParaRPr>
          </a:p>
        </p:txBody>
      </p:sp>
      <p:sp>
        <p:nvSpPr>
          <p:cNvPr id="14" name="Rectangle 13">
            <a:hlinkClick r:id="" action="ppaction://macro?name=SlideLayout5.CorrectPartiel"/>
            <a:extLst>
              <a:ext uri="{FF2B5EF4-FFF2-40B4-BE49-F238E27FC236}">
                <a16:creationId xmlns:a16="http://schemas.microsoft.com/office/drawing/2014/main" id="{A70020B5-E13A-4BDD-B145-70F3CAA3D344}"/>
              </a:ext>
            </a:extLst>
          </p:cNvPr>
          <p:cNvSpPr/>
          <p:nvPr/>
        </p:nvSpPr>
        <p:spPr>
          <a:xfrm>
            <a:off x="858643" y="5690533"/>
            <a:ext cx="3323064"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err="1">
                <a:solidFill>
                  <a:schemeClr val="bg2"/>
                </a:solidFill>
                <a:sym typeface="Wingdings" panose="05000000000000000000" pitchFamily="2" charset="2"/>
              </a:rPr>
              <a:t>Increased</a:t>
            </a:r>
            <a:r>
              <a:rPr lang="fr-FR" sz="1500" dirty="0">
                <a:solidFill>
                  <a:schemeClr val="bg2"/>
                </a:solidFill>
                <a:sym typeface="Wingdings" panose="05000000000000000000" pitchFamily="2" charset="2"/>
              </a:rPr>
              <a:t> </a:t>
            </a:r>
            <a:r>
              <a:rPr lang="fr-FR" sz="1500" dirty="0" err="1">
                <a:solidFill>
                  <a:schemeClr val="bg2"/>
                </a:solidFill>
                <a:sym typeface="Wingdings" panose="05000000000000000000" pitchFamily="2" charset="2"/>
              </a:rPr>
              <a:t>demand</a:t>
            </a:r>
            <a:r>
              <a:rPr lang="fr-FR" sz="1500" dirty="0">
                <a:solidFill>
                  <a:schemeClr val="bg2"/>
                </a:solidFill>
                <a:sym typeface="Wingdings" panose="05000000000000000000" pitchFamily="2" charset="2"/>
              </a:rPr>
              <a:t> </a:t>
            </a:r>
            <a:r>
              <a:rPr lang="fr-FR" sz="1500" dirty="0" err="1">
                <a:solidFill>
                  <a:schemeClr val="bg2"/>
                </a:solidFill>
                <a:sym typeface="Wingdings" panose="05000000000000000000" pitchFamily="2" charset="2"/>
              </a:rPr>
              <a:t>from</a:t>
            </a:r>
            <a:r>
              <a:rPr lang="fr-FR" sz="1500" dirty="0">
                <a:solidFill>
                  <a:schemeClr val="bg2"/>
                </a:solidFill>
                <a:sym typeface="Wingdings" panose="05000000000000000000" pitchFamily="2" charset="2"/>
              </a:rPr>
              <a:t> e-commerce</a:t>
            </a:r>
            <a:endParaRPr lang="fr-FR" sz="1500" dirty="0">
              <a:solidFill>
                <a:schemeClr val="bg2"/>
              </a:solidFill>
            </a:endParaRPr>
          </a:p>
        </p:txBody>
      </p:sp>
      <p:sp>
        <p:nvSpPr>
          <p:cNvPr id="11" name="Rectangle 10">
            <a:hlinkClick r:id="" action="ppaction://macro?name=SlideLayout5.WrongPartiel"/>
            <a:extLst>
              <a:ext uri="{FF2B5EF4-FFF2-40B4-BE49-F238E27FC236}">
                <a16:creationId xmlns:a16="http://schemas.microsoft.com/office/drawing/2014/main" id="{AEC52717-F32E-4ACD-8F1F-26B1059C05DC}"/>
              </a:ext>
            </a:extLst>
          </p:cNvPr>
          <p:cNvSpPr/>
          <p:nvPr/>
        </p:nvSpPr>
        <p:spPr>
          <a:xfrm>
            <a:off x="4850781" y="3256128"/>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Securing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freight</a:t>
            </a:r>
            <a:r>
              <a:rPr lang="fr-FR" sz="1600" dirty="0">
                <a:solidFill>
                  <a:schemeClr val="bg2"/>
                </a:solidFill>
                <a:sym typeface="Wingdings" panose="05000000000000000000" pitchFamily="2" charset="2"/>
              </a:rPr>
              <a:t> and </a:t>
            </a:r>
            <a:r>
              <a:rPr lang="fr-FR" sz="1600" dirty="0" err="1">
                <a:solidFill>
                  <a:schemeClr val="bg2"/>
                </a:solidFill>
                <a:sym typeface="Wingdings" panose="05000000000000000000" pitchFamily="2" charset="2"/>
              </a:rPr>
              <a:t>operators</a:t>
            </a:r>
            <a:endParaRPr lang="fr-FR" sz="1600" dirty="0">
              <a:solidFill>
                <a:schemeClr val="bg2"/>
              </a:solidFill>
            </a:endParaRPr>
          </a:p>
        </p:txBody>
      </p:sp>
      <p:sp>
        <p:nvSpPr>
          <p:cNvPr id="15" name="Rectangle 14">
            <a:hlinkClick r:id="" action="ppaction://macro?name=SlideLayout5.CorrectPartiel"/>
            <a:extLst>
              <a:ext uri="{FF2B5EF4-FFF2-40B4-BE49-F238E27FC236}">
                <a16:creationId xmlns:a16="http://schemas.microsoft.com/office/drawing/2014/main" id="{07FB7033-F35C-43FE-B6D2-230CBE8B4138}"/>
              </a:ext>
            </a:extLst>
          </p:cNvPr>
          <p:cNvSpPr/>
          <p:nvPr/>
        </p:nvSpPr>
        <p:spPr>
          <a:xfrm>
            <a:off x="4850780" y="4067587"/>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Arbitrary</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regulatory</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decisions</a:t>
            </a:r>
            <a:endParaRPr lang="fr-FR" sz="1600" dirty="0">
              <a:solidFill>
                <a:schemeClr val="bg2"/>
              </a:solidFill>
            </a:endParaRPr>
          </a:p>
        </p:txBody>
      </p:sp>
      <p:sp>
        <p:nvSpPr>
          <p:cNvPr id="16" name="Rectangle 15">
            <a:hlinkClick r:id="" action="ppaction://macro?name=SlideLayout5.CorrectPartiel"/>
            <a:extLst>
              <a:ext uri="{FF2B5EF4-FFF2-40B4-BE49-F238E27FC236}">
                <a16:creationId xmlns:a16="http://schemas.microsoft.com/office/drawing/2014/main" id="{A2BAB91D-76A5-41B1-BB7E-774D90D2A9B3}"/>
              </a:ext>
            </a:extLst>
          </p:cNvPr>
          <p:cNvSpPr/>
          <p:nvPr/>
        </p:nvSpPr>
        <p:spPr>
          <a:xfrm>
            <a:off x="4850780" y="4879046"/>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Transport </a:t>
            </a:r>
            <a:r>
              <a:rPr lang="fr-FR" sz="1600" dirty="0" err="1">
                <a:solidFill>
                  <a:schemeClr val="bg2"/>
                </a:solidFill>
                <a:sym typeface="Wingdings" panose="05000000000000000000" pitchFamily="2" charset="2"/>
              </a:rPr>
              <a:t>fleet</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flexibility</a:t>
            </a:r>
            <a:endParaRPr lang="fr-FR" sz="1600" dirty="0">
              <a:solidFill>
                <a:schemeClr val="bg2"/>
              </a:solidFill>
            </a:endParaRPr>
          </a:p>
        </p:txBody>
      </p:sp>
      <p:sp>
        <p:nvSpPr>
          <p:cNvPr id="17" name="Rectangle 16">
            <a:hlinkClick r:id="" action="ppaction://macro?name=SlideLayout5.CorrectPartiel"/>
            <a:extLst>
              <a:ext uri="{FF2B5EF4-FFF2-40B4-BE49-F238E27FC236}">
                <a16:creationId xmlns:a16="http://schemas.microsoft.com/office/drawing/2014/main" id="{A97FC9B2-F2CC-4E64-AD88-F4C3A694FEA8}"/>
              </a:ext>
            </a:extLst>
          </p:cNvPr>
          <p:cNvSpPr/>
          <p:nvPr/>
        </p:nvSpPr>
        <p:spPr>
          <a:xfrm>
            <a:off x="4850780" y="5690505"/>
            <a:ext cx="3323064"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Outskirts</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logistic</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displacement</a:t>
            </a:r>
            <a:endParaRPr lang="fr-FR" sz="1600" dirty="0">
              <a:solidFill>
                <a:schemeClr val="bg2"/>
              </a:solidFill>
            </a:endParaRPr>
          </a:p>
        </p:txBody>
      </p:sp>
    </p:spTree>
    <p:extLst>
      <p:ext uri="{BB962C8B-B14F-4D97-AF65-F5344CB8AC3E}">
        <p14:creationId xmlns:p14="http://schemas.microsoft.com/office/powerpoint/2010/main" val="3656324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36</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923330"/>
          </a:xfrm>
          <a:prstGeom prst="rect">
            <a:avLst/>
          </a:prstGeom>
          <a:noFill/>
        </p:spPr>
        <p:txBody>
          <a:bodyPr wrap="square" rtlCol="0">
            <a:spAutoFit/>
          </a:bodyPr>
          <a:lstStyle/>
          <a:p>
            <a:r>
              <a:rPr lang="fr-FR" sz="1800" b="1" dirty="0"/>
              <a:t>Question n°5 :</a:t>
            </a:r>
          </a:p>
          <a:p>
            <a:pPr algn="just"/>
            <a:r>
              <a:rPr lang="en-US" sz="1800" dirty="0">
                <a:solidFill>
                  <a:schemeClr val="tx1"/>
                </a:solidFill>
              </a:rPr>
              <a:t>What is likely to influence the operational model of a business in the city environment?</a:t>
            </a:r>
            <a:endParaRPr lang="es-ES" sz="1800" dirty="0"/>
          </a:p>
        </p:txBody>
      </p:sp>
      <p:sp>
        <p:nvSpPr>
          <p:cNvPr id="9" name="Rectangle 8">
            <a:hlinkClick r:id="" action="ppaction://macro?name=SlideLayout5.CorrectPartiel"/>
            <a:extLst>
              <a:ext uri="{FF2B5EF4-FFF2-40B4-BE49-F238E27FC236}">
                <a16:creationId xmlns:a16="http://schemas.microsoft.com/office/drawing/2014/main" id="{5B7332FF-407F-4BCC-B855-5032789EFB54}"/>
              </a:ext>
            </a:extLst>
          </p:cNvPr>
          <p:cNvSpPr/>
          <p:nvPr/>
        </p:nvSpPr>
        <p:spPr>
          <a:xfrm>
            <a:off x="2396121" y="3032725"/>
            <a:ext cx="4351762" cy="435303"/>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Sourcing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frequency</a:t>
            </a:r>
            <a:endParaRPr lang="fr-FR" sz="1600" dirty="0">
              <a:solidFill>
                <a:schemeClr val="bg2"/>
              </a:solidFill>
            </a:endParaRPr>
          </a:p>
        </p:txBody>
      </p:sp>
      <p:sp>
        <p:nvSpPr>
          <p:cNvPr id="12" name="Rectangle 11">
            <a:hlinkClick r:id="" action="ppaction://macro?name=SlideLayout5.CorrectPartiel"/>
            <a:extLst>
              <a:ext uri="{FF2B5EF4-FFF2-40B4-BE49-F238E27FC236}">
                <a16:creationId xmlns:a16="http://schemas.microsoft.com/office/drawing/2014/main" id="{DBFC5508-0A47-434C-9BFB-EDC9270D8801}"/>
              </a:ext>
            </a:extLst>
          </p:cNvPr>
          <p:cNvSpPr/>
          <p:nvPr/>
        </p:nvSpPr>
        <p:spPr>
          <a:xfrm>
            <a:off x="2396119" y="3801134"/>
            <a:ext cx="4351762" cy="435303"/>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B2B or B2C </a:t>
            </a:r>
            <a:r>
              <a:rPr lang="fr-FR" sz="1600" dirty="0" err="1">
                <a:solidFill>
                  <a:schemeClr val="bg2"/>
                </a:solidFill>
                <a:sym typeface="Wingdings" panose="05000000000000000000" pitchFamily="2" charset="2"/>
              </a:rPr>
              <a:t>strategy</a:t>
            </a:r>
            <a:endParaRPr lang="fr-FR" sz="1600" dirty="0">
              <a:solidFill>
                <a:schemeClr val="bg2"/>
              </a:solidFill>
            </a:endParaRPr>
          </a:p>
        </p:txBody>
      </p:sp>
      <p:sp>
        <p:nvSpPr>
          <p:cNvPr id="13" name="Rectangle 12">
            <a:hlinkClick r:id="" action="ppaction://macro?name=SlideLayout5.WrongPartiel"/>
            <a:extLst>
              <a:ext uri="{FF2B5EF4-FFF2-40B4-BE49-F238E27FC236}">
                <a16:creationId xmlns:a16="http://schemas.microsoft.com/office/drawing/2014/main" id="{706BB33F-7F7E-44D1-A077-39D2C4C118CF}"/>
              </a:ext>
            </a:extLst>
          </p:cNvPr>
          <p:cNvSpPr/>
          <p:nvPr/>
        </p:nvSpPr>
        <p:spPr>
          <a:xfrm>
            <a:off x="2396119" y="4568199"/>
            <a:ext cx="4351762" cy="435303"/>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Proximity</a:t>
            </a:r>
            <a:r>
              <a:rPr lang="fr-FR" sz="1600" dirty="0">
                <a:solidFill>
                  <a:schemeClr val="bg2"/>
                </a:solidFill>
                <a:sym typeface="Wingdings" panose="05000000000000000000" pitchFamily="2" charset="2"/>
              </a:rPr>
              <a:t> to the city center</a:t>
            </a:r>
            <a:endParaRPr lang="fr-FR" sz="1600" dirty="0">
              <a:solidFill>
                <a:schemeClr val="bg2"/>
              </a:solidFill>
            </a:endParaRPr>
          </a:p>
        </p:txBody>
      </p:sp>
      <p:sp>
        <p:nvSpPr>
          <p:cNvPr id="14" name="Rectangle 13">
            <a:hlinkClick r:id="" action="ppaction://macro?name=SlideLayout5.CorrectPartiel"/>
            <a:extLst>
              <a:ext uri="{FF2B5EF4-FFF2-40B4-BE49-F238E27FC236}">
                <a16:creationId xmlns:a16="http://schemas.microsoft.com/office/drawing/2014/main" id="{A70020B5-E13A-4BDD-B145-70F3CAA3D344}"/>
              </a:ext>
            </a:extLst>
          </p:cNvPr>
          <p:cNvSpPr/>
          <p:nvPr/>
        </p:nvSpPr>
        <p:spPr>
          <a:xfrm>
            <a:off x="2396119" y="5335264"/>
            <a:ext cx="4351762" cy="435303"/>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Accessibility</a:t>
            </a:r>
            <a:r>
              <a:rPr lang="fr-FR" sz="1600" dirty="0">
                <a:solidFill>
                  <a:schemeClr val="bg2"/>
                </a:solidFill>
                <a:sym typeface="Wingdings" panose="05000000000000000000" pitchFamily="2" charset="2"/>
              </a:rPr>
              <a:t> of </a:t>
            </a:r>
            <a:r>
              <a:rPr lang="fr-FR" sz="1600" dirty="0" err="1">
                <a:solidFill>
                  <a:schemeClr val="bg2"/>
                </a:solidFill>
                <a:sym typeface="Wingdings" panose="05000000000000000000" pitchFamily="2" charset="2"/>
              </a:rPr>
              <a:t>premises</a:t>
            </a:r>
            <a:r>
              <a:rPr lang="fr-FR" sz="1600" dirty="0">
                <a:solidFill>
                  <a:schemeClr val="bg2"/>
                </a:solidFill>
                <a:sym typeface="Wingdings" panose="05000000000000000000" pitchFamily="2" charset="2"/>
              </a:rPr>
              <a:t> to </a:t>
            </a:r>
            <a:r>
              <a:rPr lang="fr-FR" sz="1600" dirty="0" err="1">
                <a:solidFill>
                  <a:schemeClr val="bg2"/>
                </a:solidFill>
                <a:sym typeface="Wingdings" panose="05000000000000000000" pitchFamily="2" charset="2"/>
              </a:rPr>
              <a:t>delivery</a:t>
            </a:r>
            <a:r>
              <a:rPr lang="fr-FR" sz="1600" dirty="0">
                <a:solidFill>
                  <a:schemeClr val="bg2"/>
                </a:solidFill>
                <a:sym typeface="Wingdings" panose="05000000000000000000" pitchFamily="2" charset="2"/>
              </a:rPr>
              <a:t> modes</a:t>
            </a:r>
            <a:endParaRPr lang="fr-FR" sz="1600" dirty="0">
              <a:solidFill>
                <a:schemeClr val="bg2"/>
              </a:solidFill>
            </a:endParaRPr>
          </a:p>
        </p:txBody>
      </p:sp>
      <p:sp>
        <p:nvSpPr>
          <p:cNvPr id="10" name="Rectangle 9">
            <a:hlinkClick r:id="" action="ppaction://macro?name=SlideLayout5.CorrectPartiel"/>
            <a:extLst>
              <a:ext uri="{FF2B5EF4-FFF2-40B4-BE49-F238E27FC236}">
                <a16:creationId xmlns:a16="http://schemas.microsoft.com/office/drawing/2014/main" id="{2C96A6D2-C068-4330-925F-A4D13B691BB7}"/>
              </a:ext>
            </a:extLst>
          </p:cNvPr>
          <p:cNvSpPr/>
          <p:nvPr/>
        </p:nvSpPr>
        <p:spPr>
          <a:xfrm>
            <a:off x="2396119" y="6102329"/>
            <a:ext cx="4351762" cy="435303"/>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Reverse </a:t>
            </a:r>
            <a:r>
              <a:rPr lang="fr-FR" sz="1600" dirty="0" err="1">
                <a:solidFill>
                  <a:schemeClr val="bg2"/>
                </a:solidFill>
                <a:sym typeface="Wingdings" panose="05000000000000000000" pitchFamily="2" charset="2"/>
              </a:rPr>
              <a:t>logistic</a:t>
            </a:r>
            <a:r>
              <a:rPr lang="fr-FR" sz="1600" dirty="0">
                <a:solidFill>
                  <a:schemeClr val="bg2"/>
                </a:solidFill>
                <a:sym typeface="Wingdings" panose="05000000000000000000" pitchFamily="2" charset="2"/>
              </a:rPr>
              <a:t> flows</a:t>
            </a:r>
            <a:endParaRPr lang="fr-FR" sz="1600" dirty="0">
              <a:solidFill>
                <a:schemeClr val="bg2"/>
              </a:solidFill>
            </a:endParaRPr>
          </a:p>
        </p:txBody>
      </p:sp>
    </p:spTree>
    <p:extLst>
      <p:ext uri="{BB962C8B-B14F-4D97-AF65-F5344CB8AC3E}">
        <p14:creationId xmlns:p14="http://schemas.microsoft.com/office/powerpoint/2010/main" val="838132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lumière&#10;&#10;Description générée automatiquement">
            <a:hlinkClick r:id="" action="ppaction://macro?name=SlideLayout5.Retry"/>
            <a:extLst>
              <a:ext uri="{FF2B5EF4-FFF2-40B4-BE49-F238E27FC236}">
                <a16:creationId xmlns:a16="http://schemas.microsoft.com/office/drawing/2014/main" id="{4A7E7D2D-D6FD-4842-9858-20AD3C757AC9}"/>
              </a:ext>
            </a:extLst>
          </p:cNvPr>
          <p:cNvPicPr>
            <a:picLocks noChangeAspect="1"/>
          </p:cNvPicPr>
          <p:nvPr/>
        </p:nvPicPr>
        <p:blipFill rotWithShape="1">
          <a:blip r:embed="rId2"/>
          <a:srcRect t="21656"/>
          <a:stretch/>
        </p:blipFill>
        <p:spPr>
          <a:xfrm>
            <a:off x="6630854" y="1190636"/>
            <a:ext cx="1860157" cy="1943092"/>
          </a:xfrm>
          <a:prstGeom prst="rect">
            <a:avLst/>
          </a:prstGeom>
        </p:spPr>
      </p:pic>
      <p:sp>
        <p:nvSpPr>
          <p:cNvPr id="4" name="Rectangle : coins arrondis 3">
            <a:hlinkClick r:id="" action="ppaction://macro?name=SlideLayout5.LeaveCapsule"/>
            <a:extLst>
              <a:ext uri="{FF2B5EF4-FFF2-40B4-BE49-F238E27FC236}">
                <a16:creationId xmlns:a16="http://schemas.microsoft.com/office/drawing/2014/main" id="{F22E8053-AFA8-45A8-9A6E-5914B02DF925}"/>
              </a:ext>
            </a:extLst>
          </p:cNvPr>
          <p:cNvSpPr/>
          <p:nvPr/>
        </p:nvSpPr>
        <p:spPr>
          <a:xfrm>
            <a:off x="3027556" y="5724760"/>
            <a:ext cx="3088888" cy="441863"/>
          </a:xfrm>
          <a:prstGeom prst="roundRect">
            <a:avLst/>
          </a:prstGeom>
          <a:solidFill>
            <a:srgbClr val="009FC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t>Validate</a:t>
            </a:r>
            <a:r>
              <a:rPr lang="fr-FR" sz="1600" b="1" dirty="0"/>
              <a:t> and </a:t>
            </a:r>
            <a:r>
              <a:rPr lang="fr-FR" sz="1600" b="1" dirty="0" err="1"/>
              <a:t>quit</a:t>
            </a:r>
            <a:r>
              <a:rPr lang="fr-FR" sz="1600" b="1" dirty="0"/>
              <a:t> capsule</a:t>
            </a:r>
          </a:p>
        </p:txBody>
      </p:sp>
      <p:sp>
        <p:nvSpPr>
          <p:cNvPr id="5" name="Bulle narrative : ronde 4">
            <a:hlinkClick r:id="" action="ppaction://macro?name=SlideLayout5.Retry"/>
            <a:extLst>
              <a:ext uri="{FF2B5EF4-FFF2-40B4-BE49-F238E27FC236}">
                <a16:creationId xmlns:a16="http://schemas.microsoft.com/office/drawing/2014/main" id="{8F26B6F6-7397-4392-AAF8-AA8DC3D634F0}"/>
              </a:ext>
            </a:extLst>
          </p:cNvPr>
          <p:cNvSpPr/>
          <p:nvPr/>
        </p:nvSpPr>
        <p:spPr>
          <a:xfrm>
            <a:off x="7666037" y="580099"/>
            <a:ext cx="1148575" cy="610537"/>
          </a:xfrm>
          <a:prstGeom prst="wedgeEllipseCallout">
            <a:avLst>
              <a:gd name="adj1" fmla="val -36218"/>
              <a:gd name="adj2" fmla="val 73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Retry</a:t>
            </a:r>
            <a:r>
              <a:rPr lang="fr-FR" b="1" dirty="0"/>
              <a:t> ?</a:t>
            </a:r>
          </a:p>
        </p:txBody>
      </p:sp>
    </p:spTree>
    <p:extLst>
      <p:ext uri="{BB962C8B-B14F-4D97-AF65-F5344CB8AC3E}">
        <p14:creationId xmlns:p14="http://schemas.microsoft.com/office/powerpoint/2010/main" val="267359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a:p>
        </p:txBody>
      </p:sp>
      <p:sp>
        <p:nvSpPr>
          <p:cNvPr id="56" name="Google Shape;56;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a:lnSpc>
                <a:spcPct val="90000"/>
              </a:lnSpc>
              <a:buClr>
                <a:schemeClr val="lt1"/>
              </a:buClr>
              <a:buSzPts val="3959"/>
            </a:pPr>
            <a:r>
              <a:rPr lang="en-GB" sz="2800" b="0" i="0" u="none" strike="noStrike" cap="none" dirty="0">
                <a:solidFill>
                  <a:schemeClr val="lt1"/>
                </a:solidFill>
                <a:latin typeface="Arial"/>
                <a:ea typeface="Arial"/>
                <a:cs typeface="Arial"/>
                <a:sym typeface="Arial"/>
              </a:rPr>
              <a:t>Content of the capsule</a:t>
            </a:r>
            <a:endParaRPr lang="en-GB" sz="2800" dirty="0"/>
          </a:p>
        </p:txBody>
      </p:sp>
      <p:sp>
        <p:nvSpPr>
          <p:cNvPr id="57" name="Google Shape;57;p3"/>
          <p:cNvSpPr/>
          <p:nvPr/>
        </p:nvSpPr>
        <p:spPr>
          <a:xfrm>
            <a:off x="1358538" y="2396683"/>
            <a:ext cx="7354388" cy="286228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00000"/>
              </a:buClr>
              <a:buSzPts val="2200"/>
              <a:buFont typeface="+mj-lt"/>
              <a:buAutoNum type="arabicPeriod"/>
            </a:pPr>
            <a:r>
              <a:rPr lang="en-US" sz="2000" b="0" i="0" u="none" strike="noStrike" cap="none" dirty="0">
                <a:solidFill>
                  <a:srgbClr val="000000"/>
                </a:solidFill>
                <a:latin typeface="Arial"/>
                <a:ea typeface="Arial"/>
                <a:cs typeface="Arial"/>
                <a:sym typeface="Arial"/>
              </a:rPr>
              <a:t>Introduction to different types of products and activities in the city</a:t>
            </a:r>
          </a:p>
          <a:p>
            <a:pPr marL="457200" marR="0" lvl="0" indent="-457200" algn="l" rtl="0">
              <a:lnSpc>
                <a:spcPct val="150000"/>
              </a:lnSpc>
              <a:spcBef>
                <a:spcPts val="0"/>
              </a:spcBef>
              <a:spcAft>
                <a:spcPts val="0"/>
              </a:spcAft>
              <a:buClr>
                <a:srgbClr val="000000"/>
              </a:buClr>
              <a:buSzPts val="2200"/>
              <a:buFont typeface="+mj-lt"/>
              <a:buAutoNum type="arabicPeriod"/>
            </a:pPr>
            <a:endParaRPr lang="en-US" sz="2000" b="0" i="0" u="none" strike="noStrike" cap="none" dirty="0">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rgbClr val="000000"/>
              </a:buClr>
              <a:buSzPts val="2200"/>
              <a:buFont typeface="+mj-lt"/>
              <a:buAutoNum type="arabicPeriod"/>
            </a:pPr>
            <a:r>
              <a:rPr lang="en-US" sz="2000" b="0" i="0" u="none" strike="noStrike" cap="none" dirty="0">
                <a:solidFill>
                  <a:srgbClr val="000000"/>
                </a:solidFill>
                <a:latin typeface="Arial"/>
                <a:ea typeface="Arial"/>
                <a:cs typeface="Arial"/>
                <a:sym typeface="Arial"/>
              </a:rPr>
              <a:t>Overview of their logistics characteristics</a:t>
            </a:r>
          </a:p>
          <a:p>
            <a:pPr marL="457200" marR="0" lvl="0" indent="-457200" algn="just" rtl="0">
              <a:lnSpc>
                <a:spcPct val="150000"/>
              </a:lnSpc>
              <a:spcBef>
                <a:spcPts val="0"/>
              </a:spcBef>
              <a:spcAft>
                <a:spcPts val="0"/>
              </a:spcAft>
              <a:buClr>
                <a:srgbClr val="000000"/>
              </a:buClr>
              <a:buSzPts val="2200"/>
              <a:buFont typeface="+mj-lt"/>
              <a:buAutoNum type="arabicPeriod"/>
            </a:pPr>
            <a:endParaRPr lang="en-US" sz="2000" dirty="0"/>
          </a:p>
          <a:p>
            <a:pPr marL="457200" marR="0" lvl="0" indent="-457200" algn="just" rtl="0">
              <a:lnSpc>
                <a:spcPct val="150000"/>
              </a:lnSpc>
              <a:spcBef>
                <a:spcPts val="0"/>
              </a:spcBef>
              <a:spcAft>
                <a:spcPts val="0"/>
              </a:spcAft>
              <a:buClr>
                <a:srgbClr val="000000"/>
              </a:buClr>
              <a:buSzPts val="2200"/>
              <a:buFont typeface="+mj-lt"/>
              <a:buAutoNum type="arabicPeriod"/>
            </a:pPr>
            <a:r>
              <a:rPr lang="en-US" sz="2000" b="0" i="0" u="none" strike="noStrike" cap="none" dirty="0">
                <a:solidFill>
                  <a:srgbClr val="000000"/>
                </a:solidFill>
                <a:latin typeface="Arial"/>
                <a:ea typeface="Arial"/>
                <a:cs typeface="Arial"/>
                <a:sym typeface="Arial"/>
              </a:rPr>
              <a:t>Logistics challenges in a city</a:t>
            </a:r>
          </a:p>
        </p:txBody>
      </p:sp>
      <p:sp>
        <p:nvSpPr>
          <p:cNvPr id="58" name="Google Shape;58;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7" name="5 Rectángulo">
            <a:extLst>
              <a:ext uri="{FF2B5EF4-FFF2-40B4-BE49-F238E27FC236}">
                <a16:creationId xmlns:a16="http://schemas.microsoft.com/office/drawing/2014/main" id="{F8537B94-1D41-436F-89FC-6AD442ECE4D4}"/>
              </a:ext>
            </a:extLst>
          </p:cNvPr>
          <p:cNvSpPr/>
          <p:nvPr/>
        </p:nvSpPr>
        <p:spPr>
          <a:xfrm>
            <a:off x="306006" y="1812071"/>
            <a:ext cx="8367731" cy="3046988"/>
          </a:xfrm>
          <a:prstGeom prst="rect">
            <a:avLst/>
          </a:prstGeom>
        </p:spPr>
        <p:txBody>
          <a:bodyPr wrap="square">
            <a:spAutoFit/>
          </a:bodyPr>
          <a:lstStyle/>
          <a:p>
            <a:pPr algn="just"/>
            <a:r>
              <a:rPr lang="en-GB" sz="1600" dirty="0">
                <a:solidFill>
                  <a:schemeClr val="tx1"/>
                </a:solidFill>
              </a:rPr>
              <a:t>This capsule is an e-learning content, with animated messages and contents. In order to take full advantage of its content, please switch to “presentation” mode in order to browse all the key messages.</a:t>
            </a:r>
          </a:p>
          <a:p>
            <a:pPr algn="just"/>
            <a:r>
              <a:rPr lang="en-GB" sz="1600" dirty="0">
                <a:solidFill>
                  <a:schemeClr val="tx1"/>
                </a:solidFill>
              </a:rPr>
              <a:t> </a:t>
            </a:r>
          </a:p>
          <a:p>
            <a:pPr algn="just"/>
            <a:r>
              <a:rPr lang="en-GB" sz="1600" dirty="0">
                <a:solidFill>
                  <a:schemeClr val="tx1"/>
                </a:solidFill>
              </a:rPr>
              <a:t>When looking for a definition or additional content, click on the following icon:</a:t>
            </a: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en-GB" sz="1600" dirty="0">
                <a:solidFill>
                  <a:schemeClr val="tx1"/>
                </a:solidFill>
              </a:rPr>
              <a:t>A small message box will open to provide additional information.</a:t>
            </a:r>
          </a:p>
          <a:p>
            <a:pPr algn="just"/>
            <a:endParaRPr lang="en-GB" sz="1600" dirty="0">
              <a:solidFill>
                <a:schemeClr val="tx1"/>
              </a:solidFill>
            </a:endParaRPr>
          </a:p>
          <a:p>
            <a:pPr algn="just"/>
            <a:r>
              <a:rPr lang="en-GB" sz="1600" dirty="0">
                <a:solidFill>
                  <a:schemeClr val="tx1"/>
                </a:solidFill>
              </a:rPr>
              <a:t>In case of doubt, you may refer to your teacher/professor or use the contact details of this MOOC designer team.</a:t>
            </a:r>
          </a:p>
        </p:txBody>
      </p:sp>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err="1">
                <a:solidFill>
                  <a:schemeClr val="lt1"/>
                </a:solidFill>
                <a:latin typeface="Arial"/>
                <a:ea typeface="Arial"/>
                <a:cs typeface="Arial"/>
                <a:sym typeface="Arial"/>
              </a:rPr>
              <a:t>Elements</a:t>
            </a:r>
            <a:r>
              <a:rPr lang="fr-FR" sz="2800" b="0" i="0" u="none" strike="noStrike" cap="none" dirty="0">
                <a:solidFill>
                  <a:schemeClr val="lt1"/>
                </a:solidFill>
                <a:latin typeface="Arial"/>
                <a:ea typeface="Arial"/>
                <a:cs typeface="Arial"/>
                <a:sym typeface="Arial"/>
              </a:rPr>
              <a:t> of </a:t>
            </a:r>
            <a:r>
              <a:rPr lang="fr-FR" sz="2800" b="0" i="0" u="none" strike="noStrike" cap="none" dirty="0" err="1">
                <a:solidFill>
                  <a:schemeClr val="lt1"/>
                </a:solidFill>
                <a:latin typeface="Arial"/>
                <a:ea typeface="Arial"/>
                <a:cs typeface="Arial"/>
                <a:sym typeface="Arial"/>
              </a:rPr>
              <a:t>understanding</a:t>
            </a:r>
            <a:r>
              <a:rPr lang="fr-FR" sz="2800" b="0" i="0" u="none" strike="noStrike" cap="none" dirty="0">
                <a:solidFill>
                  <a:schemeClr val="lt1"/>
                </a:solidFill>
                <a:latin typeface="Arial"/>
                <a:ea typeface="Arial"/>
                <a:cs typeface="Arial"/>
                <a:sym typeface="Arial"/>
              </a:rPr>
              <a:t> </a:t>
            </a:r>
            <a:endParaRPr lang="en-GB" sz="2800" b="0" i="0" u="none" strike="noStrike" cap="none" dirty="0">
              <a:solidFill>
                <a:schemeClr val="lt1"/>
              </a:solidFill>
              <a:latin typeface="Arial"/>
              <a:ea typeface="Arial"/>
              <a:cs typeface="Arial"/>
              <a:sym typeface="Arial"/>
            </a:endParaRPr>
          </a:p>
        </p:txBody>
      </p:sp>
      <p:pic>
        <p:nvPicPr>
          <p:cNvPr id="6" name="Image 5">
            <a:extLst>
              <a:ext uri="{FF2B5EF4-FFF2-40B4-BE49-F238E27FC236}">
                <a16:creationId xmlns:a16="http://schemas.microsoft.com/office/drawing/2014/main" id="{AD3AA4D6-0F59-BF81-EAF8-311B5302E1FA}"/>
              </a:ext>
            </a:extLst>
          </p:cNvPr>
          <p:cNvPicPr>
            <a:picLocks noChangeAspect="1"/>
          </p:cNvPicPr>
          <p:nvPr/>
        </p:nvPicPr>
        <p:blipFill>
          <a:blip r:embed="rId3"/>
          <a:stretch>
            <a:fillRect/>
          </a:stretch>
        </p:blipFill>
        <p:spPr>
          <a:xfrm>
            <a:off x="4237463" y="3094462"/>
            <a:ext cx="669074" cy="669074"/>
          </a:xfrm>
          <a:prstGeom prst="rect">
            <a:avLst/>
          </a:prstGeom>
        </p:spPr>
      </p:pic>
    </p:spTree>
    <p:extLst>
      <p:ext uri="{BB962C8B-B14F-4D97-AF65-F5344CB8AC3E}">
        <p14:creationId xmlns:p14="http://schemas.microsoft.com/office/powerpoint/2010/main" val="82985502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up)">
                                      <p:cBhvr>
                                        <p:cTn id="7" dur="3000"/>
                                        <p:tgtEl>
                                          <p:spTgt spid="27">
                                            <p:txEl>
                                              <p:pRg st="0" end="0"/>
                                            </p:txEl>
                                          </p:spTgt>
                                        </p:tgtEl>
                                      </p:cBhvr>
                                    </p:animEffect>
                                  </p:childTnLst>
                                </p:cTn>
                              </p:par>
                            </p:childTnLst>
                          </p:cTn>
                        </p:par>
                        <p:par>
                          <p:cTn id="8" fill="hold">
                            <p:stCondLst>
                              <p:cond delay="3500"/>
                            </p:stCondLst>
                            <p:childTnLst>
                              <p:par>
                                <p:cTn id="9" presetID="22" presetClass="entr" presetSubtype="1" fill="hold" grpId="0" nodeType="afterEffect">
                                  <p:stCondLst>
                                    <p:cond delay="500"/>
                                  </p:stCondLst>
                                  <p:childTnLst>
                                    <p:set>
                                      <p:cBhvr>
                                        <p:cTn id="10" dur="1" fill="hold">
                                          <p:stCondLst>
                                            <p:cond delay="0"/>
                                          </p:stCondLst>
                                        </p:cTn>
                                        <p:tgtEl>
                                          <p:spTgt spid="27">
                                            <p:txEl>
                                              <p:pRg st="1" end="1"/>
                                            </p:txEl>
                                          </p:spTgt>
                                        </p:tgtEl>
                                        <p:attrNameLst>
                                          <p:attrName>style.visibility</p:attrName>
                                        </p:attrNameLst>
                                      </p:cBhvr>
                                      <p:to>
                                        <p:strVal val="visible"/>
                                      </p:to>
                                    </p:set>
                                    <p:animEffect transition="in" filter="wipe(up)">
                                      <p:cBhvr>
                                        <p:cTn id="11" dur="2000"/>
                                        <p:tgtEl>
                                          <p:spTgt spid="27">
                                            <p:txEl>
                                              <p:pRg st="1" end="1"/>
                                            </p:txEl>
                                          </p:spTgt>
                                        </p:tgtEl>
                                      </p:cBhvr>
                                    </p:animEffect>
                                  </p:childTnLst>
                                </p:cTn>
                              </p:par>
                            </p:childTnLst>
                          </p:cTn>
                        </p:par>
                        <p:par>
                          <p:cTn id="12" fill="hold">
                            <p:stCondLst>
                              <p:cond delay="6000"/>
                            </p:stCondLst>
                            <p:childTnLst>
                              <p:par>
                                <p:cTn id="13" presetID="22" presetClass="entr" presetSubtype="1" fill="hold" grpId="0" nodeType="afterEffect">
                                  <p:stCondLst>
                                    <p:cond delay="500"/>
                                  </p:stCondLst>
                                  <p:childTnLst>
                                    <p:set>
                                      <p:cBhvr>
                                        <p:cTn id="14" dur="1" fill="hold">
                                          <p:stCondLst>
                                            <p:cond delay="0"/>
                                          </p:stCondLst>
                                        </p:cTn>
                                        <p:tgtEl>
                                          <p:spTgt spid="27">
                                            <p:txEl>
                                              <p:pRg st="2" end="2"/>
                                            </p:txEl>
                                          </p:spTgt>
                                        </p:tgtEl>
                                        <p:attrNameLst>
                                          <p:attrName>style.visibility</p:attrName>
                                        </p:attrNameLst>
                                      </p:cBhvr>
                                      <p:to>
                                        <p:strVal val="visible"/>
                                      </p:to>
                                    </p:set>
                                    <p:animEffect transition="in" filter="wipe(up)">
                                      <p:cBhvr>
                                        <p:cTn id="15" dur="2000"/>
                                        <p:tgtEl>
                                          <p:spTgt spid="27">
                                            <p:txEl>
                                              <p:pRg st="2" end="2"/>
                                            </p:txEl>
                                          </p:spTgt>
                                        </p:tgtEl>
                                      </p:cBhvr>
                                    </p:animEffect>
                                  </p:childTnLst>
                                </p:cTn>
                              </p:par>
                              <p:par>
                                <p:cTn id="16" presetID="22" presetClass="entr" presetSubtype="1"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2000"/>
                                        <p:tgtEl>
                                          <p:spTgt spid="6"/>
                                        </p:tgtEl>
                                      </p:cBhvr>
                                    </p:animEffect>
                                  </p:childTnLst>
                                </p:cTn>
                              </p:par>
                            </p:childTnLst>
                          </p:cTn>
                        </p:par>
                        <p:par>
                          <p:cTn id="19" fill="hold">
                            <p:stCondLst>
                              <p:cond delay="8500"/>
                            </p:stCondLst>
                            <p:childTnLst>
                              <p:par>
                                <p:cTn id="20" presetID="22" presetClass="entr" presetSubtype="1" fill="hold" grpId="0" nodeType="afterEffect">
                                  <p:stCondLst>
                                    <p:cond delay="500"/>
                                  </p:stCondLst>
                                  <p:childTnLst>
                                    <p:set>
                                      <p:cBhvr>
                                        <p:cTn id="21" dur="1" fill="hold">
                                          <p:stCondLst>
                                            <p:cond delay="0"/>
                                          </p:stCondLst>
                                        </p:cTn>
                                        <p:tgtEl>
                                          <p:spTgt spid="27">
                                            <p:txEl>
                                              <p:pRg st="6" end="6"/>
                                            </p:txEl>
                                          </p:spTgt>
                                        </p:tgtEl>
                                        <p:attrNameLst>
                                          <p:attrName>style.visibility</p:attrName>
                                        </p:attrNameLst>
                                      </p:cBhvr>
                                      <p:to>
                                        <p:strVal val="visible"/>
                                      </p:to>
                                    </p:set>
                                    <p:animEffect transition="in" filter="wipe(up)">
                                      <p:cBhvr>
                                        <p:cTn id="22" dur="2000"/>
                                        <p:tgtEl>
                                          <p:spTgt spid="27">
                                            <p:txEl>
                                              <p:pRg st="6" end="6"/>
                                            </p:txEl>
                                          </p:spTgt>
                                        </p:tgtEl>
                                      </p:cBhvr>
                                    </p:animEffect>
                                  </p:childTnLst>
                                </p:cTn>
                              </p:par>
                            </p:childTnLst>
                          </p:cTn>
                        </p:par>
                        <p:par>
                          <p:cTn id="23" fill="hold">
                            <p:stCondLst>
                              <p:cond delay="11000"/>
                            </p:stCondLst>
                            <p:childTnLst>
                              <p:par>
                                <p:cTn id="24" presetID="22" presetClass="entr" presetSubtype="1" fill="hold" grpId="0" nodeType="afterEffect">
                                  <p:stCondLst>
                                    <p:cond delay="500"/>
                                  </p:stCondLst>
                                  <p:childTnLst>
                                    <p:set>
                                      <p:cBhvr>
                                        <p:cTn id="25" dur="1" fill="hold">
                                          <p:stCondLst>
                                            <p:cond delay="0"/>
                                          </p:stCondLst>
                                        </p:cTn>
                                        <p:tgtEl>
                                          <p:spTgt spid="27">
                                            <p:txEl>
                                              <p:pRg st="8" end="8"/>
                                            </p:txEl>
                                          </p:spTgt>
                                        </p:tgtEl>
                                        <p:attrNameLst>
                                          <p:attrName>style.visibility</p:attrName>
                                        </p:attrNameLst>
                                      </p:cBhvr>
                                      <p:to>
                                        <p:strVal val="visible"/>
                                      </p:to>
                                    </p:set>
                                    <p:animEffect transition="in" filter="wipe(up)">
                                      <p:cBhvr>
                                        <p:cTn id="26" dur="2000"/>
                                        <p:tgtEl>
                                          <p:spTgt spid="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6</a:t>
            </a:fld>
            <a:endParaRPr/>
          </a:p>
        </p:txBody>
      </p:sp>
      <p:sp>
        <p:nvSpPr>
          <p:cNvPr id="6" name="5 Rectángulo"/>
          <p:cNvSpPr/>
          <p:nvPr/>
        </p:nvSpPr>
        <p:spPr>
          <a:xfrm>
            <a:off x="285530" y="4930286"/>
            <a:ext cx="8509997" cy="1323439"/>
          </a:xfrm>
          <a:prstGeom prst="rect">
            <a:avLst/>
          </a:prstGeom>
        </p:spPr>
        <p:txBody>
          <a:bodyPr wrap="square">
            <a:spAutoFit/>
          </a:bodyPr>
          <a:lstStyle/>
          <a:p>
            <a:pPr algn="just"/>
            <a:r>
              <a:rPr lang="en-GB" sz="1600" dirty="0">
                <a:solidFill>
                  <a:schemeClr val="tx1"/>
                </a:solidFill>
              </a:rPr>
              <a:t>It is a place where many people live, with many houses, stores, businesses, etc.</a:t>
            </a:r>
          </a:p>
          <a:p>
            <a:pPr algn="just"/>
            <a:endParaRPr lang="en-GB" sz="1600" dirty="0">
              <a:solidFill>
                <a:schemeClr val="tx1"/>
              </a:solidFill>
            </a:endParaRPr>
          </a:p>
          <a:p>
            <a:pPr algn="just"/>
            <a:r>
              <a:rPr lang="en-GB" sz="1600" dirty="0">
                <a:solidFill>
                  <a:schemeClr val="tx1"/>
                </a:solidFill>
              </a:rPr>
              <a:t>In order to make this environment functional and in adequation with population density, there are lots of public services that have been concentrated, while private sector activities are adapting their model to reach all their clients.</a:t>
            </a:r>
          </a:p>
        </p:txBody>
      </p:sp>
      <p:pic>
        <p:nvPicPr>
          <p:cNvPr id="1026" name="Picture 2" descr="City Town Cityscape - Free vector graphic on Pixabay">
            <a:extLst>
              <a:ext uri="{FF2B5EF4-FFF2-40B4-BE49-F238E27FC236}">
                <a16:creationId xmlns:a16="http://schemas.microsoft.com/office/drawing/2014/main" id="{1E8C5564-1D49-4203-BB4A-4528D371D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859" y="2066255"/>
            <a:ext cx="4875074" cy="260427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6F1F556-5246-4D77-AD9B-0988D8A562A2}"/>
              </a:ext>
            </a:extLst>
          </p:cNvPr>
          <p:cNvSpPr txBox="1"/>
          <p:nvPr/>
        </p:nvSpPr>
        <p:spPr>
          <a:xfrm>
            <a:off x="285531" y="1806498"/>
            <a:ext cx="2814508" cy="338554"/>
          </a:xfrm>
          <a:prstGeom prst="rect">
            <a:avLst/>
          </a:prstGeom>
          <a:noFill/>
        </p:spPr>
        <p:txBody>
          <a:bodyPr wrap="square" rtlCol="0">
            <a:spAutoFit/>
          </a:bodyPr>
          <a:lstStyle/>
          <a:p>
            <a:r>
              <a:rPr lang="fr-FR" sz="1600" b="1" dirty="0" err="1"/>
              <a:t>What</a:t>
            </a:r>
            <a:r>
              <a:rPr lang="fr-FR" sz="1600" b="1" dirty="0"/>
              <a:t> </a:t>
            </a:r>
            <a:r>
              <a:rPr lang="fr-FR" sz="1600" b="1" dirty="0" err="1"/>
              <a:t>is</a:t>
            </a:r>
            <a:r>
              <a:rPr lang="fr-FR" sz="1600" b="1" dirty="0"/>
              <a:t> a city ?</a:t>
            </a:r>
          </a:p>
        </p:txBody>
      </p:sp>
      <p:sp>
        <p:nvSpPr>
          <p:cNvPr id="7" name="Google Shape;65;p9">
            <a:extLst>
              <a:ext uri="{FF2B5EF4-FFF2-40B4-BE49-F238E27FC236}">
                <a16:creationId xmlns:a16="http://schemas.microsoft.com/office/drawing/2014/main" id="{9F5A0670-85EC-48CE-93A8-986561BE087A}"/>
              </a:ext>
            </a:extLst>
          </p:cNvPr>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a:solidFill>
                  <a:schemeClr val="lt1"/>
                </a:solidFill>
                <a:latin typeface="Arial"/>
                <a:ea typeface="Arial"/>
                <a:cs typeface="Arial"/>
                <a:sym typeface="Arial"/>
              </a:rPr>
              <a:t>Introduction</a:t>
            </a:r>
            <a:endParaRPr lang="en-GB" sz="2800" b="0" i="0" u="none" strike="noStrike" cap="none"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1000"/>
                                        <p:tgtEl>
                                          <p:spTgt spid="2">
                                            <p:txEl>
                                              <p:pRg st="0" end="0"/>
                                            </p:txEl>
                                          </p:spTgt>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1" fill="hold" grpId="0" nodeType="afterEffect">
                                  <p:stCondLst>
                                    <p:cond delay="50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up)">
                                      <p:cBhvr>
                                        <p:cTn id="21" dur="1250"/>
                                        <p:tgtEl>
                                          <p:spTgt spid="6">
                                            <p:txEl>
                                              <p:pRg st="0" end="0"/>
                                            </p:txEl>
                                          </p:spTgt>
                                        </p:tgtEl>
                                      </p:cBhvr>
                                    </p:animEffect>
                                  </p:childTnLst>
                                </p:cTn>
                              </p:par>
                            </p:childTnLst>
                          </p:cTn>
                        </p:par>
                        <p:par>
                          <p:cTn id="22" fill="hold">
                            <p:stCondLst>
                              <p:cond delay="4750"/>
                            </p:stCondLst>
                            <p:childTnLst>
                              <p:par>
                                <p:cTn id="23" presetID="22" presetClass="entr" presetSubtype="1" fill="hold" grpId="0" nodeType="afterEffect">
                                  <p:stCondLst>
                                    <p:cond delay="5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up)">
                                      <p:cBhvr>
                                        <p:cTn id="25" dur="4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7</a:t>
            </a:fld>
            <a:endParaRPr/>
          </a:p>
        </p:txBody>
      </p:sp>
      <p:sp>
        <p:nvSpPr>
          <p:cNvPr id="6" name="5 Rectángulo"/>
          <p:cNvSpPr/>
          <p:nvPr/>
        </p:nvSpPr>
        <p:spPr>
          <a:xfrm>
            <a:off x="276294" y="1852549"/>
            <a:ext cx="8509997" cy="830997"/>
          </a:xfrm>
          <a:prstGeom prst="rect">
            <a:avLst/>
          </a:prstGeom>
        </p:spPr>
        <p:txBody>
          <a:bodyPr wrap="square">
            <a:spAutoFit/>
          </a:bodyPr>
          <a:lstStyle/>
          <a:p>
            <a:pPr algn="just"/>
            <a:r>
              <a:rPr lang="en-US" sz="1600" dirty="0">
                <a:solidFill>
                  <a:schemeClr val="tx1"/>
                </a:solidFill>
              </a:rPr>
              <a:t>Of course, we focus on the </a:t>
            </a:r>
            <a:r>
              <a:rPr lang="en-US" sz="1600" b="1" dirty="0">
                <a:solidFill>
                  <a:srgbClr val="18C320"/>
                </a:solidFill>
              </a:rPr>
              <a:t>physical products </a:t>
            </a:r>
            <a:r>
              <a:rPr lang="en-US" sz="1600" dirty="0">
                <a:solidFill>
                  <a:schemeClr val="tx1"/>
                </a:solidFill>
              </a:rPr>
              <a:t>that circulate in the urban environment, but many other 'flows' also affect the general </a:t>
            </a:r>
            <a:r>
              <a:rPr lang="en-US" sz="1600" b="1" dirty="0">
                <a:solidFill>
                  <a:srgbClr val="18C320"/>
                </a:solidFill>
              </a:rPr>
              <a:t>organisation</a:t>
            </a:r>
            <a:r>
              <a:rPr lang="en-US" sz="1600" dirty="0">
                <a:solidFill>
                  <a:schemeClr val="tx1"/>
                </a:solidFill>
              </a:rPr>
              <a:t> of a city and will have an impact on it:</a:t>
            </a:r>
          </a:p>
        </p:txBody>
      </p:sp>
      <p:pic>
        <p:nvPicPr>
          <p:cNvPr id="4" name="Graphique 3" descr="Groupe de personnes avec un remplissage uni">
            <a:extLst>
              <a:ext uri="{FF2B5EF4-FFF2-40B4-BE49-F238E27FC236}">
                <a16:creationId xmlns:a16="http://schemas.microsoft.com/office/drawing/2014/main" id="{293EF864-7511-4735-A971-18D48067C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2691" y="3349317"/>
            <a:ext cx="1260747" cy="1260747"/>
          </a:xfrm>
          <a:prstGeom prst="rect">
            <a:avLst/>
          </a:prstGeom>
        </p:spPr>
      </p:pic>
      <p:pic>
        <p:nvPicPr>
          <p:cNvPr id="7" name="Graphique 6" descr="Moto avec un remplissage uni">
            <a:extLst>
              <a:ext uri="{FF2B5EF4-FFF2-40B4-BE49-F238E27FC236}">
                <a16:creationId xmlns:a16="http://schemas.microsoft.com/office/drawing/2014/main" id="{740B3C27-566C-43D3-A880-EC38CA50D9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55234" y="3655792"/>
            <a:ext cx="708102" cy="708102"/>
          </a:xfrm>
          <a:prstGeom prst="rect">
            <a:avLst/>
          </a:prstGeom>
        </p:spPr>
      </p:pic>
      <p:pic>
        <p:nvPicPr>
          <p:cNvPr id="9" name="Graphique 8" descr="Voiture avec un remplissage uni">
            <a:extLst>
              <a:ext uri="{FF2B5EF4-FFF2-40B4-BE49-F238E27FC236}">
                <a16:creationId xmlns:a16="http://schemas.microsoft.com/office/drawing/2014/main" id="{CBA7CD62-0C25-495B-ADBC-CFA5F3E71D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01183" y="3831099"/>
            <a:ext cx="914400" cy="914400"/>
          </a:xfrm>
          <a:prstGeom prst="rect">
            <a:avLst/>
          </a:prstGeom>
        </p:spPr>
      </p:pic>
      <p:pic>
        <p:nvPicPr>
          <p:cNvPr id="11" name="Graphique 10" descr="Camion avec un remplissage uni">
            <a:extLst>
              <a:ext uri="{FF2B5EF4-FFF2-40B4-BE49-F238E27FC236}">
                <a16:creationId xmlns:a16="http://schemas.microsoft.com/office/drawing/2014/main" id="{ACD455A3-0667-4798-86BD-81CA64446F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47132" y="3274187"/>
            <a:ext cx="1347132" cy="1347132"/>
          </a:xfrm>
          <a:prstGeom prst="rect">
            <a:avLst/>
          </a:prstGeom>
        </p:spPr>
      </p:pic>
      <p:pic>
        <p:nvPicPr>
          <p:cNvPr id="13" name="Graphique 12" descr="Journal avec un remplissage uni">
            <a:extLst>
              <a:ext uri="{FF2B5EF4-FFF2-40B4-BE49-F238E27FC236}">
                <a16:creationId xmlns:a16="http://schemas.microsoft.com/office/drawing/2014/main" id="{0F059659-891E-42A6-95D1-F8E3B559CCE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2428" y="3223114"/>
            <a:ext cx="646274" cy="646274"/>
          </a:xfrm>
          <a:prstGeom prst="rect">
            <a:avLst/>
          </a:prstGeom>
        </p:spPr>
      </p:pic>
      <p:grpSp>
        <p:nvGrpSpPr>
          <p:cNvPr id="17" name="Groupe 16">
            <a:extLst>
              <a:ext uri="{FF2B5EF4-FFF2-40B4-BE49-F238E27FC236}">
                <a16:creationId xmlns:a16="http://schemas.microsoft.com/office/drawing/2014/main" id="{223CD326-1406-498E-A30F-076C2038A06F}"/>
              </a:ext>
            </a:extLst>
          </p:cNvPr>
          <p:cNvGrpSpPr/>
          <p:nvPr/>
        </p:nvGrpSpPr>
        <p:grpSpPr>
          <a:xfrm>
            <a:off x="1498702" y="3484751"/>
            <a:ext cx="630373" cy="630373"/>
            <a:chOff x="1498702" y="2971798"/>
            <a:chExt cx="630373" cy="630373"/>
          </a:xfrm>
        </p:grpSpPr>
        <p:pic>
          <p:nvPicPr>
            <p:cNvPr id="15" name="Graphique 14" descr="Feux de signalisation avec un remplissage uni">
              <a:extLst>
                <a:ext uri="{FF2B5EF4-FFF2-40B4-BE49-F238E27FC236}">
                  <a16:creationId xmlns:a16="http://schemas.microsoft.com/office/drawing/2014/main" id="{C5B301EC-27C3-48AA-B6EC-F8280AD5AB0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98702" y="2971798"/>
              <a:ext cx="630373" cy="630373"/>
            </a:xfrm>
            <a:prstGeom prst="rect">
              <a:avLst/>
            </a:prstGeom>
          </p:spPr>
        </p:pic>
        <p:sp>
          <p:nvSpPr>
            <p:cNvPr id="16" name="Ellipse 15">
              <a:extLst>
                <a:ext uri="{FF2B5EF4-FFF2-40B4-BE49-F238E27FC236}">
                  <a16:creationId xmlns:a16="http://schemas.microsoft.com/office/drawing/2014/main" id="{108976C9-64CD-4A1F-B0E3-24E3205C8776}"/>
                </a:ext>
              </a:extLst>
            </p:cNvPr>
            <p:cNvSpPr/>
            <p:nvPr/>
          </p:nvSpPr>
          <p:spPr>
            <a:xfrm>
              <a:off x="1766887" y="3386137"/>
              <a:ext cx="95250" cy="92075"/>
            </a:xfrm>
            <a:prstGeom prst="ellipse">
              <a:avLst/>
            </a:prstGeom>
            <a:solidFill>
              <a:srgbClr val="18C320"/>
            </a:solid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18EE25B2-698D-4FB3-ABFD-5B6A37D80C5B}"/>
                </a:ext>
              </a:extLst>
            </p:cNvPr>
            <p:cNvSpPr/>
            <p:nvPr/>
          </p:nvSpPr>
          <p:spPr>
            <a:xfrm>
              <a:off x="1766887" y="3240946"/>
              <a:ext cx="95250" cy="92075"/>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00985950-5FF1-4629-BB17-19088BA564B3}"/>
                </a:ext>
              </a:extLst>
            </p:cNvPr>
            <p:cNvSpPr/>
            <p:nvPr/>
          </p:nvSpPr>
          <p:spPr>
            <a:xfrm>
              <a:off x="1766887" y="3095755"/>
              <a:ext cx="95250" cy="920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17">
            <a:extLst>
              <a:ext uri="{FF2B5EF4-FFF2-40B4-BE49-F238E27FC236}">
                <a16:creationId xmlns:a16="http://schemas.microsoft.com/office/drawing/2014/main" id="{5A08138E-C99A-442F-A10D-CC55C2D68C21}"/>
              </a:ext>
            </a:extLst>
          </p:cNvPr>
          <p:cNvSpPr txBox="1"/>
          <p:nvPr/>
        </p:nvSpPr>
        <p:spPr>
          <a:xfrm>
            <a:off x="6187045" y="4621319"/>
            <a:ext cx="2608482" cy="523220"/>
          </a:xfrm>
          <a:prstGeom prst="rect">
            <a:avLst/>
          </a:prstGeom>
          <a:noFill/>
        </p:spPr>
        <p:txBody>
          <a:bodyPr wrap="square" rtlCol="0">
            <a:spAutoFit/>
          </a:bodyPr>
          <a:lstStyle/>
          <a:p>
            <a:pPr algn="ctr"/>
            <a:r>
              <a:rPr lang="fr-FR" dirty="0"/>
              <a:t>People: </a:t>
            </a:r>
          </a:p>
          <a:p>
            <a:pPr algn="ctr"/>
            <a:r>
              <a:rPr lang="fr-FR" dirty="0" err="1"/>
              <a:t>workers</a:t>
            </a:r>
            <a:r>
              <a:rPr lang="fr-FR" dirty="0"/>
              <a:t>, parents, </a:t>
            </a:r>
            <a:r>
              <a:rPr lang="fr-FR" dirty="0" err="1"/>
              <a:t>children</a:t>
            </a:r>
            <a:r>
              <a:rPr lang="fr-FR" dirty="0"/>
              <a:t>, etc.</a:t>
            </a:r>
          </a:p>
        </p:txBody>
      </p:sp>
      <p:sp>
        <p:nvSpPr>
          <p:cNvPr id="24" name="ZoneTexte 23">
            <a:extLst>
              <a:ext uri="{FF2B5EF4-FFF2-40B4-BE49-F238E27FC236}">
                <a16:creationId xmlns:a16="http://schemas.microsoft.com/office/drawing/2014/main" id="{AE963C4B-3672-43D3-B8F2-67FDBF6EFF01}"/>
              </a:ext>
            </a:extLst>
          </p:cNvPr>
          <p:cNvSpPr txBox="1"/>
          <p:nvPr/>
        </p:nvSpPr>
        <p:spPr>
          <a:xfrm>
            <a:off x="3505201" y="4745499"/>
            <a:ext cx="2133600" cy="307777"/>
          </a:xfrm>
          <a:prstGeom prst="rect">
            <a:avLst/>
          </a:prstGeom>
          <a:noFill/>
        </p:spPr>
        <p:txBody>
          <a:bodyPr wrap="square" rtlCol="0">
            <a:spAutoFit/>
          </a:bodyPr>
          <a:lstStyle/>
          <a:p>
            <a:pPr algn="ctr"/>
            <a:r>
              <a:rPr lang="fr-FR" dirty="0"/>
              <a:t>All road </a:t>
            </a:r>
            <a:r>
              <a:rPr lang="fr-FR" dirty="0" err="1"/>
              <a:t>users</a:t>
            </a:r>
            <a:endParaRPr lang="fr-FR" dirty="0"/>
          </a:p>
        </p:txBody>
      </p:sp>
      <p:sp>
        <p:nvSpPr>
          <p:cNvPr id="25" name="ZoneTexte 24">
            <a:extLst>
              <a:ext uri="{FF2B5EF4-FFF2-40B4-BE49-F238E27FC236}">
                <a16:creationId xmlns:a16="http://schemas.microsoft.com/office/drawing/2014/main" id="{3CAE0FA7-311A-4426-8BE2-2139CB2196C0}"/>
              </a:ext>
            </a:extLst>
          </p:cNvPr>
          <p:cNvSpPr txBox="1"/>
          <p:nvPr/>
        </p:nvSpPr>
        <p:spPr>
          <a:xfrm>
            <a:off x="-47573" y="4621319"/>
            <a:ext cx="3092549" cy="738664"/>
          </a:xfrm>
          <a:prstGeom prst="rect">
            <a:avLst/>
          </a:prstGeom>
          <a:noFill/>
        </p:spPr>
        <p:txBody>
          <a:bodyPr wrap="square" rtlCol="0">
            <a:spAutoFit/>
          </a:bodyPr>
          <a:lstStyle/>
          <a:p>
            <a:pPr algn="ctr"/>
            <a:r>
              <a:rPr lang="fr-FR" dirty="0"/>
              <a:t>Information:</a:t>
            </a:r>
          </a:p>
          <a:p>
            <a:pPr algn="ctr"/>
            <a:r>
              <a:rPr lang="fr-FR" dirty="0"/>
              <a:t>Data collection for businesses, Wifi networks, </a:t>
            </a:r>
            <a:r>
              <a:rPr lang="fr-FR" dirty="0" err="1"/>
              <a:t>traffic</a:t>
            </a:r>
            <a:r>
              <a:rPr lang="fr-FR" dirty="0"/>
              <a:t> lights, etc.</a:t>
            </a:r>
          </a:p>
        </p:txBody>
      </p:sp>
      <p:pic>
        <p:nvPicPr>
          <p:cNvPr id="22" name="Graphique 21" descr="Quadrirotor avec un remplissage uni">
            <a:extLst>
              <a:ext uri="{FF2B5EF4-FFF2-40B4-BE49-F238E27FC236}">
                <a16:creationId xmlns:a16="http://schemas.microsoft.com/office/drawing/2014/main" id="{66F350D2-0056-48EC-9219-7CF6CD8BBB4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22863" y="3274187"/>
            <a:ext cx="407988" cy="407988"/>
          </a:xfrm>
          <a:prstGeom prst="rect">
            <a:avLst/>
          </a:prstGeom>
        </p:spPr>
      </p:pic>
      <p:pic>
        <p:nvPicPr>
          <p:cNvPr id="26" name="Graphique 25" descr="Internet avec un remplissage uni">
            <a:extLst>
              <a:ext uri="{FF2B5EF4-FFF2-40B4-BE49-F238E27FC236}">
                <a16:creationId xmlns:a16="http://schemas.microsoft.com/office/drawing/2014/main" id="{07DE734D-C375-4EC3-B284-4F1A20E3D6E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7697" y="3824509"/>
            <a:ext cx="646274" cy="646274"/>
          </a:xfrm>
          <a:prstGeom prst="rect">
            <a:avLst/>
          </a:prstGeom>
        </p:spPr>
      </p:pic>
      <p:cxnSp>
        <p:nvCxnSpPr>
          <p:cNvPr id="28" name="Connecteur droit 27">
            <a:extLst>
              <a:ext uri="{FF2B5EF4-FFF2-40B4-BE49-F238E27FC236}">
                <a16:creationId xmlns:a16="http://schemas.microsoft.com/office/drawing/2014/main" id="{3D1E016F-65C2-427C-BEA8-5D5C29F63953}"/>
              </a:ext>
            </a:extLst>
          </p:cNvPr>
          <p:cNvCxnSpPr>
            <a:cxnSpLocks/>
          </p:cNvCxnSpPr>
          <p:nvPr/>
        </p:nvCxnSpPr>
        <p:spPr>
          <a:xfrm>
            <a:off x="2900218" y="2141759"/>
            <a:ext cx="1801091"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Google Shape;65;p9">
            <a:extLst>
              <a:ext uri="{FF2B5EF4-FFF2-40B4-BE49-F238E27FC236}">
                <a16:creationId xmlns:a16="http://schemas.microsoft.com/office/drawing/2014/main" id="{7CB59A21-F817-46DA-8E02-B3601D29B3B7}"/>
              </a:ext>
            </a:extLst>
          </p:cNvPr>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a:solidFill>
                  <a:schemeClr val="lt1"/>
                </a:solidFill>
                <a:latin typeface="Arial"/>
                <a:ea typeface="Arial"/>
                <a:cs typeface="Arial"/>
                <a:sym typeface="Arial"/>
              </a:rPr>
              <a:t>Introduction</a:t>
            </a:r>
            <a:endParaRPr lang="en-GB" sz="2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362141"/>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3000"/>
                                        <p:tgtEl>
                                          <p:spTgt spid="6">
                                            <p:txEl>
                                              <p:pRg st="0" end="0"/>
                                            </p:txEl>
                                          </p:spTgt>
                                        </p:tgtEl>
                                      </p:cBhvr>
                                    </p:animEffect>
                                  </p:childTnLst>
                                </p:cTn>
                              </p:par>
                            </p:childTnLst>
                          </p:cTn>
                        </p:par>
                        <p:par>
                          <p:cTn id="8" fill="hold">
                            <p:stCondLst>
                              <p:cond delay="3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4000"/>
                            </p:stCondLst>
                            <p:childTnLst>
                              <p:par>
                                <p:cTn id="13" presetID="22" presetClass="entr" presetSubtype="4" fill="hold" nodeType="afterEffect">
                                  <p:stCondLst>
                                    <p:cond delay="125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57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par>
                          <p:cTn id="20" fill="hold">
                            <p:stCondLst>
                              <p:cond delay="6750"/>
                            </p:stCondLst>
                            <p:childTnLst>
                              <p:par>
                                <p:cTn id="21" presetID="63" presetClass="path" presetSubtype="0" accel="50000" decel="50000" fill="hold" nodeType="afterEffect">
                                  <p:stCondLst>
                                    <p:cond delay="500"/>
                                  </p:stCondLst>
                                  <p:childTnLst>
                                    <p:animMotion origin="layout" path="M 1.11111E-6 -2.96296E-6 L 0.59687 -0.00069 " pathEditMode="relative" rAng="0" ptsTypes="AA">
                                      <p:cBhvr>
                                        <p:cTn id="22" dur="2000" fill="hold"/>
                                        <p:tgtEl>
                                          <p:spTgt spid="11"/>
                                        </p:tgtEl>
                                        <p:attrNameLst>
                                          <p:attrName>ppt_x</p:attrName>
                                          <p:attrName>ppt_y</p:attrName>
                                        </p:attrNameLst>
                                      </p:cBhvr>
                                      <p:rCtr x="29844" y="-46"/>
                                    </p:animMotion>
                                  </p:childTnLst>
                                </p:cTn>
                              </p:par>
                              <p:par>
                                <p:cTn id="23" presetID="63" presetClass="path" presetSubtype="0" accel="50000" decel="50000" fill="hold" nodeType="withEffect">
                                  <p:stCondLst>
                                    <p:cond delay="500"/>
                                  </p:stCondLst>
                                  <p:childTnLst>
                                    <p:animMotion origin="layout" path="M 1.11111E-6 -2.22222E-6 L 0.58246 0.00232 " pathEditMode="relative" rAng="0" ptsTypes="AA">
                                      <p:cBhvr>
                                        <p:cTn id="24" dur="2000" fill="hold"/>
                                        <p:tgtEl>
                                          <p:spTgt spid="7"/>
                                        </p:tgtEl>
                                        <p:attrNameLst>
                                          <p:attrName>ppt_x</p:attrName>
                                          <p:attrName>ppt_y</p:attrName>
                                        </p:attrNameLst>
                                      </p:cBhvr>
                                      <p:rCtr x="29115" y="116"/>
                                    </p:animMotion>
                                  </p:childTnLst>
                                </p:cTn>
                              </p:par>
                              <p:par>
                                <p:cTn id="25" presetID="63" presetClass="path" presetSubtype="0" accel="50000" decel="50000" fill="hold" nodeType="withEffect">
                                  <p:stCondLst>
                                    <p:cond delay="500"/>
                                  </p:stCondLst>
                                  <p:childTnLst>
                                    <p:animMotion origin="layout" path="M 1.11111E-6 -1.48148E-6 L 0.59826 -0.00417 " pathEditMode="relative" rAng="0" ptsTypes="AA">
                                      <p:cBhvr>
                                        <p:cTn id="26" dur="2000" fill="hold"/>
                                        <p:tgtEl>
                                          <p:spTgt spid="9"/>
                                        </p:tgtEl>
                                        <p:attrNameLst>
                                          <p:attrName>ppt_x</p:attrName>
                                          <p:attrName>ppt_y</p:attrName>
                                        </p:attrNameLst>
                                      </p:cBhvr>
                                      <p:rCtr x="29913" y="-208"/>
                                    </p:animMotion>
                                  </p:childTnLst>
                                </p:cTn>
                              </p:par>
                            </p:childTnLst>
                          </p:cTn>
                        </p:par>
                        <p:par>
                          <p:cTn id="27" fill="hold">
                            <p:stCondLst>
                              <p:cond delay="925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par>
                          <p:cTn id="33" fill="hold">
                            <p:stCondLst>
                              <p:cond delay="1025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childTnLst>
                                </p:cTn>
                              </p:par>
                            </p:childTnLst>
                          </p:cTn>
                        </p:par>
                        <p:par>
                          <p:cTn id="37" fill="hold">
                            <p:stCondLst>
                              <p:cond delay="11250"/>
                            </p:stCondLst>
                            <p:childTnLst>
                              <p:par>
                                <p:cTn id="38" presetID="53" presetClass="entr" presetSubtype="16" fill="hold" nodeType="afterEffect">
                                  <p:stCondLst>
                                    <p:cond delay="50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nodeType="with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nodeType="withEffect">
                                  <p:stCondLst>
                                    <p:cond delay="50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1225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8"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8</a:t>
            </a:fld>
            <a:endParaRPr/>
          </a:p>
        </p:txBody>
      </p:sp>
      <p:sp>
        <p:nvSpPr>
          <p:cNvPr id="29" name="5 Rectángulo">
            <a:extLst>
              <a:ext uri="{FF2B5EF4-FFF2-40B4-BE49-F238E27FC236}">
                <a16:creationId xmlns:a16="http://schemas.microsoft.com/office/drawing/2014/main" id="{AC9F065C-E5AB-4CED-A1D1-3CB6F415EE74}"/>
              </a:ext>
            </a:extLst>
          </p:cNvPr>
          <p:cNvSpPr/>
          <p:nvPr/>
        </p:nvSpPr>
        <p:spPr>
          <a:xfrm>
            <a:off x="285530" y="1852549"/>
            <a:ext cx="8509997" cy="338554"/>
          </a:xfrm>
          <a:prstGeom prst="rect">
            <a:avLst/>
          </a:prstGeom>
        </p:spPr>
        <p:txBody>
          <a:bodyPr wrap="square">
            <a:spAutoFit/>
          </a:bodyPr>
          <a:lstStyle/>
          <a:p>
            <a:pPr algn="just"/>
            <a:r>
              <a:rPr lang="en-US" sz="1600" dirty="0">
                <a:solidFill>
                  <a:schemeClr val="tx1"/>
                </a:solidFill>
              </a:rPr>
              <a:t>There are two main types of products that will enter the city:</a:t>
            </a:r>
          </a:p>
        </p:txBody>
      </p:sp>
      <p:sp>
        <p:nvSpPr>
          <p:cNvPr id="4" name="Rectangle : avec coin arrondi 3">
            <a:extLst>
              <a:ext uri="{FF2B5EF4-FFF2-40B4-BE49-F238E27FC236}">
                <a16:creationId xmlns:a16="http://schemas.microsoft.com/office/drawing/2014/main" id="{94A2C560-EB7D-43E1-A029-5D92ADA85111}"/>
              </a:ext>
            </a:extLst>
          </p:cNvPr>
          <p:cNvSpPr/>
          <p:nvPr/>
        </p:nvSpPr>
        <p:spPr>
          <a:xfrm>
            <a:off x="9167750" y="2610745"/>
            <a:ext cx="2765503" cy="1003609"/>
          </a:xfrm>
          <a:prstGeom prst="round1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Business to Customer</a:t>
            </a:r>
          </a:p>
        </p:txBody>
      </p:sp>
      <p:sp>
        <p:nvSpPr>
          <p:cNvPr id="30" name="Rectangle : avec coin arrondi 29">
            <a:extLst>
              <a:ext uri="{FF2B5EF4-FFF2-40B4-BE49-F238E27FC236}">
                <a16:creationId xmlns:a16="http://schemas.microsoft.com/office/drawing/2014/main" id="{30259BB3-847F-4543-8823-081C1B33D217}"/>
              </a:ext>
            </a:extLst>
          </p:cNvPr>
          <p:cNvSpPr/>
          <p:nvPr/>
        </p:nvSpPr>
        <p:spPr>
          <a:xfrm flipH="1">
            <a:off x="-2789253" y="2610746"/>
            <a:ext cx="2765503" cy="1003609"/>
          </a:xfrm>
          <a:prstGeom prst="round1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Business to business</a:t>
            </a:r>
          </a:p>
        </p:txBody>
      </p:sp>
      <p:sp>
        <p:nvSpPr>
          <p:cNvPr id="9" name="ZoneTexte 8">
            <a:extLst>
              <a:ext uri="{FF2B5EF4-FFF2-40B4-BE49-F238E27FC236}">
                <a16:creationId xmlns:a16="http://schemas.microsoft.com/office/drawing/2014/main" id="{9AE8F796-0503-4FDA-8303-01241B4293AD}"/>
              </a:ext>
            </a:extLst>
          </p:cNvPr>
          <p:cNvSpPr txBox="1"/>
          <p:nvPr/>
        </p:nvSpPr>
        <p:spPr>
          <a:xfrm>
            <a:off x="380010" y="4511285"/>
            <a:ext cx="3675523" cy="1815882"/>
          </a:xfrm>
          <a:prstGeom prst="rect">
            <a:avLst/>
          </a:prstGeom>
          <a:noFill/>
        </p:spPr>
        <p:txBody>
          <a:bodyPr wrap="square" rtlCol="0">
            <a:spAutoFit/>
          </a:bodyPr>
          <a:lstStyle/>
          <a:p>
            <a:pPr algn="just"/>
            <a:r>
              <a:rPr lang="fr-FR" sz="1600" dirty="0"/>
              <a:t>All the </a:t>
            </a:r>
            <a:r>
              <a:rPr lang="fr-FR" sz="1600" dirty="0" err="1"/>
              <a:t>products</a:t>
            </a:r>
            <a:r>
              <a:rPr lang="fr-FR" sz="1600" dirty="0"/>
              <a:t> </a:t>
            </a:r>
            <a:r>
              <a:rPr lang="fr-FR" sz="1600" dirty="0" err="1"/>
              <a:t>that</a:t>
            </a:r>
            <a:r>
              <a:rPr lang="fr-FR" sz="1600" dirty="0"/>
              <a:t> are </a:t>
            </a:r>
            <a:r>
              <a:rPr lang="fr-FR" sz="1600" dirty="0" err="1"/>
              <a:t>destined</a:t>
            </a:r>
            <a:r>
              <a:rPr lang="fr-FR" sz="1600" dirty="0"/>
              <a:t> to </a:t>
            </a:r>
            <a:r>
              <a:rPr lang="fr-FR" sz="1600" dirty="0" err="1"/>
              <a:t>be</a:t>
            </a:r>
            <a:r>
              <a:rPr lang="fr-FR" sz="1600" dirty="0"/>
              <a:t> </a:t>
            </a:r>
            <a:r>
              <a:rPr lang="fr-FR" sz="1600" dirty="0" err="1"/>
              <a:t>manipulated</a:t>
            </a:r>
            <a:r>
              <a:rPr lang="fr-FR" sz="1600" dirty="0"/>
              <a:t> </a:t>
            </a:r>
            <a:r>
              <a:rPr lang="fr-FR" sz="1600" dirty="0" err="1"/>
              <a:t>again</a:t>
            </a:r>
            <a:r>
              <a:rPr lang="fr-FR" sz="1600" dirty="0"/>
              <a:t> at least once for </a:t>
            </a:r>
            <a:r>
              <a:rPr lang="fr-FR" sz="1600" dirty="0" err="1"/>
              <a:t>either</a:t>
            </a:r>
            <a:r>
              <a:rPr lang="fr-FR" sz="1600" dirty="0"/>
              <a:t> a transformation, </a:t>
            </a:r>
            <a:r>
              <a:rPr lang="fr-FR" sz="1600" dirty="0" err="1"/>
              <a:t>unpacking</a:t>
            </a:r>
            <a:r>
              <a:rPr lang="fr-FR" sz="1600" dirty="0"/>
              <a:t>, display, etc.</a:t>
            </a:r>
          </a:p>
          <a:p>
            <a:pPr algn="just"/>
            <a:endParaRPr lang="fr-FR" sz="1600" dirty="0"/>
          </a:p>
          <a:p>
            <a:pPr algn="just"/>
            <a:endParaRPr lang="fr-FR" sz="1600" dirty="0"/>
          </a:p>
          <a:p>
            <a:pPr algn="just"/>
            <a:r>
              <a:rPr lang="fr-FR" sz="1600" dirty="0" err="1"/>
              <a:t>Also</a:t>
            </a:r>
            <a:r>
              <a:rPr lang="fr-FR" sz="1600" dirty="0"/>
              <a:t> </a:t>
            </a:r>
            <a:r>
              <a:rPr lang="fr-FR" sz="1600" dirty="0" err="1"/>
              <a:t>called</a:t>
            </a:r>
            <a:r>
              <a:rPr lang="fr-FR" sz="1600" dirty="0"/>
              <a:t> « Producer-</a:t>
            </a:r>
            <a:r>
              <a:rPr lang="fr-FR" sz="1600" dirty="0" err="1"/>
              <a:t>related</a:t>
            </a:r>
            <a:r>
              <a:rPr lang="fr-FR" sz="1600" dirty="0"/>
              <a:t> » flows</a:t>
            </a:r>
          </a:p>
        </p:txBody>
      </p:sp>
      <p:sp>
        <p:nvSpPr>
          <p:cNvPr id="35" name="ZoneTexte 34">
            <a:extLst>
              <a:ext uri="{FF2B5EF4-FFF2-40B4-BE49-F238E27FC236}">
                <a16:creationId xmlns:a16="http://schemas.microsoft.com/office/drawing/2014/main" id="{C92AE855-E739-43C3-ACB4-B4A878052FA0}"/>
              </a:ext>
            </a:extLst>
          </p:cNvPr>
          <p:cNvSpPr txBox="1"/>
          <p:nvPr/>
        </p:nvSpPr>
        <p:spPr>
          <a:xfrm>
            <a:off x="5088469" y="4511285"/>
            <a:ext cx="3707058" cy="1815882"/>
          </a:xfrm>
          <a:prstGeom prst="rect">
            <a:avLst/>
          </a:prstGeom>
          <a:noFill/>
        </p:spPr>
        <p:txBody>
          <a:bodyPr wrap="square" rtlCol="0">
            <a:spAutoFit/>
          </a:bodyPr>
          <a:lstStyle/>
          <a:p>
            <a:pPr algn="just"/>
            <a:r>
              <a:rPr lang="fr-FR" sz="1600" dirty="0"/>
              <a:t>All the </a:t>
            </a:r>
            <a:r>
              <a:rPr lang="fr-FR" sz="1600" dirty="0" err="1"/>
              <a:t>products</a:t>
            </a:r>
            <a:r>
              <a:rPr lang="fr-FR" sz="1600" dirty="0"/>
              <a:t> </a:t>
            </a:r>
            <a:r>
              <a:rPr lang="fr-FR" sz="1600" dirty="0" err="1"/>
              <a:t>that</a:t>
            </a:r>
            <a:r>
              <a:rPr lang="fr-FR" sz="1600" dirty="0"/>
              <a:t> </a:t>
            </a:r>
            <a:r>
              <a:rPr lang="fr-FR" sz="1600" dirty="0" err="1"/>
              <a:t>will</a:t>
            </a:r>
            <a:r>
              <a:rPr lang="fr-FR" sz="1600" dirty="0"/>
              <a:t> </a:t>
            </a:r>
            <a:r>
              <a:rPr lang="fr-FR" sz="1600" dirty="0" err="1"/>
              <a:t>reach</a:t>
            </a:r>
            <a:r>
              <a:rPr lang="fr-FR" sz="1600" dirty="0"/>
              <a:t> the end-user as </a:t>
            </a:r>
            <a:r>
              <a:rPr lang="fr-FR" sz="1600" dirty="0" err="1"/>
              <a:t>there</a:t>
            </a:r>
            <a:r>
              <a:rPr lang="fr-FR" sz="1600" dirty="0"/>
              <a:t> </a:t>
            </a:r>
            <a:r>
              <a:rPr lang="fr-FR" sz="1600" dirty="0" err="1"/>
              <a:t>shall</a:t>
            </a:r>
            <a:r>
              <a:rPr lang="fr-FR" sz="1600" dirty="0"/>
              <a:t> </a:t>
            </a:r>
            <a:r>
              <a:rPr lang="fr-FR" sz="1600" dirty="0" err="1"/>
              <a:t>be</a:t>
            </a:r>
            <a:r>
              <a:rPr lang="fr-FR" sz="1600" dirty="0"/>
              <a:t> no </a:t>
            </a:r>
            <a:r>
              <a:rPr lang="fr-FR" sz="1600" dirty="0" err="1"/>
              <a:t>other</a:t>
            </a:r>
            <a:r>
              <a:rPr lang="fr-FR" sz="1600" dirty="0"/>
              <a:t> </a:t>
            </a:r>
            <a:r>
              <a:rPr lang="fr-FR" sz="1600" dirty="0" err="1"/>
              <a:t>movements</a:t>
            </a:r>
            <a:r>
              <a:rPr lang="fr-FR" sz="1600" dirty="0"/>
              <a:t> once the final </a:t>
            </a:r>
            <a:r>
              <a:rPr lang="fr-FR" sz="1600" dirty="0" err="1"/>
              <a:t>customer</a:t>
            </a:r>
            <a:r>
              <a:rPr lang="fr-FR" sz="1600" dirty="0"/>
              <a:t> </a:t>
            </a:r>
            <a:r>
              <a:rPr lang="fr-FR" sz="1600" dirty="0" err="1"/>
              <a:t>is</a:t>
            </a:r>
            <a:r>
              <a:rPr lang="fr-FR" sz="1600" dirty="0"/>
              <a:t> </a:t>
            </a:r>
            <a:r>
              <a:rPr lang="fr-FR" sz="1600" dirty="0" err="1"/>
              <a:t>reached</a:t>
            </a:r>
            <a:r>
              <a:rPr lang="fr-FR" sz="1600" dirty="0"/>
              <a:t>.</a:t>
            </a:r>
          </a:p>
          <a:p>
            <a:pPr algn="just"/>
            <a:endParaRPr lang="fr-FR" sz="1600" dirty="0"/>
          </a:p>
          <a:p>
            <a:pPr algn="just"/>
            <a:endParaRPr lang="fr-FR" sz="1600" dirty="0"/>
          </a:p>
          <a:p>
            <a:pPr algn="just"/>
            <a:r>
              <a:rPr lang="fr-FR" sz="1600" dirty="0" err="1"/>
              <a:t>Also</a:t>
            </a:r>
            <a:r>
              <a:rPr lang="fr-FR" sz="1600" dirty="0"/>
              <a:t> </a:t>
            </a:r>
            <a:r>
              <a:rPr lang="fr-FR" sz="1600" dirty="0" err="1"/>
              <a:t>called</a:t>
            </a:r>
            <a:r>
              <a:rPr lang="fr-FR" sz="1600" dirty="0"/>
              <a:t> « Consumer-</a:t>
            </a:r>
            <a:r>
              <a:rPr lang="fr-FR" sz="1600" dirty="0" err="1"/>
              <a:t>related</a:t>
            </a:r>
            <a:r>
              <a:rPr lang="fr-FR" sz="1600" dirty="0"/>
              <a:t> » flows</a:t>
            </a:r>
          </a:p>
        </p:txBody>
      </p:sp>
      <p:sp>
        <p:nvSpPr>
          <p:cNvPr id="10" name="Google Shape;65;p9">
            <a:extLst>
              <a:ext uri="{FF2B5EF4-FFF2-40B4-BE49-F238E27FC236}">
                <a16:creationId xmlns:a16="http://schemas.microsoft.com/office/drawing/2014/main" id="{1D669740-9CA3-4F5A-B98F-23FAAA75A970}"/>
              </a:ext>
            </a:extLst>
          </p:cNvPr>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a:solidFill>
                  <a:schemeClr val="lt1"/>
                </a:solidFill>
                <a:latin typeface="Arial"/>
                <a:ea typeface="Arial"/>
                <a:cs typeface="Arial"/>
                <a:sym typeface="Arial"/>
              </a:rPr>
              <a:t>Introduction</a:t>
            </a:r>
            <a:endParaRPr lang="en-GB" sz="2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73830325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up)">
                                      <p:cBhvr>
                                        <p:cTn id="7" dur="1250"/>
                                        <p:tgtEl>
                                          <p:spTgt spid="29">
                                            <p:txEl>
                                              <p:pRg st="0" end="0"/>
                                            </p:txEl>
                                          </p:spTgt>
                                        </p:tgtEl>
                                      </p:cBhvr>
                                    </p:animEffect>
                                  </p:childTnLst>
                                </p:cTn>
                              </p:par>
                            </p:childTnLst>
                          </p:cTn>
                        </p:par>
                        <p:par>
                          <p:cTn id="8" fill="hold">
                            <p:stCondLst>
                              <p:cond delay="1750"/>
                            </p:stCondLst>
                            <p:childTnLst>
                              <p:par>
                                <p:cTn id="9" presetID="35" presetClass="path" presetSubtype="0" accel="50000" decel="50000" fill="hold" grpId="0" nodeType="afterEffect">
                                  <p:stCondLst>
                                    <p:cond delay="0"/>
                                  </p:stCondLst>
                                  <p:childTnLst>
                                    <p:animMotion origin="layout" path="M 5.55556E-7 4.81481E-6 L -0.49913 0.00046 " pathEditMode="relative" rAng="0" ptsTypes="AA">
                                      <p:cBhvr>
                                        <p:cTn id="10" dur="2000" fill="hold"/>
                                        <p:tgtEl>
                                          <p:spTgt spid="4"/>
                                        </p:tgtEl>
                                        <p:attrNameLst>
                                          <p:attrName>ppt_x</p:attrName>
                                          <p:attrName>ppt_y</p:attrName>
                                        </p:attrNameLst>
                                      </p:cBhvr>
                                      <p:rCtr x="-24965" y="23"/>
                                    </p:animMotion>
                                  </p:childTnLst>
                                </p:cTn>
                              </p:par>
                              <p:par>
                                <p:cTn id="11" presetID="63" presetClass="path" presetSubtype="0" accel="50000" decel="50000" fill="hold" grpId="0" nodeType="withEffect">
                                  <p:stCondLst>
                                    <p:cond delay="0"/>
                                  </p:stCondLst>
                                  <p:childTnLst>
                                    <p:animMotion origin="layout" path="M -5.55556E-7 4.81481E-6 L 0.50469 0.00046 " pathEditMode="relative" rAng="0" ptsTypes="AA">
                                      <p:cBhvr>
                                        <p:cTn id="12" dur="2000" fill="hold"/>
                                        <p:tgtEl>
                                          <p:spTgt spid="30"/>
                                        </p:tgtEl>
                                        <p:attrNameLst>
                                          <p:attrName>ppt_x</p:attrName>
                                          <p:attrName>ppt_y</p:attrName>
                                        </p:attrNameLst>
                                      </p:cBhvr>
                                      <p:rCtr x="25226" y="23"/>
                                    </p:animMotion>
                                  </p:childTnLst>
                                </p:cTn>
                              </p:par>
                            </p:childTnLst>
                          </p:cTn>
                        </p:par>
                        <p:par>
                          <p:cTn id="13" fill="hold">
                            <p:stCondLst>
                              <p:cond delay="3750"/>
                            </p:stCondLst>
                            <p:childTnLst>
                              <p:par>
                                <p:cTn id="14" presetID="22" presetClass="entr" presetSubtype="1" fill="hold" grpId="0" nodeType="afterEffect">
                                  <p:stCondLst>
                                    <p:cond delay="5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up)">
                                      <p:cBhvr>
                                        <p:cTn id="16" dur="2500"/>
                                        <p:tgtEl>
                                          <p:spTgt spid="9">
                                            <p:txEl>
                                              <p:pRg st="0" end="0"/>
                                            </p:txEl>
                                          </p:spTgt>
                                        </p:tgtEl>
                                      </p:cBhvr>
                                    </p:animEffect>
                                  </p:childTnLst>
                                </p:cTn>
                              </p:par>
                            </p:childTnLst>
                          </p:cTn>
                        </p:par>
                        <p:par>
                          <p:cTn id="17" fill="hold">
                            <p:stCondLst>
                              <p:cond delay="6750"/>
                            </p:stCondLst>
                            <p:childTnLst>
                              <p:par>
                                <p:cTn id="18" presetID="22" presetClass="entr" presetSubtype="1" fill="hold" grpId="0" nodeType="afterEffect">
                                  <p:stCondLst>
                                    <p:cond delay="25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7500"/>
                            </p:stCondLst>
                            <p:childTnLst>
                              <p:par>
                                <p:cTn id="22" presetID="22" presetClass="entr" presetSubtype="1" fill="hold" grpId="0" nodeType="afterEffect">
                                  <p:stCondLst>
                                    <p:cond delay="1000"/>
                                  </p:stCondLst>
                                  <p:childTnLst>
                                    <p:set>
                                      <p:cBhvr>
                                        <p:cTn id="23" dur="1" fill="hold">
                                          <p:stCondLst>
                                            <p:cond delay="0"/>
                                          </p:stCondLst>
                                        </p:cTn>
                                        <p:tgtEl>
                                          <p:spTgt spid="35">
                                            <p:txEl>
                                              <p:pRg st="0" end="0"/>
                                            </p:txEl>
                                          </p:spTgt>
                                        </p:tgtEl>
                                        <p:attrNameLst>
                                          <p:attrName>style.visibility</p:attrName>
                                        </p:attrNameLst>
                                      </p:cBhvr>
                                      <p:to>
                                        <p:strVal val="visible"/>
                                      </p:to>
                                    </p:set>
                                    <p:animEffect transition="in" filter="wipe(up)">
                                      <p:cBhvr>
                                        <p:cTn id="24" dur="2500"/>
                                        <p:tgtEl>
                                          <p:spTgt spid="35">
                                            <p:txEl>
                                              <p:pRg st="0" end="0"/>
                                            </p:txEl>
                                          </p:spTgt>
                                        </p:tgtEl>
                                      </p:cBhvr>
                                    </p:animEffect>
                                  </p:childTnLst>
                                </p:cTn>
                              </p:par>
                            </p:childTnLst>
                          </p:cTn>
                        </p:par>
                        <p:par>
                          <p:cTn id="25" fill="hold">
                            <p:stCondLst>
                              <p:cond delay="11000"/>
                            </p:stCondLst>
                            <p:childTnLst>
                              <p:par>
                                <p:cTn id="26" presetID="22" presetClass="entr" presetSubtype="1" fill="hold" grpId="0" nodeType="afterEffect">
                                  <p:stCondLst>
                                    <p:cond delay="250"/>
                                  </p:stCondLst>
                                  <p:childTnLst>
                                    <p:set>
                                      <p:cBhvr>
                                        <p:cTn id="27" dur="1" fill="hold">
                                          <p:stCondLst>
                                            <p:cond delay="0"/>
                                          </p:stCondLst>
                                        </p:cTn>
                                        <p:tgtEl>
                                          <p:spTgt spid="35">
                                            <p:txEl>
                                              <p:pRg st="3" end="3"/>
                                            </p:txEl>
                                          </p:spTgt>
                                        </p:tgtEl>
                                        <p:attrNameLst>
                                          <p:attrName>style.visibility</p:attrName>
                                        </p:attrNameLst>
                                      </p:cBhvr>
                                      <p:to>
                                        <p:strVal val="visible"/>
                                      </p:to>
                                    </p:set>
                                    <p:animEffect transition="in" filter="wipe(up)">
                                      <p:cBhvr>
                                        <p:cTn id="28"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4" grpId="0" animBg="1"/>
      <p:bldP spid="30" grpId="0" animBg="1"/>
      <p:bldP spid="9" grpId="0" uiExpand="1" build="p"/>
      <p:bldP spid="3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11" name="Graphique 10" descr="Camion avec un remplissage uni">
            <a:extLst>
              <a:ext uri="{FF2B5EF4-FFF2-40B4-BE49-F238E27FC236}">
                <a16:creationId xmlns:a16="http://schemas.microsoft.com/office/drawing/2014/main" id="{AF2ED92B-B0A9-41E0-897E-CB8A8E6A4E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7132" y="3036039"/>
            <a:ext cx="785919" cy="785919"/>
          </a:xfrm>
          <a:prstGeom prst="rect">
            <a:avLst/>
          </a:prstGeom>
        </p:spPr>
      </p:pic>
      <p:sp>
        <p:nvSpPr>
          <p:cNvPr id="7" name="Rectangle 6">
            <a:extLst>
              <a:ext uri="{FF2B5EF4-FFF2-40B4-BE49-F238E27FC236}">
                <a16:creationId xmlns:a16="http://schemas.microsoft.com/office/drawing/2014/main" id="{01D97D9F-C745-40A1-81A2-282C1B71135E}"/>
              </a:ext>
            </a:extLst>
          </p:cNvPr>
          <p:cNvSpPr/>
          <p:nvPr/>
        </p:nvSpPr>
        <p:spPr>
          <a:xfrm>
            <a:off x="2700867" y="2839896"/>
            <a:ext cx="1659470" cy="1105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9</a:t>
            </a:fld>
            <a:endParaRPr/>
          </a:p>
        </p:txBody>
      </p:sp>
      <p:sp>
        <p:nvSpPr>
          <p:cNvPr id="29" name="5 Rectángulo">
            <a:extLst>
              <a:ext uri="{FF2B5EF4-FFF2-40B4-BE49-F238E27FC236}">
                <a16:creationId xmlns:a16="http://schemas.microsoft.com/office/drawing/2014/main" id="{AC9F065C-E5AB-4CED-A1D1-3CB6F415EE74}"/>
              </a:ext>
            </a:extLst>
          </p:cNvPr>
          <p:cNvSpPr/>
          <p:nvPr/>
        </p:nvSpPr>
        <p:spPr>
          <a:xfrm>
            <a:off x="285530" y="1852549"/>
            <a:ext cx="8509997" cy="584775"/>
          </a:xfrm>
          <a:prstGeom prst="rect">
            <a:avLst/>
          </a:prstGeom>
        </p:spPr>
        <p:txBody>
          <a:bodyPr wrap="square">
            <a:spAutoFit/>
          </a:bodyPr>
          <a:lstStyle/>
          <a:p>
            <a:pPr algn="just"/>
            <a:r>
              <a:rPr lang="en-US" sz="1600" dirty="0">
                <a:solidFill>
                  <a:schemeClr val="tx1"/>
                </a:solidFill>
              </a:rPr>
              <a:t>These main types of flows can however be further decomposed with the evolution of society and new ways of consuming:</a:t>
            </a:r>
          </a:p>
        </p:txBody>
      </p:sp>
      <p:pic>
        <p:nvPicPr>
          <p:cNvPr id="3" name="Image 2" descr="Une image contenant matériel&#10;&#10;Description générée automatiquement">
            <a:extLst>
              <a:ext uri="{FF2B5EF4-FFF2-40B4-BE49-F238E27FC236}">
                <a16:creationId xmlns:a16="http://schemas.microsoft.com/office/drawing/2014/main" id="{88E96170-C5E5-4BD7-99BF-0C1573F0DF08}"/>
              </a:ext>
            </a:extLst>
          </p:cNvPr>
          <p:cNvPicPr>
            <a:picLocks noChangeAspect="1"/>
          </p:cNvPicPr>
          <p:nvPr/>
        </p:nvPicPr>
        <p:blipFill>
          <a:blip r:embed="rId5"/>
          <a:stretch>
            <a:fillRect/>
          </a:stretch>
        </p:blipFill>
        <p:spPr>
          <a:xfrm>
            <a:off x="4226242" y="3095666"/>
            <a:ext cx="628571" cy="666667"/>
          </a:xfrm>
          <a:prstGeom prst="rect">
            <a:avLst/>
          </a:prstGeom>
        </p:spPr>
      </p:pic>
      <p:pic>
        <p:nvPicPr>
          <p:cNvPr id="6" name="Graphique 5" descr="Boîte avec un remplissage uni">
            <a:extLst>
              <a:ext uri="{FF2B5EF4-FFF2-40B4-BE49-F238E27FC236}">
                <a16:creationId xmlns:a16="http://schemas.microsoft.com/office/drawing/2014/main" id="{ECC00992-46B3-4E12-9A51-FE6B7DB8CD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97642" y="3399638"/>
            <a:ext cx="362695" cy="362695"/>
          </a:xfrm>
          <a:prstGeom prst="rect">
            <a:avLst/>
          </a:prstGeom>
        </p:spPr>
      </p:pic>
      <p:pic>
        <p:nvPicPr>
          <p:cNvPr id="10" name="Graphique 9" descr="Visage triste à remplissage solide avec un remplissage uni">
            <a:extLst>
              <a:ext uri="{FF2B5EF4-FFF2-40B4-BE49-F238E27FC236}">
                <a16:creationId xmlns:a16="http://schemas.microsoft.com/office/drawing/2014/main" id="{9BA4C1E3-4074-45DA-9829-CE5220CBAF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14761" y="2912532"/>
            <a:ext cx="305306" cy="305306"/>
          </a:xfrm>
          <a:prstGeom prst="rect">
            <a:avLst/>
          </a:prstGeom>
        </p:spPr>
      </p:pic>
      <p:pic>
        <p:nvPicPr>
          <p:cNvPr id="13" name="Graphique 12" descr="Visage au large sourire avec remplissage solide avec un remplissage uni">
            <a:extLst>
              <a:ext uri="{FF2B5EF4-FFF2-40B4-BE49-F238E27FC236}">
                <a16:creationId xmlns:a16="http://schemas.microsoft.com/office/drawing/2014/main" id="{DDEDBE18-B999-4529-9031-BAD32DB543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33353" y="2903015"/>
            <a:ext cx="324339" cy="324339"/>
          </a:xfrm>
          <a:prstGeom prst="rect">
            <a:avLst/>
          </a:prstGeom>
        </p:spPr>
      </p:pic>
      <p:pic>
        <p:nvPicPr>
          <p:cNvPr id="23" name="Image 22" descr="Une image contenant matériel&#10;&#10;Description générée automatiquement">
            <a:extLst>
              <a:ext uri="{FF2B5EF4-FFF2-40B4-BE49-F238E27FC236}">
                <a16:creationId xmlns:a16="http://schemas.microsoft.com/office/drawing/2014/main" id="{E2E18FB9-5324-4FFF-AB47-B9E06ED2524D}"/>
              </a:ext>
            </a:extLst>
          </p:cNvPr>
          <p:cNvPicPr>
            <a:picLocks noChangeAspect="1"/>
          </p:cNvPicPr>
          <p:nvPr/>
        </p:nvPicPr>
        <p:blipFill>
          <a:blip r:embed="rId5"/>
          <a:stretch>
            <a:fillRect/>
          </a:stretch>
        </p:blipFill>
        <p:spPr>
          <a:xfrm>
            <a:off x="7666952" y="3095664"/>
            <a:ext cx="628571" cy="666667"/>
          </a:xfrm>
          <a:prstGeom prst="rect">
            <a:avLst/>
          </a:prstGeom>
        </p:spPr>
      </p:pic>
      <p:pic>
        <p:nvPicPr>
          <p:cNvPr id="15" name="Graphique 14" descr="Boîte aux lettres avec un remplissage uni">
            <a:extLst>
              <a:ext uri="{FF2B5EF4-FFF2-40B4-BE49-F238E27FC236}">
                <a16:creationId xmlns:a16="http://schemas.microsoft.com/office/drawing/2014/main" id="{1EEA67C9-3517-412F-B825-14AF745F06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44169" y="3399638"/>
            <a:ext cx="422783" cy="422783"/>
          </a:xfrm>
          <a:prstGeom prst="rect">
            <a:avLst/>
          </a:prstGeom>
        </p:spPr>
      </p:pic>
      <p:sp>
        <p:nvSpPr>
          <p:cNvPr id="18" name="Ellipse 17">
            <a:extLst>
              <a:ext uri="{FF2B5EF4-FFF2-40B4-BE49-F238E27FC236}">
                <a16:creationId xmlns:a16="http://schemas.microsoft.com/office/drawing/2014/main" id="{0001D23B-EB82-40B1-84DB-195257069F41}"/>
              </a:ext>
            </a:extLst>
          </p:cNvPr>
          <p:cNvSpPr/>
          <p:nvPr/>
        </p:nvSpPr>
        <p:spPr>
          <a:xfrm>
            <a:off x="7059053" y="2753440"/>
            <a:ext cx="370232" cy="311744"/>
          </a:xfrm>
          <a:prstGeom prst="ellipse">
            <a:avLst/>
          </a:prstGeom>
          <a:solidFill>
            <a:srgbClr val="009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a:t>
            </a:r>
          </a:p>
        </p:txBody>
      </p:sp>
      <p:sp>
        <p:nvSpPr>
          <p:cNvPr id="19" name="ZoneTexte 18">
            <a:extLst>
              <a:ext uri="{FF2B5EF4-FFF2-40B4-BE49-F238E27FC236}">
                <a16:creationId xmlns:a16="http://schemas.microsoft.com/office/drawing/2014/main" id="{7342387E-F0A6-42B4-AEAE-E3B63CC74FED}"/>
              </a:ext>
            </a:extLst>
          </p:cNvPr>
          <p:cNvSpPr txBox="1"/>
          <p:nvPr/>
        </p:nvSpPr>
        <p:spPr>
          <a:xfrm>
            <a:off x="459762" y="5493630"/>
            <a:ext cx="8509997" cy="338554"/>
          </a:xfrm>
          <a:prstGeom prst="rect">
            <a:avLst/>
          </a:prstGeom>
          <a:solidFill>
            <a:schemeClr val="bg1"/>
          </a:solidFill>
        </p:spPr>
        <p:txBody>
          <a:bodyPr wrap="square" rtlCol="0">
            <a:spAutoFit/>
          </a:bodyPr>
          <a:lstStyle/>
          <a:p>
            <a:r>
              <a:rPr lang="fr-FR" sz="1600" dirty="0"/>
              <a:t>1/ Second-hand flows to </a:t>
            </a:r>
            <a:r>
              <a:rPr lang="fr-FR" sz="1600" dirty="0" err="1"/>
              <a:t>sell</a:t>
            </a:r>
            <a:r>
              <a:rPr lang="fr-FR" sz="1600" dirty="0"/>
              <a:t> or </a:t>
            </a:r>
            <a:r>
              <a:rPr lang="fr-FR" sz="1600" dirty="0" err="1"/>
              <a:t>donate</a:t>
            </a:r>
            <a:r>
              <a:rPr lang="fr-FR" sz="1600" dirty="0"/>
              <a:t> to </a:t>
            </a:r>
            <a:r>
              <a:rPr lang="fr-FR" sz="1600" dirty="0" err="1"/>
              <a:t>another</a:t>
            </a:r>
            <a:r>
              <a:rPr lang="fr-FR" sz="1600" dirty="0"/>
              <a:t> end-user.</a:t>
            </a:r>
          </a:p>
        </p:txBody>
      </p:sp>
      <p:sp>
        <p:nvSpPr>
          <p:cNvPr id="20" name="Rectangle 19">
            <a:extLst>
              <a:ext uri="{FF2B5EF4-FFF2-40B4-BE49-F238E27FC236}">
                <a16:creationId xmlns:a16="http://schemas.microsoft.com/office/drawing/2014/main" id="{E9A631A6-EA11-423D-8CA6-0808F9E9DBD3}"/>
              </a:ext>
            </a:extLst>
          </p:cNvPr>
          <p:cNvSpPr/>
          <p:nvPr/>
        </p:nvSpPr>
        <p:spPr>
          <a:xfrm>
            <a:off x="4714760" y="2737133"/>
            <a:ext cx="606454" cy="490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02CAB01F-7B7E-4D68-A417-DE964492430C}"/>
              </a:ext>
            </a:extLst>
          </p:cNvPr>
          <p:cNvSpPr/>
          <p:nvPr/>
        </p:nvSpPr>
        <p:spPr>
          <a:xfrm>
            <a:off x="7071952" y="3276994"/>
            <a:ext cx="606454" cy="490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Graphique 16" descr="Envoyer avec un remplissage uni">
            <a:extLst>
              <a:ext uri="{FF2B5EF4-FFF2-40B4-BE49-F238E27FC236}">
                <a16:creationId xmlns:a16="http://schemas.microsoft.com/office/drawing/2014/main" id="{68AE4B08-0E24-48BB-8503-2707E4166EE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1175" y="2557915"/>
            <a:ext cx="457200" cy="457200"/>
          </a:xfrm>
          <a:prstGeom prst="rect">
            <a:avLst/>
          </a:prstGeom>
        </p:spPr>
      </p:pic>
      <p:sp>
        <p:nvSpPr>
          <p:cNvPr id="32" name="Rectangle 31">
            <a:extLst>
              <a:ext uri="{FF2B5EF4-FFF2-40B4-BE49-F238E27FC236}">
                <a16:creationId xmlns:a16="http://schemas.microsoft.com/office/drawing/2014/main" id="{3504AB57-0066-4FB6-BC5E-291D1593FAED}"/>
              </a:ext>
            </a:extLst>
          </p:cNvPr>
          <p:cNvSpPr/>
          <p:nvPr/>
        </p:nvSpPr>
        <p:spPr>
          <a:xfrm>
            <a:off x="3697894" y="3417846"/>
            <a:ext cx="606454" cy="490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Graphique 30" descr="Boîte avec un remplissage uni">
            <a:extLst>
              <a:ext uri="{FF2B5EF4-FFF2-40B4-BE49-F238E27FC236}">
                <a16:creationId xmlns:a16="http://schemas.microsoft.com/office/drawing/2014/main" id="{517042D3-0E21-4A91-9D39-9D67CF76D7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5323" y="3945467"/>
            <a:ext cx="362695" cy="362695"/>
          </a:xfrm>
          <a:prstGeom prst="rect">
            <a:avLst/>
          </a:prstGeom>
        </p:spPr>
      </p:pic>
      <p:pic>
        <p:nvPicPr>
          <p:cNvPr id="33" name="Graphique 32" descr="Camion avec un remplissage uni">
            <a:extLst>
              <a:ext uri="{FF2B5EF4-FFF2-40B4-BE49-F238E27FC236}">
                <a16:creationId xmlns:a16="http://schemas.microsoft.com/office/drawing/2014/main" id="{0D4922DD-8CF2-429E-9F9E-48E4D1635F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5231" y="4346525"/>
            <a:ext cx="785919" cy="785919"/>
          </a:xfrm>
          <a:prstGeom prst="rect">
            <a:avLst/>
          </a:prstGeom>
        </p:spPr>
      </p:pic>
      <p:sp>
        <p:nvSpPr>
          <p:cNvPr id="34" name="Ellipse 33">
            <a:extLst>
              <a:ext uri="{FF2B5EF4-FFF2-40B4-BE49-F238E27FC236}">
                <a16:creationId xmlns:a16="http://schemas.microsoft.com/office/drawing/2014/main" id="{F8B6D627-0E9B-45E3-8E44-852B3C51600A}"/>
              </a:ext>
            </a:extLst>
          </p:cNvPr>
          <p:cNvSpPr/>
          <p:nvPr/>
        </p:nvSpPr>
        <p:spPr>
          <a:xfrm>
            <a:off x="716523" y="4165666"/>
            <a:ext cx="370232" cy="311744"/>
          </a:xfrm>
          <a:prstGeom prst="ellipse">
            <a:avLst/>
          </a:prstGeom>
          <a:solidFill>
            <a:srgbClr val="009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sp>
        <p:nvSpPr>
          <p:cNvPr id="36" name="ZoneTexte 35">
            <a:extLst>
              <a:ext uri="{FF2B5EF4-FFF2-40B4-BE49-F238E27FC236}">
                <a16:creationId xmlns:a16="http://schemas.microsoft.com/office/drawing/2014/main" id="{B44E53B3-7C0E-45D1-9394-0CBE5C81BAC4}"/>
              </a:ext>
            </a:extLst>
          </p:cNvPr>
          <p:cNvSpPr txBox="1"/>
          <p:nvPr/>
        </p:nvSpPr>
        <p:spPr>
          <a:xfrm>
            <a:off x="459762" y="5873189"/>
            <a:ext cx="8509997" cy="338554"/>
          </a:xfrm>
          <a:prstGeom prst="rect">
            <a:avLst/>
          </a:prstGeom>
          <a:solidFill>
            <a:schemeClr val="bg1"/>
          </a:solidFill>
        </p:spPr>
        <p:txBody>
          <a:bodyPr wrap="square" rtlCol="0">
            <a:spAutoFit/>
          </a:bodyPr>
          <a:lstStyle/>
          <a:p>
            <a:r>
              <a:rPr lang="fr-FR" sz="1600" dirty="0"/>
              <a:t>2/ </a:t>
            </a:r>
            <a:r>
              <a:rPr lang="fr-FR" sz="1600" dirty="0" err="1"/>
              <a:t>Returned</a:t>
            </a:r>
            <a:r>
              <a:rPr lang="fr-FR" sz="1600" dirty="0"/>
              <a:t> </a:t>
            </a:r>
            <a:r>
              <a:rPr lang="fr-FR" sz="1600" dirty="0" err="1"/>
              <a:t>products</a:t>
            </a:r>
            <a:r>
              <a:rPr lang="fr-FR" sz="1600" dirty="0"/>
              <a:t> due to </a:t>
            </a:r>
            <a:r>
              <a:rPr lang="fr-FR" sz="1600" dirty="0" err="1"/>
              <a:t>various</a:t>
            </a:r>
            <a:r>
              <a:rPr lang="fr-FR" sz="1600" dirty="0"/>
              <a:t> </a:t>
            </a:r>
            <a:r>
              <a:rPr lang="fr-FR" sz="1600" dirty="0" err="1"/>
              <a:t>reasons</a:t>
            </a:r>
            <a:r>
              <a:rPr lang="fr-FR" sz="1600" dirty="0"/>
              <a:t>.</a:t>
            </a:r>
          </a:p>
        </p:txBody>
      </p:sp>
      <p:pic>
        <p:nvPicPr>
          <p:cNvPr id="22" name="Graphique 21" descr="Pull hideux avec un remplissage uni">
            <a:extLst>
              <a:ext uri="{FF2B5EF4-FFF2-40B4-BE49-F238E27FC236}">
                <a16:creationId xmlns:a16="http://schemas.microsoft.com/office/drawing/2014/main" id="{E931238E-CF03-41FA-A626-919FF887718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44000" y="3047962"/>
            <a:ext cx="417754" cy="417754"/>
          </a:xfrm>
          <a:prstGeom prst="rect">
            <a:avLst/>
          </a:prstGeom>
        </p:spPr>
      </p:pic>
      <p:grpSp>
        <p:nvGrpSpPr>
          <p:cNvPr id="41" name="Groupe 40">
            <a:extLst>
              <a:ext uri="{FF2B5EF4-FFF2-40B4-BE49-F238E27FC236}">
                <a16:creationId xmlns:a16="http://schemas.microsoft.com/office/drawing/2014/main" id="{09CBC57D-12CB-4F2C-8271-D344D1865634}"/>
              </a:ext>
            </a:extLst>
          </p:cNvPr>
          <p:cNvGrpSpPr/>
          <p:nvPr/>
        </p:nvGrpSpPr>
        <p:grpSpPr>
          <a:xfrm>
            <a:off x="7131367" y="4334650"/>
            <a:ext cx="1248610" cy="694502"/>
            <a:chOff x="6958532" y="4289069"/>
            <a:chExt cx="1248610" cy="694502"/>
          </a:xfrm>
        </p:grpSpPr>
        <p:sp>
          <p:nvSpPr>
            <p:cNvPr id="40" name="Rectangle 39">
              <a:extLst>
                <a:ext uri="{FF2B5EF4-FFF2-40B4-BE49-F238E27FC236}">
                  <a16:creationId xmlns:a16="http://schemas.microsoft.com/office/drawing/2014/main" id="{BBB4976F-1D6F-47FF-A05F-D3185F14F17C}"/>
                </a:ext>
              </a:extLst>
            </p:cNvPr>
            <p:cNvSpPr/>
            <p:nvPr/>
          </p:nvSpPr>
          <p:spPr>
            <a:xfrm>
              <a:off x="6958532" y="4289069"/>
              <a:ext cx="1248610" cy="694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Graphique 38" descr="Ordures avec un remplissage uni">
              <a:extLst>
                <a:ext uri="{FF2B5EF4-FFF2-40B4-BE49-F238E27FC236}">
                  <a16:creationId xmlns:a16="http://schemas.microsoft.com/office/drawing/2014/main" id="{854A12BA-D7B7-4FDC-90AF-2BE06B78119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244169" y="4297033"/>
              <a:ext cx="677336" cy="677336"/>
            </a:xfrm>
            <a:prstGeom prst="rect">
              <a:avLst/>
            </a:prstGeom>
          </p:spPr>
        </p:pic>
      </p:grpSp>
      <p:sp>
        <p:nvSpPr>
          <p:cNvPr id="43" name="Ellipse 42">
            <a:extLst>
              <a:ext uri="{FF2B5EF4-FFF2-40B4-BE49-F238E27FC236}">
                <a16:creationId xmlns:a16="http://schemas.microsoft.com/office/drawing/2014/main" id="{C47A091E-D096-48B1-819D-2898F983B9CB}"/>
              </a:ext>
            </a:extLst>
          </p:cNvPr>
          <p:cNvSpPr/>
          <p:nvPr/>
        </p:nvSpPr>
        <p:spPr>
          <a:xfrm>
            <a:off x="7089070" y="4130541"/>
            <a:ext cx="370232" cy="311744"/>
          </a:xfrm>
          <a:prstGeom prst="ellipse">
            <a:avLst/>
          </a:prstGeom>
          <a:solidFill>
            <a:srgbClr val="009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3</a:t>
            </a:r>
          </a:p>
        </p:txBody>
      </p:sp>
      <p:pic>
        <p:nvPicPr>
          <p:cNvPr id="44" name="Graphique 43" descr="Recyclage avec un remplissage uni">
            <a:extLst>
              <a:ext uri="{FF2B5EF4-FFF2-40B4-BE49-F238E27FC236}">
                <a16:creationId xmlns:a16="http://schemas.microsoft.com/office/drawing/2014/main" id="{47C9D693-5D26-43C0-AAAB-CCA74C39496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864183" y="4053144"/>
            <a:ext cx="444270" cy="444270"/>
          </a:xfrm>
          <a:prstGeom prst="rect">
            <a:avLst/>
          </a:prstGeom>
        </p:spPr>
      </p:pic>
      <p:sp>
        <p:nvSpPr>
          <p:cNvPr id="46" name="ZoneTexte 45">
            <a:extLst>
              <a:ext uri="{FF2B5EF4-FFF2-40B4-BE49-F238E27FC236}">
                <a16:creationId xmlns:a16="http://schemas.microsoft.com/office/drawing/2014/main" id="{E6693417-E724-425A-A576-150C5B5BA769}"/>
              </a:ext>
            </a:extLst>
          </p:cNvPr>
          <p:cNvSpPr txBox="1"/>
          <p:nvPr/>
        </p:nvSpPr>
        <p:spPr>
          <a:xfrm>
            <a:off x="451474" y="6250867"/>
            <a:ext cx="8509997" cy="338554"/>
          </a:xfrm>
          <a:prstGeom prst="rect">
            <a:avLst/>
          </a:prstGeom>
          <a:solidFill>
            <a:schemeClr val="bg1"/>
          </a:solidFill>
        </p:spPr>
        <p:txBody>
          <a:bodyPr wrap="square" rtlCol="0">
            <a:spAutoFit/>
          </a:bodyPr>
          <a:lstStyle/>
          <a:p>
            <a:r>
              <a:rPr lang="fr-FR" sz="1600" dirty="0"/>
              <a:t>3/ Destruction or </a:t>
            </a:r>
            <a:r>
              <a:rPr lang="fr-FR" sz="1600" dirty="0" err="1"/>
              <a:t>recycling</a:t>
            </a:r>
            <a:r>
              <a:rPr lang="fr-FR" sz="1600" dirty="0"/>
              <a:t> of </a:t>
            </a:r>
            <a:r>
              <a:rPr lang="fr-FR" sz="1600" dirty="0" err="1"/>
              <a:t>unused</a:t>
            </a:r>
            <a:r>
              <a:rPr lang="fr-FR" sz="1600" dirty="0"/>
              <a:t> items.</a:t>
            </a:r>
          </a:p>
        </p:txBody>
      </p:sp>
      <p:sp>
        <p:nvSpPr>
          <p:cNvPr id="35" name="Google Shape;65;p9">
            <a:extLst>
              <a:ext uri="{FF2B5EF4-FFF2-40B4-BE49-F238E27FC236}">
                <a16:creationId xmlns:a16="http://schemas.microsoft.com/office/drawing/2014/main" id="{A6AC7D36-F8EC-4C61-91CB-61D77E79CBC8}"/>
              </a:ext>
            </a:extLst>
          </p:cNvPr>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fr-FR" sz="2800" b="0" i="0" u="none" strike="noStrike" cap="none" dirty="0">
                <a:solidFill>
                  <a:schemeClr val="lt1"/>
                </a:solidFill>
                <a:latin typeface="Arial"/>
                <a:ea typeface="Arial"/>
                <a:cs typeface="Arial"/>
                <a:sym typeface="Arial"/>
              </a:rPr>
              <a:t>Introduction</a:t>
            </a:r>
            <a:endParaRPr lang="en-GB" sz="2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08761953"/>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up)">
                                      <p:cBhvr>
                                        <p:cTn id="7" dur="1250"/>
                                        <p:tgtEl>
                                          <p:spTgt spid="29">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750"/>
                            </p:stCondLst>
                            <p:childTnLst>
                              <p:par>
                                <p:cTn id="13" presetID="63" presetClass="path" presetSubtype="0" accel="50000" decel="50000" fill="hold" nodeType="afterEffect">
                                  <p:stCondLst>
                                    <p:cond delay="0"/>
                                  </p:stCondLst>
                                  <p:childTnLst>
                                    <p:animMotion origin="layout" path="M 2.77778E-7 0 L 0.50903 0 " pathEditMode="relative" rAng="0" ptsTypes="AA">
                                      <p:cBhvr>
                                        <p:cTn id="14" dur="2000" fill="hold"/>
                                        <p:tgtEl>
                                          <p:spTgt spid="11"/>
                                        </p:tgtEl>
                                        <p:attrNameLst>
                                          <p:attrName>ppt_x</p:attrName>
                                          <p:attrName>ppt_y</p:attrName>
                                        </p:attrNameLst>
                                      </p:cBhvr>
                                      <p:rCtr x="25451" y="0"/>
                                    </p:animMotion>
                                  </p:childTnLst>
                                </p:cTn>
                              </p:par>
                            </p:childTnLst>
                          </p:cTn>
                        </p:par>
                        <p:par>
                          <p:cTn id="15" fill="hold">
                            <p:stCondLst>
                              <p:cond delay="475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25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750"/>
                            </p:stCondLst>
                            <p:childTnLst>
                              <p:par>
                                <p:cTn id="24" presetID="42"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6750"/>
                            </p:stCondLst>
                            <p:childTnLst>
                              <p:par>
                                <p:cTn id="30" presetID="63" presetClass="path" presetSubtype="0" accel="50000" decel="50000" fill="hold" nodeType="afterEffect">
                                  <p:stCondLst>
                                    <p:cond delay="0"/>
                                  </p:stCondLst>
                                  <p:childTnLst>
                                    <p:animMotion origin="layout" path="M 0.6198 0.09352 L 0.8698 0.09352 " pathEditMode="relative" rAng="0" ptsTypes="AA">
                                      <p:cBhvr>
                                        <p:cTn id="31" dur="2000" fill="hold"/>
                                        <p:tgtEl>
                                          <p:spTgt spid="17"/>
                                        </p:tgtEl>
                                        <p:attrNameLst>
                                          <p:attrName>ppt_x</p:attrName>
                                          <p:attrName>ppt_y</p:attrName>
                                        </p:attrNameLst>
                                      </p:cBhvr>
                                      <p:rCtr x="12500" y="0"/>
                                    </p:animMotion>
                                  </p:childTnLst>
                                </p:cTn>
                              </p:par>
                            </p:childTnLst>
                          </p:cTn>
                        </p:par>
                        <p:par>
                          <p:cTn id="32" fill="hold">
                            <p:stCondLst>
                              <p:cond delay="875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925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975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10750"/>
                            </p:stCondLst>
                            <p:childTnLst>
                              <p:par>
                                <p:cTn id="47" presetID="14" presetClass="entr" presetSubtype="1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childTnLst>
                          </p:cTn>
                        </p:par>
                        <p:par>
                          <p:cTn id="50" fill="hold">
                            <p:stCondLst>
                              <p:cond delay="11250"/>
                            </p:stCondLst>
                            <p:childTnLst>
                              <p:par>
                                <p:cTn id="51" presetID="22" presetClass="entr" presetSubtype="8" fill="hold" grpId="0" nodeType="afterEffect">
                                  <p:stCondLst>
                                    <p:cond delay="25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1000"/>
                                        <p:tgtEl>
                                          <p:spTgt spid="19"/>
                                        </p:tgtEl>
                                      </p:cBhvr>
                                    </p:animEffect>
                                  </p:childTnLst>
                                </p:cTn>
                              </p:par>
                            </p:childTnLst>
                          </p:cTn>
                        </p:par>
                        <p:par>
                          <p:cTn id="54" fill="hold">
                            <p:stCondLst>
                              <p:cond delay="12500"/>
                            </p:stCondLst>
                            <p:childTnLst>
                              <p:par>
                                <p:cTn id="55" presetID="10" presetClass="entr" presetSubtype="0" fill="hold" grpId="0" nodeType="afterEffect">
                                  <p:stCondLst>
                                    <p:cond delay="10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14000"/>
                            </p:stCondLst>
                            <p:childTnLst>
                              <p:par>
                                <p:cTn id="65" presetID="0" presetClass="path" presetSubtype="0" accel="50000" decel="50000" fill="hold" nodeType="afterEffect">
                                  <p:stCondLst>
                                    <p:cond delay="0"/>
                                  </p:stCondLst>
                                  <p:childTnLst>
                                    <p:animMotion origin="layout" path="M 0.49167 -0.07801 L 0.48664 0.03889 L 0.36841 0.09074 L -0.01441 0.09259 " pathEditMode="relative" ptsTypes="AAAA">
                                      <p:cBhvr>
                                        <p:cTn id="66" dur="3500" fill="hold"/>
                                        <p:tgtEl>
                                          <p:spTgt spid="31"/>
                                        </p:tgtEl>
                                        <p:attrNameLst>
                                          <p:attrName>ppt_x</p:attrName>
                                          <p:attrName>ppt_y</p:attrName>
                                        </p:attrNameLst>
                                      </p:cBhvr>
                                    </p:animMotion>
                                  </p:childTnLst>
                                </p:cTn>
                              </p:par>
                            </p:childTnLst>
                          </p:cTn>
                        </p:par>
                        <p:par>
                          <p:cTn id="67" fill="hold">
                            <p:stCondLst>
                              <p:cond delay="17500"/>
                            </p:stCondLst>
                            <p:childTnLst>
                              <p:par>
                                <p:cTn id="68" presetID="10" presetClass="entr" presetSubtype="0"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par>
                          <p:cTn id="71" fill="hold">
                            <p:stCondLst>
                              <p:cond delay="18000"/>
                            </p:stCondLst>
                            <p:childTnLst>
                              <p:par>
                                <p:cTn id="72" presetID="14" presetClass="entr" presetSubtype="10"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randombar(horizontal)">
                                      <p:cBhvr>
                                        <p:cTn id="74" dur="500"/>
                                        <p:tgtEl>
                                          <p:spTgt spid="34"/>
                                        </p:tgtEl>
                                      </p:cBhvr>
                                    </p:animEffect>
                                  </p:childTnLst>
                                </p:cTn>
                              </p:par>
                            </p:childTnLst>
                          </p:cTn>
                        </p:par>
                        <p:par>
                          <p:cTn id="75" fill="hold">
                            <p:stCondLst>
                              <p:cond delay="18500"/>
                            </p:stCondLst>
                            <p:childTnLst>
                              <p:par>
                                <p:cTn id="76" presetID="22" presetClass="entr" presetSubtype="8" fill="hold" grpId="0" nodeType="afterEffect">
                                  <p:stCondLst>
                                    <p:cond delay="25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1000"/>
                                        <p:tgtEl>
                                          <p:spTgt spid="36"/>
                                        </p:tgtEl>
                                      </p:cBhvr>
                                    </p:animEffect>
                                  </p:childTnLst>
                                </p:cTn>
                              </p:par>
                            </p:childTnLst>
                          </p:cTn>
                        </p:par>
                        <p:par>
                          <p:cTn id="79" fill="hold">
                            <p:stCondLst>
                              <p:cond delay="19750"/>
                            </p:stCondLst>
                            <p:childTnLst>
                              <p:par>
                                <p:cTn id="80" presetID="0" presetClass="path" presetSubtype="0" accel="50000" decel="50000" fill="hold" nodeType="afterEffect">
                                  <p:stCondLst>
                                    <p:cond delay="1000"/>
                                  </p:stCondLst>
                                  <p:childTnLst>
                                    <p:animMotion origin="layout" path="M -0.49427 0.06551 L -0.49548 0.16412 L -0.44757 0.2162 L -0.17205 0.2162 " pathEditMode="relative" ptsTypes="AAAA">
                                      <p:cBhvr>
                                        <p:cTn id="81" dur="2000" fill="hold"/>
                                        <p:tgtEl>
                                          <p:spTgt spid="22"/>
                                        </p:tgtEl>
                                        <p:attrNameLst>
                                          <p:attrName>ppt_x</p:attrName>
                                          <p:attrName>ppt_y</p:attrName>
                                        </p:attrNameLst>
                                      </p:cBhvr>
                                    </p:animMotion>
                                  </p:childTnLst>
                                </p:cTn>
                              </p:par>
                            </p:childTnLst>
                          </p:cTn>
                        </p:par>
                        <p:par>
                          <p:cTn id="82" fill="hold">
                            <p:stCondLst>
                              <p:cond delay="22750"/>
                            </p:stCondLst>
                            <p:childTnLst>
                              <p:par>
                                <p:cTn id="83" presetID="10"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childTnLst>
                          </p:cTn>
                        </p:par>
                        <p:par>
                          <p:cTn id="86" fill="hold">
                            <p:stCondLst>
                              <p:cond delay="23250"/>
                            </p:stCondLst>
                            <p:childTnLst>
                              <p:par>
                                <p:cTn id="87" presetID="14" presetClass="entr" presetSubtype="1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randombar(horizontal)">
                                      <p:cBhvr>
                                        <p:cTn id="89" dur="500"/>
                                        <p:tgtEl>
                                          <p:spTgt spid="43"/>
                                        </p:tgtEl>
                                      </p:cBhvr>
                                    </p:animEffect>
                                  </p:childTnLst>
                                </p:cTn>
                              </p:par>
                            </p:childTnLst>
                          </p:cTn>
                        </p:par>
                        <p:par>
                          <p:cTn id="90" fill="hold">
                            <p:stCondLst>
                              <p:cond delay="23750"/>
                            </p:stCondLst>
                            <p:childTnLst>
                              <p:par>
                                <p:cTn id="91" presetID="42" presetClass="entr" presetSubtype="0"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1000"/>
                                        <p:tgtEl>
                                          <p:spTgt spid="44"/>
                                        </p:tgtEl>
                                      </p:cBhvr>
                                    </p:animEffect>
                                    <p:anim calcmode="lin" valueType="num">
                                      <p:cBhvr>
                                        <p:cTn id="94" dur="1000" fill="hold"/>
                                        <p:tgtEl>
                                          <p:spTgt spid="44"/>
                                        </p:tgtEl>
                                        <p:attrNameLst>
                                          <p:attrName>ppt_x</p:attrName>
                                        </p:attrNameLst>
                                      </p:cBhvr>
                                      <p:tavLst>
                                        <p:tav tm="0">
                                          <p:val>
                                            <p:strVal val="#ppt_x"/>
                                          </p:val>
                                        </p:tav>
                                        <p:tav tm="100000">
                                          <p:val>
                                            <p:strVal val="#ppt_x"/>
                                          </p:val>
                                        </p:tav>
                                      </p:tavLst>
                                    </p:anim>
                                    <p:anim calcmode="lin" valueType="num">
                                      <p:cBhvr>
                                        <p:cTn id="95" dur="1000" fill="hold"/>
                                        <p:tgtEl>
                                          <p:spTgt spid="44"/>
                                        </p:tgtEl>
                                        <p:attrNameLst>
                                          <p:attrName>ppt_y</p:attrName>
                                        </p:attrNameLst>
                                      </p:cBhvr>
                                      <p:tavLst>
                                        <p:tav tm="0">
                                          <p:val>
                                            <p:strVal val="#ppt_y+.1"/>
                                          </p:val>
                                        </p:tav>
                                        <p:tav tm="100000">
                                          <p:val>
                                            <p:strVal val="#ppt_y"/>
                                          </p:val>
                                        </p:tav>
                                      </p:tavLst>
                                    </p:anim>
                                  </p:childTnLst>
                                </p:cTn>
                              </p:par>
                            </p:childTnLst>
                          </p:cTn>
                        </p:par>
                        <p:par>
                          <p:cTn id="96" fill="hold">
                            <p:stCondLst>
                              <p:cond delay="24750"/>
                            </p:stCondLst>
                            <p:childTnLst>
                              <p:par>
                                <p:cTn id="97" presetID="22" presetClass="entr" presetSubtype="8" fill="hold" grpId="0" nodeType="afterEffect">
                                  <p:stCondLst>
                                    <p:cond delay="250"/>
                                  </p:stCondLst>
                                  <p:childTnLst>
                                    <p:set>
                                      <p:cBhvr>
                                        <p:cTn id="98" dur="1" fill="hold">
                                          <p:stCondLst>
                                            <p:cond delay="0"/>
                                          </p:stCondLst>
                                        </p:cTn>
                                        <p:tgtEl>
                                          <p:spTgt spid="46"/>
                                        </p:tgtEl>
                                        <p:attrNameLst>
                                          <p:attrName>style.visibility</p:attrName>
                                        </p:attrNameLst>
                                      </p:cBhvr>
                                      <p:to>
                                        <p:strVal val="visible"/>
                                      </p:to>
                                    </p:set>
                                    <p:animEffect transition="in" filter="wipe(left)">
                                      <p:cBhvr>
                                        <p:cTn id="9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uiExpand="1" build="p"/>
      <p:bldP spid="18" grpId="0" animBg="1"/>
      <p:bldP spid="19" grpId="0" animBg="1"/>
      <p:bldP spid="20" grpId="0" animBg="1"/>
      <p:bldP spid="28" grpId="0" animBg="1"/>
      <p:bldP spid="32" grpId="0" animBg="1"/>
      <p:bldP spid="34" grpId="0" animBg="1"/>
      <p:bldP spid="36" grpId="0" animBg="1"/>
      <p:bldP spid="43" grpId="0" animBg="1"/>
      <p:bldP spid="46" grpId="0" animBg="1"/>
    </p:bldLst>
  </p:timing>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0197875624704398186ABE1DD5882E" ma:contentTypeVersion="13" ma:contentTypeDescription="Crée un document." ma:contentTypeScope="" ma:versionID="e2144ffaf4c08fbae7615def3f5ef356">
  <xsd:schema xmlns:xsd="http://www.w3.org/2001/XMLSchema" xmlns:xs="http://www.w3.org/2001/XMLSchema" xmlns:p="http://schemas.microsoft.com/office/2006/metadata/properties" xmlns:ns3="d8d9fbac-060b-4593-a4b5-f418030a9c36" xmlns:ns4="c574e118-9fd0-4054-8e1c-f7ffcad4c323" targetNamespace="http://schemas.microsoft.com/office/2006/metadata/properties" ma:root="true" ma:fieldsID="286bda12ed8cb689e8452fd8640b3e42" ns3:_="" ns4:_="">
    <xsd:import namespace="d8d9fbac-060b-4593-a4b5-f418030a9c36"/>
    <xsd:import namespace="c574e118-9fd0-4054-8e1c-f7ffcad4c3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fbac-060b-4593-a4b5-f418030a9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74e118-9fd0-4054-8e1c-f7ffcad4c32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23AD80-C0BE-4100-BB13-D70A7CF6DE27}">
  <ds:schemaRefs>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d8d9fbac-060b-4593-a4b5-f418030a9c36"/>
    <ds:schemaRef ds:uri="http://schemas.microsoft.com/office/infopath/2007/PartnerControls"/>
    <ds:schemaRef ds:uri="http://schemas.openxmlformats.org/package/2006/metadata/core-properties"/>
    <ds:schemaRef ds:uri="c574e118-9fd0-4054-8e1c-f7ffcad4c323"/>
    <ds:schemaRef ds:uri="http://purl.org/dc/dcmitype/"/>
  </ds:schemaRefs>
</ds:datastoreItem>
</file>

<file path=customXml/itemProps2.xml><?xml version="1.0" encoding="utf-8"?>
<ds:datastoreItem xmlns:ds="http://schemas.openxmlformats.org/officeDocument/2006/customXml" ds:itemID="{A2379668-230A-4D62-AC75-1665CD6A5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fbac-060b-4593-a4b5-f418030a9c36"/>
    <ds:schemaRef ds:uri="c574e118-9fd0-4054-8e1c-f7ffcad4c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43279E-DA65-4B7C-8DD3-EA2CD02DB5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897</TotalTime>
  <Words>2575</Words>
  <Application>Microsoft Office PowerPoint</Application>
  <PresentationFormat>Affichage à l'écran (4:3)</PresentationFormat>
  <Paragraphs>414</Paragraphs>
  <Slides>37</Slides>
  <Notes>35</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37</vt:i4>
      </vt:variant>
    </vt:vector>
  </HeadingPairs>
  <TitlesOfParts>
    <vt:vector size="43" baseType="lpstr">
      <vt:lpstr>Arial</vt:lpstr>
      <vt:lpstr>Calibri</vt:lpstr>
      <vt:lpstr>Cambria</vt:lpstr>
      <vt:lpstr>Noto Sans Symbols</vt:lpstr>
      <vt:lpstr>Aspecto</vt:lpstr>
      <vt:lpstr>1_Aspecto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Frédéric BARENNES</cp:lastModifiedBy>
  <cp:revision>42</cp:revision>
  <dcterms:created xsi:type="dcterms:W3CDTF">2016-11-18T09:55:38Z</dcterms:created>
  <dcterms:modified xsi:type="dcterms:W3CDTF">2023-03-03T16:09:54Z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0x010100B50197875624704398186ABE1DD5882E</vt:lpwstr>
  </property>
</Properties>
</file>