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3"/>
  </p:notesMasterIdLst>
  <p:sldIdLst>
    <p:sldId id="256" r:id="rId2"/>
    <p:sldId id="257" r:id="rId3"/>
    <p:sldId id="264" r:id="rId4"/>
    <p:sldId id="259" r:id="rId5"/>
    <p:sldId id="261" r:id="rId6"/>
    <p:sldId id="265" r:id="rId7"/>
    <p:sldId id="266" r:id="rId8"/>
    <p:sldId id="267" r:id="rId9"/>
    <p:sldId id="268" r:id="rId10"/>
    <p:sldId id="269" r:id="rId11"/>
    <p:sldId id="262" r:id="rId12"/>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880">
          <p15:clr>
            <a:srgbClr val="000000"/>
          </p15:clr>
        </p15:guide>
        <p15:guide id="2" pos="2160">
          <p15:clr>
            <a:srgbClr val="000000"/>
          </p15:clr>
        </p15:guide>
      </p15:notes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gbzyEzC8tiMHWx6deNdtHXJhxgO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71B636C-3CAD-FFF2-32D2-3E6E4A488EB2}" name="Frédéric BARENNES" initials="FB" userId="S::frederic.barennes@aft-dev.com::a09500d7-21b3-46b4-838c-9f47dc78527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18C3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80C5976-FB19-4867-A2B4-DEF7078B3A27}">
  <a:tblStyle styleId="{980C5976-FB19-4867-A2B4-DEF7078B3A2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283" autoAdjust="0"/>
  </p:normalViewPr>
  <p:slideViewPr>
    <p:cSldViewPr snapToGrid="0">
      <p:cViewPr varScale="1">
        <p:scale>
          <a:sx n="73" d="100"/>
          <a:sy n="73" d="100"/>
        </p:scale>
        <p:origin x="1003" y="58"/>
      </p:cViewPr>
      <p:guideLst>
        <p:guide orient="horz" pos="2160"/>
        <p:guide pos="2880"/>
      </p:guideLst>
    </p:cSldViewPr>
  </p:slideViewPr>
  <p:notesTextViewPr>
    <p:cViewPr>
      <p:scale>
        <a:sx n="100" d="100"/>
        <a:sy n="100" d="100"/>
      </p:scale>
      <p:origin x="0" y="0"/>
    </p:cViewPr>
  </p:notesTextViewPr>
  <p:notesViewPr>
    <p:cSldViewPr snapToGrid="0">
      <p:cViewPr varScale="1">
        <p:scale>
          <a:sx n="100" d="100"/>
          <a:sy n="100" d="100"/>
        </p:scale>
        <p:origin x="0" y="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customschemas.google.com/relationships/presentationmetadata" Target="meta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eronika Matějíčková" userId="3e929343c52de8ac" providerId="LiveId" clId="{DD02F782-F06E-4E33-B060-6AD956F3D843}"/>
    <pc:docChg chg="undo custSel modSld">
      <pc:chgData name="Veronika Matějíčková" userId="3e929343c52de8ac" providerId="LiveId" clId="{DD02F782-F06E-4E33-B060-6AD956F3D843}" dt="2022-12-03T18:17:25.882" v="574" actId="20577"/>
      <pc:docMkLst>
        <pc:docMk/>
      </pc:docMkLst>
      <pc:sldChg chg="modSp mod">
        <pc:chgData name="Veronika Matějíčková" userId="3e929343c52de8ac" providerId="LiveId" clId="{DD02F782-F06E-4E33-B060-6AD956F3D843}" dt="2022-12-03T18:06:27.458" v="79" actId="20577"/>
        <pc:sldMkLst>
          <pc:docMk/>
          <pc:sldMk cId="0" sldId="259"/>
        </pc:sldMkLst>
        <pc:spChg chg="mod">
          <ac:chgData name="Veronika Matějíčková" userId="3e929343c52de8ac" providerId="LiveId" clId="{DD02F782-F06E-4E33-B060-6AD956F3D843}" dt="2022-12-03T18:06:27.458" v="79" actId="20577"/>
          <ac:spMkLst>
            <pc:docMk/>
            <pc:sldMk cId="0" sldId="259"/>
            <ac:spMk id="57" creationId="{00000000-0000-0000-0000-000000000000}"/>
          </ac:spMkLst>
        </pc:spChg>
      </pc:sldChg>
      <pc:sldChg chg="modSp mod">
        <pc:chgData name="Veronika Matějíčková" userId="3e929343c52de8ac" providerId="LiveId" clId="{DD02F782-F06E-4E33-B060-6AD956F3D843}" dt="2022-12-03T18:09:27.672" v="273" actId="20577"/>
        <pc:sldMkLst>
          <pc:docMk/>
          <pc:sldMk cId="0" sldId="261"/>
        </pc:sldMkLst>
        <pc:spChg chg="mod">
          <ac:chgData name="Veronika Matějíčková" userId="3e929343c52de8ac" providerId="LiveId" clId="{DD02F782-F06E-4E33-B060-6AD956F3D843}" dt="2022-12-03T18:09:27.672" v="273" actId="20577"/>
          <ac:spMkLst>
            <pc:docMk/>
            <pc:sldMk cId="0" sldId="261"/>
            <ac:spMk id="5" creationId="{00000000-0000-0000-0000-000000000000}"/>
          </ac:spMkLst>
        </pc:spChg>
        <pc:spChg chg="mod">
          <ac:chgData name="Veronika Matějíčková" userId="3e929343c52de8ac" providerId="LiveId" clId="{DD02F782-F06E-4E33-B060-6AD956F3D843}" dt="2022-12-03T18:06:41.448" v="104" actId="20577"/>
          <ac:spMkLst>
            <pc:docMk/>
            <pc:sldMk cId="0" sldId="261"/>
            <ac:spMk id="72" creationId="{00000000-0000-0000-0000-000000000000}"/>
          </ac:spMkLst>
        </pc:spChg>
      </pc:sldChg>
      <pc:sldChg chg="modSp mod">
        <pc:chgData name="Veronika Matějíčková" userId="3e929343c52de8ac" providerId="LiveId" clId="{DD02F782-F06E-4E33-B060-6AD956F3D843}" dt="2022-12-03T18:10:23.707" v="306"/>
        <pc:sldMkLst>
          <pc:docMk/>
          <pc:sldMk cId="0" sldId="262"/>
        </pc:sldMkLst>
        <pc:spChg chg="mod">
          <ac:chgData name="Veronika Matějíčková" userId="3e929343c52de8ac" providerId="LiveId" clId="{DD02F782-F06E-4E33-B060-6AD956F3D843}" dt="2022-12-03T18:10:06.901" v="305" actId="20577"/>
          <ac:spMkLst>
            <pc:docMk/>
            <pc:sldMk cId="0" sldId="262"/>
            <ac:spMk id="79" creationId="{00000000-0000-0000-0000-000000000000}"/>
          </ac:spMkLst>
        </pc:spChg>
        <pc:spChg chg="mod">
          <ac:chgData name="Veronika Matějíčková" userId="3e929343c52de8ac" providerId="LiveId" clId="{DD02F782-F06E-4E33-B060-6AD956F3D843}" dt="2022-12-03T18:10:23.707" v="306"/>
          <ac:spMkLst>
            <pc:docMk/>
            <pc:sldMk cId="0" sldId="262"/>
            <ac:spMk id="80" creationId="{00000000-0000-0000-0000-000000000000}"/>
          </ac:spMkLst>
        </pc:spChg>
      </pc:sldChg>
      <pc:sldChg chg="modSp mod">
        <pc:chgData name="Veronika Matějíčková" userId="3e929343c52de8ac" providerId="LiveId" clId="{DD02F782-F06E-4E33-B060-6AD956F3D843}" dt="2022-12-03T18:14:07.781" v="389" actId="20577"/>
        <pc:sldMkLst>
          <pc:docMk/>
          <pc:sldMk cId="0" sldId="265"/>
        </pc:sldMkLst>
        <pc:spChg chg="mod">
          <ac:chgData name="Veronika Matějíčková" userId="3e929343c52de8ac" providerId="LiveId" clId="{DD02F782-F06E-4E33-B060-6AD956F3D843}" dt="2022-12-03T18:14:07.781" v="389" actId="20577"/>
          <ac:spMkLst>
            <pc:docMk/>
            <pc:sldMk cId="0" sldId="265"/>
            <ac:spMk id="79" creationId="{00000000-0000-0000-0000-000000000000}"/>
          </ac:spMkLst>
        </pc:spChg>
        <pc:spChg chg="mod">
          <ac:chgData name="Veronika Matějíčková" userId="3e929343c52de8ac" providerId="LiveId" clId="{DD02F782-F06E-4E33-B060-6AD956F3D843}" dt="2022-12-03T18:14:01.238" v="381" actId="20577"/>
          <ac:spMkLst>
            <pc:docMk/>
            <pc:sldMk cId="0" sldId="265"/>
            <ac:spMk id="80" creationId="{00000000-0000-0000-0000-000000000000}"/>
          </ac:spMkLst>
        </pc:spChg>
      </pc:sldChg>
      <pc:sldChg chg="modSp mod">
        <pc:chgData name="Veronika Matějíčková" userId="3e929343c52de8ac" providerId="LiveId" clId="{DD02F782-F06E-4E33-B060-6AD956F3D843}" dt="2022-12-03T18:15:21.061" v="475" actId="20577"/>
        <pc:sldMkLst>
          <pc:docMk/>
          <pc:sldMk cId="0" sldId="266"/>
        </pc:sldMkLst>
        <pc:spChg chg="mod">
          <ac:chgData name="Veronika Matějíčková" userId="3e929343c52de8ac" providerId="LiveId" clId="{DD02F782-F06E-4E33-B060-6AD956F3D843}" dt="2022-12-03T18:15:21.061" v="475" actId="20577"/>
          <ac:spMkLst>
            <pc:docMk/>
            <pc:sldMk cId="0" sldId="266"/>
            <ac:spMk id="79" creationId="{00000000-0000-0000-0000-000000000000}"/>
          </ac:spMkLst>
        </pc:spChg>
        <pc:spChg chg="mod">
          <ac:chgData name="Veronika Matějíčková" userId="3e929343c52de8ac" providerId="LiveId" clId="{DD02F782-F06E-4E33-B060-6AD956F3D843}" dt="2022-12-03T18:12:48.015" v="358" actId="113"/>
          <ac:spMkLst>
            <pc:docMk/>
            <pc:sldMk cId="0" sldId="266"/>
            <ac:spMk id="80" creationId="{00000000-0000-0000-0000-000000000000}"/>
          </ac:spMkLst>
        </pc:spChg>
      </pc:sldChg>
      <pc:sldChg chg="modSp mod">
        <pc:chgData name="Veronika Matějíčková" userId="3e929343c52de8ac" providerId="LiveId" clId="{DD02F782-F06E-4E33-B060-6AD956F3D843}" dt="2022-12-03T18:15:58.181" v="499" actId="20577"/>
        <pc:sldMkLst>
          <pc:docMk/>
          <pc:sldMk cId="84415307" sldId="267"/>
        </pc:sldMkLst>
        <pc:spChg chg="mod">
          <ac:chgData name="Veronika Matějíčková" userId="3e929343c52de8ac" providerId="LiveId" clId="{DD02F782-F06E-4E33-B060-6AD956F3D843}" dt="2022-12-03T18:15:58.181" v="499" actId="20577"/>
          <ac:spMkLst>
            <pc:docMk/>
            <pc:sldMk cId="84415307" sldId="267"/>
            <ac:spMk id="79" creationId="{00000000-0000-0000-0000-000000000000}"/>
          </ac:spMkLst>
        </pc:spChg>
        <pc:spChg chg="mod">
          <ac:chgData name="Veronika Matějíčková" userId="3e929343c52de8ac" providerId="LiveId" clId="{DD02F782-F06E-4E33-B060-6AD956F3D843}" dt="2022-12-03T18:12:21.374" v="356" actId="113"/>
          <ac:spMkLst>
            <pc:docMk/>
            <pc:sldMk cId="84415307" sldId="267"/>
            <ac:spMk id="80" creationId="{00000000-0000-0000-0000-000000000000}"/>
          </ac:spMkLst>
        </pc:spChg>
      </pc:sldChg>
      <pc:sldChg chg="modSp mod">
        <pc:chgData name="Veronika Matějíčková" userId="3e929343c52de8ac" providerId="LiveId" clId="{DD02F782-F06E-4E33-B060-6AD956F3D843}" dt="2022-12-03T18:17:25.882" v="574" actId="20577"/>
        <pc:sldMkLst>
          <pc:docMk/>
          <pc:sldMk cId="232327660" sldId="268"/>
        </pc:sldMkLst>
        <pc:spChg chg="mod">
          <ac:chgData name="Veronika Matějíčková" userId="3e929343c52de8ac" providerId="LiveId" clId="{DD02F782-F06E-4E33-B060-6AD956F3D843}" dt="2022-12-03T18:17:25.882" v="574" actId="20577"/>
          <ac:spMkLst>
            <pc:docMk/>
            <pc:sldMk cId="232327660" sldId="268"/>
            <ac:spMk id="79" creationId="{00000000-0000-0000-0000-000000000000}"/>
          </ac:spMkLst>
        </pc:spChg>
        <pc:spChg chg="mod">
          <ac:chgData name="Veronika Matějíčková" userId="3e929343c52de8ac" providerId="LiveId" clId="{DD02F782-F06E-4E33-B060-6AD956F3D843}" dt="2022-12-03T18:17:14.095" v="542" actId="20577"/>
          <ac:spMkLst>
            <pc:docMk/>
            <pc:sldMk cId="232327660" sldId="268"/>
            <ac:spMk id="80" creationId="{00000000-0000-0000-0000-000000000000}"/>
          </ac:spMkLst>
        </pc:spChg>
      </pc:sldChg>
      <pc:sldChg chg="modSp mod">
        <pc:chgData name="Veronika Matějíčková" userId="3e929343c52de8ac" providerId="LiveId" clId="{DD02F782-F06E-4E33-B060-6AD956F3D843}" dt="2022-12-03T18:11:20.248" v="352" actId="113"/>
        <pc:sldMkLst>
          <pc:docMk/>
          <pc:sldMk cId="962113370" sldId="269"/>
        </pc:sldMkLst>
        <pc:spChg chg="mod">
          <ac:chgData name="Veronika Matějíčková" userId="3e929343c52de8ac" providerId="LiveId" clId="{DD02F782-F06E-4E33-B060-6AD956F3D843}" dt="2022-12-03T18:10:53.837" v="350" actId="20577"/>
          <ac:spMkLst>
            <pc:docMk/>
            <pc:sldMk cId="962113370" sldId="269"/>
            <ac:spMk id="79" creationId="{00000000-0000-0000-0000-000000000000}"/>
          </ac:spMkLst>
        </pc:spChg>
        <pc:spChg chg="mod">
          <ac:chgData name="Veronika Matějíčková" userId="3e929343c52de8ac" providerId="LiveId" clId="{DD02F782-F06E-4E33-B060-6AD956F3D843}" dt="2022-12-03T18:11:20.248" v="352" actId="113"/>
          <ac:spMkLst>
            <pc:docMk/>
            <pc:sldMk cId="962113370" sldId="269"/>
            <ac:spMk id="80" creationId="{00000000-0000-0000-0000-000000000000}"/>
          </ac:spMkLst>
        </pc:spChg>
      </pc:sldChg>
    </pc:docChg>
  </pc:docChgLst>
  <pc:docChgLst>
    <pc:chgData name="Veronika Matějíčková" userId="3e929343c52de8ac" providerId="LiveId" clId="{E5B40B6F-60EC-4168-BEDC-D1F27834E9B1}"/>
    <pc:docChg chg="modSld">
      <pc:chgData name="Veronika Matějíčková" userId="3e929343c52de8ac" providerId="LiveId" clId="{E5B40B6F-60EC-4168-BEDC-D1F27834E9B1}" dt="2022-12-03T18:18:25.757" v="5" actId="20577"/>
      <pc:docMkLst>
        <pc:docMk/>
      </pc:docMkLst>
      <pc:sldChg chg="modSp mod">
        <pc:chgData name="Veronika Matějíčková" userId="3e929343c52de8ac" providerId="LiveId" clId="{E5B40B6F-60EC-4168-BEDC-D1F27834E9B1}" dt="2022-12-03T18:18:25.757" v="5" actId="20577"/>
        <pc:sldMkLst>
          <pc:docMk/>
          <pc:sldMk cId="0" sldId="265"/>
        </pc:sldMkLst>
        <pc:spChg chg="mod">
          <ac:chgData name="Veronika Matějíčková" userId="3e929343c52de8ac" providerId="LiveId" clId="{E5B40B6F-60EC-4168-BEDC-D1F27834E9B1}" dt="2022-12-03T18:18:25.757" v="5" actId="20577"/>
          <ac:spMkLst>
            <pc:docMk/>
            <pc:sldMk cId="0" sldId="265"/>
            <ac:spMk id="80"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S" sz="1200" b="0" i="0" u="none" strike="noStrike" cap="none">
                <a:solidFill>
                  <a:schemeClr val="dk1"/>
                </a:solidFill>
                <a:latin typeface="Calibri"/>
                <a:ea typeface="Calibri"/>
                <a:cs typeface="Calibri"/>
                <a:sym typeface="Calibri"/>
              </a:rPr>
              <a:pPr marL="0" marR="0" lvl="0" indent="0" algn="r" rtl="0">
                <a:lnSpc>
                  <a:spcPct val="100000"/>
                </a:lnSpc>
                <a:spcBef>
                  <a:spcPts val="0"/>
                </a:spcBef>
                <a:spcAft>
                  <a:spcPts val="0"/>
                </a:spcAft>
                <a:buClr>
                  <a:srgbClr val="000000"/>
                </a:buClr>
                <a:buSzPts val="1200"/>
                <a:buFont typeface="Arial"/>
                <a:buNone/>
              </a:p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
        <p:cNvGrpSpPr/>
        <p:nvPr/>
      </p:nvGrpSpPr>
      <p:grpSpPr>
        <a:xfrm>
          <a:off x="0" y="0"/>
          <a:ext cx="0" cy="0"/>
          <a:chOff x="0" y="0"/>
          <a:chExt cx="0" cy="0"/>
        </a:xfrm>
      </p:grpSpPr>
      <p:sp>
        <p:nvSpPr>
          <p:cNvPr id="21" name="Google Shape;21;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22" name="Google Shape;22;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10b78f225a7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31" name="Google Shape;31;g10b78f225a7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53" name="Google Shape;53;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10b78f225a7_0_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69" name="Google Shape;69;g10b78f225a7_0_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95139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969138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0b78f226a2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360"/>
              </a:spcBef>
              <a:spcAft>
                <a:spcPts val="0"/>
              </a:spcAft>
              <a:buSzPts val="1400"/>
              <a:buNone/>
            </a:pPr>
            <a:endParaRPr/>
          </a:p>
        </p:txBody>
      </p:sp>
      <p:sp>
        <p:nvSpPr>
          <p:cNvPr id="76" name="Google Shape;76;g10b78f226a2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7353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14"/>
        <p:cNvGrpSpPr/>
        <p:nvPr/>
      </p:nvGrpSpPr>
      <p:grpSpPr>
        <a:xfrm>
          <a:off x="0" y="0"/>
          <a:ext cx="0" cy="0"/>
          <a:chOff x="0" y="0"/>
          <a:chExt cx="0" cy="0"/>
        </a:xfrm>
      </p:grpSpPr>
      <p:sp>
        <p:nvSpPr>
          <p:cNvPr id="15" name="Google Shape;15;p7"/>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pic>
        <p:nvPicPr>
          <p:cNvPr id="16" name="Google Shape;16;p7"/>
          <p:cNvPicPr preferRelativeResize="0"/>
          <p:nvPr/>
        </p:nvPicPr>
        <p:blipFill rotWithShape="1">
          <a:blip r:embed="rId2">
            <a:alphaModFix/>
          </a:blip>
          <a:srcRect/>
          <a:stretch/>
        </p:blipFill>
        <p:spPr>
          <a:xfrm>
            <a:off x="252663" y="6357783"/>
            <a:ext cx="2010676" cy="500217"/>
          </a:xfrm>
          <a:prstGeom prst="rect">
            <a:avLst/>
          </a:prstGeom>
          <a:noFill/>
          <a:ln>
            <a:noFill/>
          </a:ln>
        </p:spPr>
      </p:pic>
      <p:sp>
        <p:nvSpPr>
          <p:cNvPr id="17" name="Google Shape;17;p7"/>
          <p:cNvSpPr txBox="1"/>
          <p:nvPr/>
        </p:nvSpPr>
        <p:spPr>
          <a:xfrm>
            <a:off x="2263339" y="6381511"/>
            <a:ext cx="4537757" cy="452760"/>
          </a:xfrm>
          <a:prstGeom prst="rect">
            <a:avLst/>
          </a:prstGeom>
          <a:noFill/>
          <a:ln>
            <a:noFill/>
          </a:ln>
        </p:spPr>
        <p:txBody>
          <a:bodyPr spcFirstLastPara="1" wrap="square" lIns="34275" tIns="34275" rIns="34275" bIns="34275" anchor="ctr" anchorCtr="0">
            <a:noAutofit/>
          </a:bodyPr>
          <a:lstStyle/>
          <a:p>
            <a:pPr marL="0" marR="0" lvl="0" indent="0" algn="l" rtl="0">
              <a:lnSpc>
                <a:spcPct val="100000"/>
              </a:lnSpc>
              <a:spcBef>
                <a:spcPts val="0"/>
              </a:spcBef>
              <a:spcAft>
                <a:spcPts val="0"/>
              </a:spcAft>
              <a:buClr>
                <a:srgbClr val="666666"/>
              </a:buClr>
              <a:buSzPts val="750"/>
              <a:buFont typeface="Calibri"/>
              <a:buNone/>
            </a:pPr>
            <a:r>
              <a:rPr lang="cs-CZ" sz="750" dirty="0">
                <a:solidFill>
                  <a:schemeClr val="bg1">
                    <a:lumMod val="50000"/>
                  </a:schemeClr>
                </a:solidFill>
              </a:rPr>
              <a:t>Podpora Evropské komise při tvorbě této publikace nepředstavuje souhlas s obsahem, který odráží pouze názory autorů, a Komise nemůže být zodpovědná za jakékoliv využití informací obsažených v této publikaci</a:t>
            </a:r>
            <a:endParaRPr lang="cs-CZ" sz="750" b="0" i="0" u="none" strike="noStrike" cap="none" dirty="0">
              <a:solidFill>
                <a:srgbClr val="666666"/>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1_Diseño personalizado">
  <p:cSld name="1_Diseño personalizado">
    <p:spTree>
      <p:nvGrpSpPr>
        <p:cNvPr id="1" name="Shape 18"/>
        <p:cNvGrpSpPr/>
        <p:nvPr/>
      </p:nvGrpSpPr>
      <p:grpSpPr>
        <a:xfrm>
          <a:off x="0" y="0"/>
          <a:ext cx="0" cy="0"/>
          <a:chOff x="0" y="0"/>
          <a:chExt cx="0" cy="0"/>
        </a:xfrm>
      </p:grpSpPr>
      <p:sp>
        <p:nvSpPr>
          <p:cNvPr id="19" name="Google Shape;19;p8"/>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3366CC"/>
                </a:solidFill>
                <a:latin typeface="Cambria"/>
                <a:ea typeface="Cambria"/>
                <a:cs typeface="Cambria"/>
                <a:sym typeface="Cambria"/>
              </a:defRPr>
            </a:lvl9pPr>
          </a:lstStyle>
          <a:p>
            <a:pPr marL="0" lvl="0" indent="0" algn="r" rtl="0">
              <a:spcBef>
                <a:spcPts val="0"/>
              </a:spcBef>
              <a:spcAft>
                <a:spcPts val="0"/>
              </a:spcAft>
              <a:buNone/>
            </a:pPr>
            <a:fld id="{00000000-1234-1234-1234-123412341234}" type="slidenum">
              <a:rPr lang="es-ES"/>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
          <p:cNvSpPr txBox="1">
            <a:spLocks noGrp="1"/>
          </p:cNvSpPr>
          <p:nvPr>
            <p:ph type="body" idx="1"/>
          </p:nvPr>
        </p:nvSpPr>
        <p:spPr>
          <a:xfrm>
            <a:off x="468313" y="1196975"/>
            <a:ext cx="8183562" cy="1612900"/>
          </a:xfrm>
          <a:prstGeom prst="rect">
            <a:avLst/>
          </a:prstGeom>
          <a:noFill/>
          <a:ln>
            <a:noFill/>
          </a:ln>
        </p:spPr>
        <p:txBody>
          <a:bodyPr spcFirstLastPara="1" wrap="square" lIns="182875" tIns="91425" rIns="91425" bIns="45700" anchor="t" anchorCtr="0">
            <a:noAutofit/>
          </a:bodyPr>
          <a:lstStyle>
            <a:lvl1pPr marL="457200" marR="0" lvl="0" indent="-370840" algn="l" rtl="0">
              <a:lnSpc>
                <a:spcPct val="100000"/>
              </a:lnSpc>
              <a:spcBef>
                <a:spcPts val="250"/>
              </a:spcBef>
              <a:spcAft>
                <a:spcPts val="0"/>
              </a:spcAft>
              <a:buClr>
                <a:schemeClr val="accent1"/>
              </a:buClr>
              <a:buSzPts val="2240"/>
              <a:buFont typeface="Noto Sans Symbols"/>
              <a:buChar char="⚫"/>
              <a:defRPr sz="2800" b="0" i="0" u="none" strike="noStrike" cap="none">
                <a:solidFill>
                  <a:schemeClr val="dk1"/>
                </a:solidFill>
                <a:latin typeface="Cambria"/>
                <a:ea typeface="Cambria"/>
                <a:cs typeface="Cambria"/>
                <a:sym typeface="Cambria"/>
              </a:defRPr>
            </a:lvl1pPr>
            <a:lvl2pPr marL="914400" marR="0" lvl="1" indent="-381000" algn="l" rtl="0">
              <a:lnSpc>
                <a:spcPct val="100000"/>
              </a:lnSpc>
              <a:spcBef>
                <a:spcPts val="250"/>
              </a:spcBef>
              <a:spcAft>
                <a:spcPts val="0"/>
              </a:spcAft>
              <a:buClr>
                <a:schemeClr val="accent1"/>
              </a:buClr>
              <a:buSzPts val="2400"/>
              <a:buFont typeface="Verdana"/>
              <a:buChar char="◦"/>
              <a:defRPr sz="2400" b="0" i="0" u="none" strike="noStrike" cap="none">
                <a:solidFill>
                  <a:schemeClr val="dk1"/>
                </a:solidFill>
                <a:latin typeface="Cambria"/>
                <a:ea typeface="Cambria"/>
                <a:cs typeface="Cambria"/>
                <a:sym typeface="Cambria"/>
              </a:defRPr>
            </a:lvl2pPr>
            <a:lvl3pPr marL="1371600" marR="0" lvl="2" indent="-368300" algn="l" rtl="0">
              <a:lnSpc>
                <a:spcPct val="100000"/>
              </a:lnSpc>
              <a:spcBef>
                <a:spcPts val="250"/>
              </a:spcBef>
              <a:spcAft>
                <a:spcPts val="0"/>
              </a:spcAft>
              <a:buClr>
                <a:srgbClr val="ED3742"/>
              </a:buClr>
              <a:buSzPts val="2200"/>
              <a:buFont typeface="Noto Sans Symbols"/>
              <a:buChar char="●"/>
              <a:defRPr sz="2200" b="0" i="0" u="none" strike="noStrike" cap="none">
                <a:solidFill>
                  <a:schemeClr val="dk1"/>
                </a:solidFill>
                <a:latin typeface="Cambria"/>
                <a:ea typeface="Cambria"/>
                <a:cs typeface="Cambria"/>
                <a:sym typeface="Cambria"/>
              </a:defRPr>
            </a:lvl3pPr>
            <a:lvl4pPr marL="1828800" marR="0" lvl="3" indent="-363728" algn="l" rtl="0">
              <a:lnSpc>
                <a:spcPct val="100000"/>
              </a:lnSpc>
              <a:spcBef>
                <a:spcPts val="225"/>
              </a:spcBef>
              <a:spcAft>
                <a:spcPts val="0"/>
              </a:spcAft>
              <a:buClr>
                <a:srgbClr val="ED3742"/>
              </a:buClr>
              <a:buSzPts val="2128"/>
              <a:buFont typeface="Verdana"/>
              <a:buChar char="◦"/>
              <a:defRPr sz="1900" b="0" i="0" u="none" strike="noStrike" cap="none">
                <a:solidFill>
                  <a:schemeClr val="dk1"/>
                </a:solidFill>
                <a:latin typeface="Cambria"/>
                <a:ea typeface="Cambria"/>
                <a:cs typeface="Cambria"/>
                <a:sym typeface="Cambria"/>
              </a:defRPr>
            </a:lvl4pPr>
            <a:lvl5pPr marL="2286000" marR="0" lvl="4" indent="-342900" algn="l" rtl="0">
              <a:lnSpc>
                <a:spcPct val="100000"/>
              </a:lnSpc>
              <a:spcBef>
                <a:spcPts val="250"/>
              </a:spcBef>
              <a:spcAft>
                <a:spcPts val="0"/>
              </a:spcAft>
              <a:buClr>
                <a:srgbClr val="4A85BF"/>
              </a:buClr>
              <a:buSzPts val="1800"/>
              <a:buFont typeface="Noto Sans Symbols"/>
              <a:buChar char="●"/>
              <a:defRPr sz="1800" b="0" i="0" u="none" strike="noStrike" cap="none">
                <a:solidFill>
                  <a:schemeClr val="dk1"/>
                </a:solidFill>
                <a:latin typeface="Cambria"/>
                <a:ea typeface="Cambria"/>
                <a:cs typeface="Cambria"/>
                <a:sym typeface="Cambria"/>
              </a:defRPr>
            </a:lvl5pPr>
            <a:lvl6pPr marL="2743200" marR="0" lvl="5" indent="-336550" algn="l" rtl="0">
              <a:lnSpc>
                <a:spcPct val="100000"/>
              </a:lnSpc>
              <a:spcBef>
                <a:spcPts val="250"/>
              </a:spcBef>
              <a:spcAft>
                <a:spcPts val="0"/>
              </a:spcAft>
              <a:buClr>
                <a:srgbClr val="BFFF49"/>
              </a:buClr>
              <a:buSzPts val="1700"/>
              <a:buFont typeface="Verdana"/>
              <a:buChar char="◦"/>
              <a:defRPr sz="1700" b="0" i="0" u="none" strike="noStrike" cap="none">
                <a:solidFill>
                  <a:schemeClr val="dk1"/>
                </a:solidFill>
                <a:latin typeface="Cambria"/>
                <a:ea typeface="Cambria"/>
                <a:cs typeface="Cambria"/>
                <a:sym typeface="Cambria"/>
              </a:defRPr>
            </a:lvl6pPr>
            <a:lvl7pPr marL="3200400" marR="0" lvl="6"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7pPr>
            <a:lvl8pPr marL="3657600" marR="0" lvl="7" indent="-323850" algn="l" rtl="0">
              <a:lnSpc>
                <a:spcPct val="100000"/>
              </a:lnSpc>
              <a:spcBef>
                <a:spcPts val="257"/>
              </a:spcBef>
              <a:spcAft>
                <a:spcPts val="0"/>
              </a:spcAft>
              <a:buClr>
                <a:srgbClr val="BFFF49"/>
              </a:buClr>
              <a:buSzPts val="1500"/>
              <a:buFont typeface="Verdana"/>
              <a:buChar char="◦"/>
              <a:defRPr sz="1500" b="0" i="0" u="none" strike="noStrike" cap="none">
                <a:solidFill>
                  <a:schemeClr val="dk1"/>
                </a:solidFill>
                <a:latin typeface="Cambria"/>
                <a:ea typeface="Cambria"/>
                <a:cs typeface="Cambria"/>
                <a:sym typeface="Cambria"/>
              </a:defRPr>
            </a:lvl8pPr>
            <a:lvl9pPr marL="4114800" marR="0" lvl="8" indent="-323850" algn="l" rtl="0">
              <a:lnSpc>
                <a:spcPct val="100000"/>
              </a:lnSpc>
              <a:spcBef>
                <a:spcPts val="255"/>
              </a:spcBef>
              <a:spcAft>
                <a:spcPts val="0"/>
              </a:spcAft>
              <a:buClr>
                <a:srgbClr val="BFFF49"/>
              </a:buClr>
              <a:buSzPts val="1500"/>
              <a:buFont typeface="Noto Sans Symbols"/>
              <a:buChar char="●"/>
              <a:defRPr sz="1500" b="0" i="0" u="none" strike="noStrike" cap="none">
                <a:solidFill>
                  <a:schemeClr val="dk1"/>
                </a:solidFill>
                <a:latin typeface="Cambria"/>
                <a:ea typeface="Cambria"/>
                <a:cs typeface="Cambria"/>
                <a:sym typeface="Cambria"/>
              </a:defRPr>
            </a:lvl9pPr>
          </a:lstStyle>
          <a:p>
            <a:endParaRPr/>
          </a:p>
        </p:txBody>
      </p:sp>
      <p:sp>
        <p:nvSpPr>
          <p:cNvPr id="11" name="Google Shape;11;p5" descr="Dexion s.r.o. joins the Czech Logistics Association"/>
          <p:cNvSpPr/>
          <p:nvPr/>
        </p:nvSpPr>
        <p:spPr>
          <a:xfrm>
            <a:off x="173038"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Arial"/>
              <a:ea typeface="Arial"/>
              <a:cs typeface="Arial"/>
              <a:sym typeface="Arial"/>
            </a:endParaRPr>
          </a:p>
        </p:txBody>
      </p:sp>
      <p:pic>
        <p:nvPicPr>
          <p:cNvPr id="12" name="Google Shape;12;p5"/>
          <p:cNvPicPr preferRelativeResize="0"/>
          <p:nvPr/>
        </p:nvPicPr>
        <p:blipFill rotWithShape="1">
          <a:blip r:embed="rId4">
            <a:alphaModFix/>
          </a:blip>
          <a:srcRect/>
          <a:stretch/>
        </p:blipFill>
        <p:spPr>
          <a:xfrm>
            <a:off x="372979" y="0"/>
            <a:ext cx="2061054" cy="649705"/>
          </a:xfrm>
          <a:prstGeom prst="rect">
            <a:avLst/>
          </a:prstGeom>
          <a:noFill/>
          <a:ln>
            <a:noFill/>
          </a:ln>
        </p:spPr>
      </p:pic>
      <p:sp>
        <p:nvSpPr>
          <p:cNvPr id="13" name="Google Shape;13;p5"/>
          <p:cNvSpPr/>
          <p:nvPr/>
        </p:nvSpPr>
        <p:spPr>
          <a:xfrm>
            <a:off x="264695" y="508411"/>
            <a:ext cx="1852863" cy="338554"/>
          </a:xfrm>
          <a:prstGeom prst="rect">
            <a:avLst/>
          </a:prstGeom>
          <a:noFill/>
          <a:ln>
            <a:noFill/>
          </a:ln>
        </p:spPr>
        <p:txBody>
          <a:bodyPr spcFirstLastPara="1" wrap="square" lIns="91425" tIns="45700" rIns="91425" bIns="45700" anchor="t" anchorCtr="0">
            <a:spAutoFit/>
          </a:bodyPr>
          <a:lstStyle/>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Successful online learning for </a:t>
            </a:r>
            <a:endParaRPr sz="800" b="0" i="0" u="none" strike="noStrike" cap="none">
              <a:solidFill>
                <a:srgbClr val="7F7F7F"/>
              </a:solidFill>
              <a:latin typeface="Arial"/>
              <a:ea typeface="Arial"/>
              <a:cs typeface="Arial"/>
              <a:sym typeface="Arial"/>
            </a:endParaRPr>
          </a:p>
          <a:p>
            <a:pPr marL="36576" marR="0" lvl="0" indent="0" algn="ctr" rtl="0">
              <a:lnSpc>
                <a:spcPct val="100000"/>
              </a:lnSpc>
              <a:spcBef>
                <a:spcPts val="0"/>
              </a:spcBef>
              <a:spcAft>
                <a:spcPts val="0"/>
              </a:spcAft>
              <a:buClr>
                <a:srgbClr val="000000"/>
              </a:buClr>
              <a:buSzPts val="2240"/>
              <a:buFont typeface="Arial"/>
              <a:buNone/>
            </a:pPr>
            <a:r>
              <a:rPr lang="es-ES" sz="800" b="1" i="1" u="none" strike="noStrike" cap="none">
                <a:solidFill>
                  <a:srgbClr val="7F7F7F"/>
                </a:solidFill>
                <a:latin typeface="Arial"/>
                <a:ea typeface="Arial"/>
                <a:cs typeface="Arial"/>
                <a:sym typeface="Arial"/>
              </a:rPr>
              <a:t>sustainable last mile logistics</a:t>
            </a:r>
            <a:endParaRPr sz="800" b="1" i="0" u="none" strike="noStrike" cap="none">
              <a:solidFill>
                <a:srgbClr val="7F7F7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3"/>
        <p:cNvGrpSpPr/>
        <p:nvPr/>
      </p:nvGrpSpPr>
      <p:grpSpPr>
        <a:xfrm>
          <a:off x="0" y="0"/>
          <a:ext cx="0" cy="0"/>
          <a:chOff x="0" y="0"/>
          <a:chExt cx="0" cy="0"/>
        </a:xfrm>
      </p:grpSpPr>
      <p:sp>
        <p:nvSpPr>
          <p:cNvPr id="24" name="Google Shape;24;p4"/>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1</a:t>
            </a:fld>
            <a:endParaRPr/>
          </a:p>
        </p:txBody>
      </p:sp>
      <p:sp>
        <p:nvSpPr>
          <p:cNvPr id="25" name="Google Shape;25;p4"/>
          <p:cNvSpPr txBox="1"/>
          <p:nvPr/>
        </p:nvSpPr>
        <p:spPr>
          <a:xfrm>
            <a:off x="2599506" y="2794758"/>
            <a:ext cx="3945000" cy="1077300"/>
          </a:xfrm>
          <a:prstGeom prst="rect">
            <a:avLst/>
          </a:prstGeom>
          <a:solidFill>
            <a:srgbClr val="18C320"/>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cs-CZ" sz="3200" b="1" dirty="0">
                <a:solidFill>
                  <a:schemeClr val="lt1"/>
                </a:solidFill>
              </a:rPr>
              <a:t>K</a:t>
            </a:r>
            <a:r>
              <a:rPr lang="es-ES" sz="3200" b="1" i="0" u="none" strike="noStrike" cap="none" dirty="0">
                <a:solidFill>
                  <a:schemeClr val="lt1"/>
                </a:solidFill>
                <a:latin typeface="Arial"/>
                <a:ea typeface="Arial"/>
                <a:cs typeface="Arial"/>
                <a:sym typeface="Arial"/>
              </a:rPr>
              <a:t>apsle</a:t>
            </a:r>
            <a:endParaRPr dirty="0"/>
          </a:p>
          <a:p>
            <a:pPr marL="0" marR="0" lvl="0" indent="0" algn="ctr" rtl="0">
              <a:lnSpc>
                <a:spcPct val="100000"/>
              </a:lnSpc>
              <a:spcBef>
                <a:spcPts val="0"/>
              </a:spcBef>
              <a:spcAft>
                <a:spcPts val="0"/>
              </a:spcAft>
              <a:buClr>
                <a:srgbClr val="000000"/>
              </a:buClr>
              <a:buSzPts val="3200"/>
              <a:buFont typeface="Arial"/>
              <a:buNone/>
            </a:pPr>
            <a:r>
              <a:rPr lang="es-ES" sz="3200" b="1" dirty="0">
                <a:solidFill>
                  <a:schemeClr val="lt1"/>
                </a:solidFill>
              </a:rPr>
              <a:t>3</a:t>
            </a:r>
            <a:r>
              <a:rPr lang="es-ES" sz="3200" b="1" i="0" u="none" strike="noStrike" cap="none" dirty="0">
                <a:solidFill>
                  <a:schemeClr val="lt1"/>
                </a:solidFill>
                <a:latin typeface="Arial"/>
                <a:ea typeface="Arial"/>
                <a:cs typeface="Arial"/>
                <a:sym typeface="Arial"/>
              </a:rPr>
              <a:t>.4.8</a:t>
            </a:r>
            <a:endParaRPr sz="3200" b="0" i="0" u="none" strike="noStrike" cap="none" dirty="0">
              <a:solidFill>
                <a:schemeClr val="lt1"/>
              </a:solidFill>
              <a:latin typeface="Arial"/>
              <a:ea typeface="Arial"/>
              <a:cs typeface="Arial"/>
              <a:sym typeface="Arial"/>
            </a:endParaRPr>
          </a:p>
        </p:txBody>
      </p:sp>
      <p:sp>
        <p:nvSpPr>
          <p:cNvPr id="26" name="Google Shape;26;p4"/>
          <p:cNvSpPr txBox="1"/>
          <p:nvPr/>
        </p:nvSpPr>
        <p:spPr>
          <a:xfrm>
            <a:off x="1342793" y="4293825"/>
            <a:ext cx="7014600" cy="461624"/>
          </a:xfrm>
          <a:prstGeom prst="rect">
            <a:avLst/>
          </a:prstGeom>
          <a:noFill/>
          <a:ln w="19050"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r>
              <a:rPr lang="es-ES" sz="2400" b="1" dirty="0">
                <a:solidFill>
                  <a:schemeClr val="dk1"/>
                </a:solidFill>
              </a:rPr>
              <a:t> </a:t>
            </a:r>
            <a:r>
              <a:rPr lang="cs-CZ" sz="2400" b="1" dirty="0"/>
              <a:t>Kvalitní partnerství v nákladní dopravě</a:t>
            </a:r>
            <a:r>
              <a:rPr lang="it-IT" sz="2400" b="1" dirty="0"/>
              <a:t> </a:t>
            </a:r>
            <a:endParaRPr lang="cs-CZ" sz="3200" b="1" dirty="0"/>
          </a:p>
        </p:txBody>
      </p:sp>
      <p:sp>
        <p:nvSpPr>
          <p:cNvPr id="27" name="Google Shape;27;p4"/>
          <p:cNvSpPr txBox="1"/>
          <p:nvPr/>
        </p:nvSpPr>
        <p:spPr>
          <a:xfrm>
            <a:off x="248194" y="1222861"/>
            <a:ext cx="8451669" cy="400069"/>
          </a:xfrm>
          <a:prstGeom prst="rect">
            <a:avLst/>
          </a:prstGeom>
          <a:solidFill>
            <a:srgbClr val="18C320"/>
          </a:solidFill>
          <a:ln>
            <a:noFill/>
          </a:ln>
        </p:spPr>
        <p:txBody>
          <a:bodyPr spcFirstLastPara="1" wrap="square" lIns="91425" tIns="45700" rIns="91425" bIns="45700" anchor="t" anchorCtr="0">
            <a:spAutoFit/>
          </a:bodyPr>
          <a:lstStyle/>
          <a:p>
            <a:pPr lvl="0" algn="ctr"/>
            <a:r>
              <a:rPr lang="cs-CZ" sz="2000" b="1" dirty="0">
                <a:solidFill>
                  <a:schemeClr val="bg1"/>
                </a:solidFill>
              </a:rPr>
              <a:t>Kapitola</a:t>
            </a:r>
            <a:r>
              <a:rPr lang="it-IT" sz="2000" b="1" dirty="0">
                <a:solidFill>
                  <a:schemeClr val="bg1"/>
                </a:solidFill>
              </a:rPr>
              <a:t> 3: </a:t>
            </a:r>
            <a:r>
              <a:rPr lang="it-IT" sz="2000" b="1" i="0" dirty="0">
                <a:solidFill>
                  <a:schemeClr val="bg1"/>
                </a:solidFill>
              </a:rPr>
              <a:t>Trend</a:t>
            </a:r>
            <a:r>
              <a:rPr lang="cs-CZ" sz="2000" b="1" i="0" dirty="0">
                <a:solidFill>
                  <a:schemeClr val="bg1"/>
                </a:solidFill>
              </a:rPr>
              <a:t>y</a:t>
            </a:r>
            <a:r>
              <a:rPr lang="it-IT" sz="2000" b="1" i="0" dirty="0">
                <a:solidFill>
                  <a:schemeClr val="bg1"/>
                </a:solidFill>
              </a:rPr>
              <a:t> </a:t>
            </a:r>
            <a:r>
              <a:rPr lang="cs-CZ" sz="2000" b="1" i="0" dirty="0">
                <a:solidFill>
                  <a:schemeClr val="bg1"/>
                </a:solidFill>
              </a:rPr>
              <a:t>pro</a:t>
            </a:r>
            <a:r>
              <a:rPr lang="it-IT" sz="2000" b="1" i="0" dirty="0">
                <a:solidFill>
                  <a:schemeClr val="bg1"/>
                </a:solidFill>
              </a:rPr>
              <a:t> efe</a:t>
            </a:r>
            <a:r>
              <a:rPr lang="cs-CZ" sz="2000" b="1" i="0" dirty="0">
                <a:solidFill>
                  <a:schemeClr val="bg1"/>
                </a:solidFill>
              </a:rPr>
              <a:t>k</a:t>
            </a:r>
            <a:r>
              <a:rPr lang="it-IT" sz="2000" b="1" i="0" dirty="0">
                <a:solidFill>
                  <a:schemeClr val="bg1"/>
                </a:solidFill>
              </a:rPr>
              <a:t>tiv</a:t>
            </a:r>
            <a:r>
              <a:rPr lang="cs-CZ" sz="2000" b="1" i="0" dirty="0" err="1">
                <a:solidFill>
                  <a:schemeClr val="bg1"/>
                </a:solidFill>
              </a:rPr>
              <a:t>nější</a:t>
            </a:r>
            <a:r>
              <a:rPr lang="cs-CZ" sz="2000" b="1" i="0" dirty="0">
                <a:solidFill>
                  <a:schemeClr val="bg1"/>
                </a:solidFill>
              </a:rPr>
              <a:t> logistiku</a:t>
            </a:r>
            <a:r>
              <a:rPr lang="it-IT" sz="2000" b="1" i="0" dirty="0">
                <a:solidFill>
                  <a:schemeClr val="bg1"/>
                </a:solidFill>
              </a:rPr>
              <a:t> </a:t>
            </a:r>
            <a:r>
              <a:rPr lang="cs-CZ" sz="2000" b="1" i="0" dirty="0">
                <a:solidFill>
                  <a:schemeClr val="bg1"/>
                </a:solidFill>
              </a:rPr>
              <a:t>poslední míle</a:t>
            </a:r>
            <a:endParaRPr lang="it-IT" sz="2000" b="1" dirty="0">
              <a:solidFill>
                <a:schemeClr val="bg1"/>
              </a:solidFill>
            </a:endParaRPr>
          </a:p>
        </p:txBody>
      </p:sp>
      <p:sp>
        <p:nvSpPr>
          <p:cNvPr id="28" name="Google Shape;28;p4"/>
          <p:cNvSpPr txBox="1"/>
          <p:nvPr/>
        </p:nvSpPr>
        <p:spPr>
          <a:xfrm>
            <a:off x="243840" y="1858586"/>
            <a:ext cx="8451669" cy="400069"/>
          </a:xfrm>
          <a:prstGeom prst="rect">
            <a:avLst/>
          </a:prstGeom>
          <a:no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ctr">
              <a:tabLst>
                <a:tab pos="0" algn="l"/>
              </a:tabLst>
            </a:pPr>
            <a:r>
              <a:rPr lang="cs-CZ" sz="2000" b="1" spc="-1" dirty="0">
                <a:solidFill>
                  <a:srgbClr val="000000"/>
                </a:solidFill>
                <a:latin typeface="Arial"/>
                <a:ea typeface="Arial"/>
              </a:rPr>
              <a:t>LEKCE</a:t>
            </a:r>
            <a:r>
              <a:rPr lang="en-GB" sz="2000" b="1" strike="noStrike" spc="-1" dirty="0">
                <a:solidFill>
                  <a:srgbClr val="000000"/>
                </a:solidFill>
                <a:latin typeface="Arial"/>
                <a:ea typeface="Arial"/>
              </a:rPr>
              <a:t> 4: </a:t>
            </a:r>
            <a:r>
              <a:rPr lang="cs-CZ" sz="2000" b="1" dirty="0"/>
              <a:t>Zlepšení efektivity </a:t>
            </a:r>
            <a:r>
              <a:rPr lang="it-IT" sz="2000" b="1" dirty="0"/>
              <a:t>a</a:t>
            </a:r>
            <a:r>
              <a:rPr lang="cs-CZ" sz="2000" b="1" dirty="0"/>
              <a:t> dopadu logistiky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10</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5 – </a:t>
            </a:r>
            <a:r>
              <a:rPr lang="cs-CZ" sz="2800" dirty="0">
                <a:solidFill>
                  <a:schemeClr val="lt1"/>
                </a:solidFill>
              </a:rPr>
              <a:t>Bílá kniha</a:t>
            </a:r>
            <a:r>
              <a:rPr lang="en-GB" sz="2800" dirty="0">
                <a:solidFill>
                  <a:schemeClr val="lt1"/>
                </a:solidFill>
              </a:rPr>
              <a:t>: </a:t>
            </a:r>
            <a:r>
              <a:rPr lang="cs-CZ" sz="2800" dirty="0">
                <a:solidFill>
                  <a:schemeClr val="lt1"/>
                </a:solidFill>
              </a:rPr>
              <a:t>přiložený </a:t>
            </a:r>
            <a:r>
              <a:rPr lang="en-GB" sz="2800" dirty="0">
                <a:solidFill>
                  <a:schemeClr val="lt1"/>
                </a:solidFill>
              </a:rPr>
              <a:t>do</a:t>
            </a:r>
            <a:r>
              <a:rPr lang="cs-CZ" sz="2800" dirty="0">
                <a:solidFill>
                  <a:schemeClr val="lt1"/>
                </a:solidFill>
              </a:rPr>
              <a:t>k</a:t>
            </a:r>
            <a:r>
              <a:rPr lang="en-GB" sz="2800" dirty="0" err="1">
                <a:solidFill>
                  <a:schemeClr val="lt1"/>
                </a:solidFill>
              </a:rPr>
              <a:t>ument</a:t>
            </a:r>
            <a:r>
              <a:rPr lang="en-GB" sz="2800" dirty="0">
                <a:solidFill>
                  <a:schemeClr val="lt1"/>
                </a:solidFill>
              </a:rPr>
              <a:t> (S5)</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endParaRPr>
          </a:p>
          <a:p>
            <a:pPr lvl="0" algn="just">
              <a:buSzPts val="2000"/>
            </a:pPr>
            <a:r>
              <a:rPr lang="en-US" sz="1600" b="1" dirty="0">
                <a:solidFill>
                  <a:schemeClr val="tx1"/>
                </a:solidFill>
              </a:rPr>
              <a:t>GATMARIF</a:t>
            </a:r>
            <a:r>
              <a:rPr lang="en-US" sz="1600" dirty="0">
                <a:solidFill>
                  <a:schemeClr val="tx1"/>
                </a:solidFill>
              </a:rPr>
              <a:t> </a:t>
            </a:r>
            <a:r>
              <a:rPr lang="en-GB" sz="1600" dirty="0">
                <a:solidFill>
                  <a:schemeClr val="tx1"/>
                </a:solidFill>
              </a:rPr>
              <a:t>(2020), </a:t>
            </a:r>
            <a:r>
              <a:rPr lang="fr-FR" sz="1600" dirty="0">
                <a:solidFill>
                  <a:schemeClr val="tx1"/>
                </a:solidFill>
              </a:rPr>
              <a:t>‘’Pour une logistique urbaine optimisée en Ile-de-France à horizon 2030’’</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ve francouzštině</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Přeložená syntéza k dispozici v angličtině; viz "3.4.8 S5 Přeložená syntéza".</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Tato bílá kniha je souhrnem četných návrhů dalších významných aktérů a odborníků z odvětví logistiky a dopravy, jejichž cílem je formulovat doporučení pro moderní logistický ekosystém přizpůsobený Paříži a Ile-de-France. Návrhy byly podpořeny mnoha profesionálními aktéry dopravy a logistiky ve francouzském hlavním městě prostřednictvím kvantitativního průzkumu a kvalitativních rozhovorů s konkrétními příklady členů a partnerů Gatmarifu.</a:t>
            </a:r>
            <a:endParaRPr sz="16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9621133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11</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0" marR="0" lvl="0" indent="0" algn="l" rtl="0">
              <a:lnSpc>
                <a:spcPct val="90000"/>
              </a:lnSpc>
              <a:spcBef>
                <a:spcPts val="0"/>
              </a:spcBef>
              <a:spcAft>
                <a:spcPts val="0"/>
              </a:spcAft>
              <a:buClr>
                <a:schemeClr val="lt1"/>
              </a:buClr>
              <a:buSzPts val="3959"/>
              <a:buFont typeface="Arial"/>
              <a:buNone/>
            </a:pPr>
            <a:r>
              <a:rPr lang="cs-CZ" sz="2800" b="0" i="0" u="none" strike="noStrike" cap="none" dirty="0">
                <a:solidFill>
                  <a:schemeClr val="lt1"/>
                </a:solidFill>
                <a:latin typeface="Arial"/>
                <a:ea typeface="Arial"/>
                <a:cs typeface="Arial"/>
                <a:sym typeface="Arial"/>
              </a:rPr>
              <a:t>Cvičení</a:t>
            </a:r>
            <a:endParaRPr lang="en-GB" sz="2800" b="0" i="0" u="none" strike="noStrike" cap="none" dirty="0">
              <a:solidFill>
                <a:schemeClr val="lt1"/>
              </a:solidFill>
              <a:latin typeface="Arial"/>
              <a:ea typeface="Arial"/>
              <a:cs typeface="Arial"/>
              <a:sym typeface="Arial"/>
            </a:endParaRPr>
          </a:p>
        </p:txBody>
      </p:sp>
      <p:sp>
        <p:nvSpPr>
          <p:cNvPr id="80" name="Google Shape;80;g10b78f226a2_0_0"/>
          <p:cNvSpPr/>
          <p:nvPr/>
        </p:nvSpPr>
        <p:spPr>
          <a:xfrm>
            <a:off x="326574" y="1704725"/>
            <a:ext cx="8495175" cy="35837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US" sz="1600" dirty="0" err="1">
                <a:solidFill>
                  <a:schemeClr val="tx1"/>
                </a:solidFill>
              </a:rPr>
              <a:t>Otázky</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uvedeny</a:t>
            </a:r>
            <a:r>
              <a:rPr lang="en-US" sz="1600" dirty="0">
                <a:solidFill>
                  <a:schemeClr val="tx1"/>
                </a:solidFill>
              </a:rPr>
              <a:t> v </a:t>
            </a:r>
            <a:r>
              <a:rPr lang="en-US" sz="1600" dirty="0" err="1">
                <a:solidFill>
                  <a:schemeClr val="tx1"/>
                </a:solidFill>
              </a:rPr>
              <a:t>druhé</a:t>
            </a:r>
            <a:r>
              <a:rPr lang="en-US" sz="1600" dirty="0">
                <a:solidFill>
                  <a:schemeClr val="tx1"/>
                </a:solidFill>
              </a:rPr>
              <a:t> </a:t>
            </a:r>
            <a:r>
              <a:rPr lang="en-US" sz="1600" dirty="0" err="1">
                <a:solidFill>
                  <a:schemeClr val="tx1"/>
                </a:solidFill>
              </a:rPr>
              <a:t>části</a:t>
            </a:r>
            <a:r>
              <a:rPr lang="en-US" sz="1600" dirty="0">
                <a:solidFill>
                  <a:schemeClr val="tx1"/>
                </a:solidFill>
              </a:rPr>
              <a:t> </a:t>
            </a:r>
            <a:r>
              <a:rPr lang="en-US" sz="1600" dirty="0" err="1">
                <a:solidFill>
                  <a:schemeClr val="tx1"/>
                </a:solidFill>
              </a:rPr>
              <a:t>zdroje</a:t>
            </a:r>
            <a:r>
              <a:rPr lang="en-US" sz="1600" dirty="0">
                <a:solidFill>
                  <a:schemeClr val="tx1"/>
                </a:solidFill>
              </a:rPr>
              <a:t> 1.</a:t>
            </a:r>
          </a:p>
          <a:p>
            <a:pPr marL="0" marR="0" lvl="0" indent="0" algn="just"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US" sz="1600" dirty="0">
                <a:solidFill>
                  <a:schemeClr val="tx1"/>
                </a:solidFill>
              </a:rPr>
              <a:t>K </a:t>
            </a:r>
            <a:r>
              <a:rPr lang="en-US" sz="1600" dirty="0" err="1">
                <a:solidFill>
                  <a:schemeClr val="tx1"/>
                </a:solidFill>
              </a:rPr>
              <a:t>očekávaným</a:t>
            </a:r>
            <a:r>
              <a:rPr lang="en-US" sz="1600" dirty="0">
                <a:solidFill>
                  <a:schemeClr val="tx1"/>
                </a:solidFill>
              </a:rPr>
              <a:t> </a:t>
            </a:r>
            <a:r>
              <a:rPr lang="en-US" sz="1600" dirty="0" err="1">
                <a:solidFill>
                  <a:schemeClr val="tx1"/>
                </a:solidFill>
              </a:rPr>
              <a:t>odpovědím</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uvedeny</a:t>
            </a:r>
            <a:r>
              <a:rPr lang="en-US" sz="1600" dirty="0">
                <a:solidFill>
                  <a:schemeClr val="tx1"/>
                </a:solidFill>
              </a:rPr>
              <a:t> </a:t>
            </a:r>
            <a:r>
              <a:rPr lang="en-US" sz="1600" dirty="0" err="1">
                <a:solidFill>
                  <a:schemeClr val="tx1"/>
                </a:solidFill>
              </a:rPr>
              <a:t>omezené</a:t>
            </a:r>
            <a:r>
              <a:rPr lang="en-US" sz="1600" dirty="0">
                <a:solidFill>
                  <a:schemeClr val="tx1"/>
                </a:solidFill>
              </a:rPr>
              <a:t> </a:t>
            </a:r>
            <a:r>
              <a:rPr lang="en-US" sz="1600" dirty="0" err="1">
                <a:solidFill>
                  <a:schemeClr val="tx1"/>
                </a:solidFill>
              </a:rPr>
              <a:t>pokyny</a:t>
            </a:r>
            <a:r>
              <a:rPr lang="en-US" sz="1600" dirty="0">
                <a:solidFill>
                  <a:schemeClr val="tx1"/>
                </a:solidFill>
              </a:rPr>
              <a:t> (v </a:t>
            </a:r>
            <a:r>
              <a:rPr lang="en-US" sz="1600" dirty="0" err="1">
                <a:solidFill>
                  <a:schemeClr val="tx1"/>
                </a:solidFill>
              </a:rPr>
              <a:t>dokumentu</a:t>
            </a:r>
            <a:r>
              <a:rPr lang="en-US" sz="1600" dirty="0">
                <a:solidFill>
                  <a:schemeClr val="tx1"/>
                </a:solidFill>
              </a:rPr>
              <a:t> "</a:t>
            </a:r>
            <a:r>
              <a:rPr lang="en-US" sz="1600" dirty="0" err="1">
                <a:solidFill>
                  <a:schemeClr val="tx1"/>
                </a:solidFill>
              </a:rPr>
              <a:t>Odpovědi</a:t>
            </a:r>
            <a:r>
              <a:rPr lang="en-US" sz="1600" dirty="0">
                <a:solidFill>
                  <a:schemeClr val="tx1"/>
                </a:solidFill>
              </a:rPr>
              <a:t> S1"), aby </a:t>
            </a:r>
            <a:r>
              <a:rPr lang="en-US" sz="1600" dirty="0" err="1">
                <a:solidFill>
                  <a:schemeClr val="tx1"/>
                </a:solidFill>
              </a:rPr>
              <a:t>učitelé</a:t>
            </a:r>
            <a:r>
              <a:rPr lang="en-US" sz="1600" dirty="0">
                <a:solidFill>
                  <a:schemeClr val="tx1"/>
                </a:solidFill>
              </a:rPr>
              <a:t> </a:t>
            </a:r>
            <a:r>
              <a:rPr lang="en-US" sz="1600" dirty="0" err="1">
                <a:solidFill>
                  <a:schemeClr val="tx1"/>
                </a:solidFill>
              </a:rPr>
              <a:t>mohli</a:t>
            </a:r>
            <a:r>
              <a:rPr lang="en-US" sz="1600" dirty="0">
                <a:solidFill>
                  <a:schemeClr val="tx1"/>
                </a:solidFill>
              </a:rPr>
              <a:t> </a:t>
            </a:r>
            <a:r>
              <a:rPr lang="en-US" sz="1600" dirty="0" err="1">
                <a:solidFill>
                  <a:schemeClr val="tx1"/>
                </a:solidFill>
              </a:rPr>
              <a:t>přizpůsobit</a:t>
            </a:r>
            <a:r>
              <a:rPr lang="en-US" sz="1600" dirty="0">
                <a:solidFill>
                  <a:schemeClr val="tx1"/>
                </a:solidFill>
              </a:rPr>
              <a:t> </a:t>
            </a:r>
            <a:r>
              <a:rPr lang="en-US" sz="1600" dirty="0" err="1">
                <a:solidFill>
                  <a:schemeClr val="tx1"/>
                </a:solidFill>
              </a:rPr>
              <a:t>svá</a:t>
            </a:r>
            <a:r>
              <a:rPr lang="en-US" sz="1600" dirty="0">
                <a:solidFill>
                  <a:schemeClr val="tx1"/>
                </a:solidFill>
              </a:rPr>
              <a:t> </a:t>
            </a:r>
            <a:r>
              <a:rPr lang="en-US" sz="1600" dirty="0" err="1">
                <a:solidFill>
                  <a:schemeClr val="tx1"/>
                </a:solidFill>
              </a:rPr>
              <a:t>sdělení</a:t>
            </a:r>
            <a:r>
              <a:rPr lang="en-US" sz="1600" dirty="0">
                <a:solidFill>
                  <a:schemeClr val="tx1"/>
                </a:solidFill>
              </a:rPr>
              <a:t> </a:t>
            </a:r>
            <a:r>
              <a:rPr lang="en-US" sz="1600" dirty="0" err="1">
                <a:solidFill>
                  <a:schemeClr val="tx1"/>
                </a:solidFill>
              </a:rPr>
              <a:t>nebo</a:t>
            </a:r>
            <a:r>
              <a:rPr lang="en-US" sz="1600" dirty="0">
                <a:solidFill>
                  <a:schemeClr val="tx1"/>
                </a:solidFill>
              </a:rPr>
              <a:t> </a:t>
            </a:r>
            <a:r>
              <a:rPr lang="en-US" sz="1600" dirty="0" err="1">
                <a:solidFill>
                  <a:schemeClr val="tx1"/>
                </a:solidFill>
              </a:rPr>
              <a:t>prohloubit</a:t>
            </a:r>
            <a:r>
              <a:rPr lang="en-US" sz="1600" dirty="0">
                <a:solidFill>
                  <a:schemeClr val="tx1"/>
                </a:solidFill>
              </a:rPr>
              <a:t> </a:t>
            </a:r>
            <a:r>
              <a:rPr lang="en-US" sz="1600" dirty="0" err="1">
                <a:solidFill>
                  <a:schemeClr val="tx1"/>
                </a:solidFill>
              </a:rPr>
              <a:t>některé</a:t>
            </a:r>
            <a:r>
              <a:rPr lang="en-US" sz="1600" dirty="0">
                <a:solidFill>
                  <a:schemeClr val="tx1"/>
                </a:solidFill>
              </a:rPr>
              <a:t> </a:t>
            </a:r>
            <a:r>
              <a:rPr lang="en-US" sz="1600" dirty="0" err="1">
                <a:solidFill>
                  <a:schemeClr val="tx1"/>
                </a:solidFill>
              </a:rPr>
              <a:t>informace</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mají</a:t>
            </a:r>
            <a:r>
              <a:rPr lang="en-US" sz="1600" dirty="0">
                <a:solidFill>
                  <a:schemeClr val="tx1"/>
                </a:solidFill>
              </a:rPr>
              <a:t> k </a:t>
            </a:r>
            <a:r>
              <a:rPr lang="en-US" sz="1600" dirty="0" err="1">
                <a:solidFill>
                  <a:schemeClr val="tx1"/>
                </a:solidFill>
              </a:rPr>
              <a:t>dispozici</a:t>
            </a:r>
            <a:r>
              <a:rPr lang="en-US" sz="1600" dirty="0">
                <a:solidFill>
                  <a:schemeClr val="tx1"/>
                </a:solidFill>
              </a:rPr>
              <a:t> </a:t>
            </a:r>
            <a:r>
              <a:rPr lang="en-US" sz="1600" dirty="0" err="1">
                <a:solidFill>
                  <a:schemeClr val="tx1"/>
                </a:solidFill>
              </a:rPr>
              <a:t>jejich</a:t>
            </a:r>
            <a:r>
              <a:rPr lang="en-US" sz="1600" dirty="0">
                <a:solidFill>
                  <a:schemeClr val="tx1"/>
                </a:solidFill>
              </a:rPr>
              <a:t> </a:t>
            </a:r>
            <a:r>
              <a:rPr lang="en-US" sz="1600" dirty="0" err="1">
                <a:solidFill>
                  <a:schemeClr val="tx1"/>
                </a:solidFill>
              </a:rPr>
              <a:t>studenti</a:t>
            </a:r>
            <a:r>
              <a:rPr lang="en-US" sz="1600" dirty="0">
                <a:solidFill>
                  <a:schemeClr val="tx1"/>
                </a:solidFill>
              </a:rPr>
              <a:t>. </a:t>
            </a:r>
            <a:r>
              <a:rPr lang="en-US" sz="1600" dirty="0" err="1">
                <a:solidFill>
                  <a:schemeClr val="tx1"/>
                </a:solidFill>
              </a:rPr>
              <a:t>Cílem</a:t>
            </a:r>
            <a:r>
              <a:rPr lang="en-US" sz="1600" dirty="0">
                <a:solidFill>
                  <a:schemeClr val="tx1"/>
                </a:solidFill>
              </a:rPr>
              <a:t> </a:t>
            </a:r>
            <a:r>
              <a:rPr lang="en-US" sz="1600" dirty="0" err="1">
                <a:solidFill>
                  <a:schemeClr val="tx1"/>
                </a:solidFill>
              </a:rPr>
              <a:t>této</a:t>
            </a:r>
            <a:r>
              <a:rPr lang="en-US" sz="1600" dirty="0">
                <a:solidFill>
                  <a:schemeClr val="tx1"/>
                </a:solidFill>
              </a:rPr>
              <a:t> </a:t>
            </a:r>
            <a:r>
              <a:rPr lang="en-US" sz="1600" dirty="0" err="1">
                <a:solidFill>
                  <a:schemeClr val="tx1"/>
                </a:solidFill>
              </a:rPr>
              <a:t>kapsle</a:t>
            </a:r>
            <a:r>
              <a:rPr lang="en-US" sz="1600" dirty="0">
                <a:solidFill>
                  <a:schemeClr val="tx1"/>
                </a:solidFill>
              </a:rPr>
              <a:t> je </a:t>
            </a:r>
            <a:r>
              <a:rPr lang="en-US" sz="1600" dirty="0" err="1">
                <a:solidFill>
                  <a:schemeClr val="tx1"/>
                </a:solidFill>
              </a:rPr>
              <a:t>vyzvat</a:t>
            </a:r>
            <a:r>
              <a:rPr lang="en-US" sz="1600" dirty="0">
                <a:solidFill>
                  <a:schemeClr val="tx1"/>
                </a:solidFill>
              </a:rPr>
              <a:t> je, aby </a:t>
            </a:r>
            <a:r>
              <a:rPr lang="en-US" sz="1600" dirty="0" err="1">
                <a:solidFill>
                  <a:schemeClr val="tx1"/>
                </a:solidFill>
              </a:rPr>
              <a:t>formulovali</a:t>
            </a:r>
            <a:r>
              <a:rPr lang="en-US" sz="1600" dirty="0">
                <a:solidFill>
                  <a:schemeClr val="tx1"/>
                </a:solidFill>
              </a:rPr>
              <a:t> </a:t>
            </a:r>
            <a:r>
              <a:rPr lang="en-US" sz="1600" dirty="0" err="1">
                <a:solidFill>
                  <a:schemeClr val="tx1"/>
                </a:solidFill>
              </a:rPr>
              <a:t>syntézu</a:t>
            </a:r>
            <a:r>
              <a:rPr lang="en-US" sz="1600" dirty="0">
                <a:solidFill>
                  <a:schemeClr val="tx1"/>
                </a:solidFill>
              </a:rPr>
              <a:t> </a:t>
            </a:r>
            <a:r>
              <a:rPr lang="en-US" sz="1600" dirty="0" err="1">
                <a:solidFill>
                  <a:schemeClr val="tx1"/>
                </a:solidFill>
              </a:rPr>
              <a:t>klíčových</a:t>
            </a:r>
            <a:r>
              <a:rPr lang="en-US" sz="1600" dirty="0">
                <a:solidFill>
                  <a:schemeClr val="tx1"/>
                </a:solidFill>
              </a:rPr>
              <a:t> </a:t>
            </a:r>
            <a:r>
              <a:rPr lang="en-US" sz="1600" dirty="0" err="1">
                <a:solidFill>
                  <a:schemeClr val="tx1"/>
                </a:solidFill>
              </a:rPr>
              <a:t>sdělení</a:t>
            </a:r>
            <a:r>
              <a:rPr lang="en-US" sz="1600" dirty="0">
                <a:solidFill>
                  <a:schemeClr val="tx1"/>
                </a:solidFill>
              </a:rPr>
              <a:t> a </a:t>
            </a:r>
            <a:r>
              <a:rPr lang="en-US" sz="1600" dirty="0" err="1">
                <a:solidFill>
                  <a:schemeClr val="tx1"/>
                </a:solidFill>
              </a:rPr>
              <a:t>dokázali</a:t>
            </a:r>
            <a:r>
              <a:rPr lang="en-US" sz="1600" dirty="0">
                <a:solidFill>
                  <a:schemeClr val="tx1"/>
                </a:solidFill>
              </a:rPr>
              <a:t> je </a:t>
            </a:r>
            <a:r>
              <a:rPr lang="en-US" sz="1600" dirty="0" err="1">
                <a:solidFill>
                  <a:schemeClr val="tx1"/>
                </a:solidFill>
              </a:rPr>
              <a:t>obhájit</a:t>
            </a:r>
            <a:r>
              <a:rPr lang="en-US"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US" sz="1600" dirty="0" err="1">
                <a:solidFill>
                  <a:schemeClr val="tx1"/>
                </a:solidFill>
              </a:rPr>
              <a:t>Otázky</a:t>
            </a:r>
            <a:r>
              <a:rPr lang="en-US" sz="1600" dirty="0">
                <a:solidFill>
                  <a:schemeClr val="tx1"/>
                </a:solidFill>
              </a:rPr>
              <a:t> </a:t>
            </a:r>
            <a:r>
              <a:rPr lang="en-US" sz="1600" dirty="0" err="1">
                <a:solidFill>
                  <a:schemeClr val="tx1"/>
                </a:solidFill>
              </a:rPr>
              <a:t>jsou</a:t>
            </a:r>
            <a:r>
              <a:rPr lang="en-US" sz="1600" dirty="0">
                <a:solidFill>
                  <a:schemeClr val="tx1"/>
                </a:solidFill>
              </a:rPr>
              <a:t> </a:t>
            </a:r>
            <a:r>
              <a:rPr lang="en-US" sz="1600" dirty="0" err="1">
                <a:solidFill>
                  <a:schemeClr val="tx1"/>
                </a:solidFill>
              </a:rPr>
              <a:t>přímo</a:t>
            </a:r>
            <a:r>
              <a:rPr lang="en-US" sz="1600" dirty="0">
                <a:solidFill>
                  <a:schemeClr val="tx1"/>
                </a:solidFill>
              </a:rPr>
              <a:t> </a:t>
            </a:r>
            <a:r>
              <a:rPr lang="en-US" sz="1600" dirty="0" err="1">
                <a:solidFill>
                  <a:schemeClr val="tx1"/>
                </a:solidFill>
              </a:rPr>
              <a:t>spojeny</a:t>
            </a:r>
            <a:r>
              <a:rPr lang="en-US" sz="1600" dirty="0">
                <a:solidFill>
                  <a:schemeClr val="tx1"/>
                </a:solidFill>
              </a:rPr>
              <a:t> s </a:t>
            </a:r>
            <a:r>
              <a:rPr lang="en-US" sz="1600" dirty="0" err="1">
                <a:solidFill>
                  <a:schemeClr val="tx1"/>
                </a:solidFill>
              </a:rPr>
              <a:t>uvedenými</a:t>
            </a:r>
            <a:r>
              <a:rPr lang="en-US" sz="1600" dirty="0">
                <a:solidFill>
                  <a:schemeClr val="tx1"/>
                </a:solidFill>
              </a:rPr>
              <a:t> </a:t>
            </a:r>
            <a:r>
              <a:rPr lang="en-US" sz="1600" dirty="0" err="1">
                <a:solidFill>
                  <a:schemeClr val="tx1"/>
                </a:solidFill>
              </a:rPr>
              <a:t>dokumenty</a:t>
            </a:r>
            <a:r>
              <a:rPr lang="en-US" sz="1600" dirty="0">
                <a:solidFill>
                  <a:schemeClr val="tx1"/>
                </a:solidFill>
              </a:rPr>
              <a:t> a </a:t>
            </a:r>
            <a:r>
              <a:rPr lang="en-US" sz="1600" dirty="0" err="1">
                <a:solidFill>
                  <a:schemeClr val="tx1"/>
                </a:solidFill>
              </a:rPr>
              <a:t>zdroji</a:t>
            </a:r>
            <a:r>
              <a:rPr lang="en-US" sz="1600" dirty="0">
                <a:solidFill>
                  <a:schemeClr val="tx1"/>
                </a:solidFill>
              </a:rPr>
              <a:t>. </a:t>
            </a:r>
            <a:r>
              <a:rPr lang="en-US" sz="1600" dirty="0" err="1">
                <a:solidFill>
                  <a:schemeClr val="tx1"/>
                </a:solidFill>
              </a:rPr>
              <a:t>Učitelé</a:t>
            </a:r>
            <a:r>
              <a:rPr lang="en-US" sz="1600" dirty="0">
                <a:solidFill>
                  <a:schemeClr val="tx1"/>
                </a:solidFill>
              </a:rPr>
              <a:t> </a:t>
            </a:r>
            <a:r>
              <a:rPr lang="en-US" sz="1600" dirty="0" err="1">
                <a:solidFill>
                  <a:schemeClr val="tx1"/>
                </a:solidFill>
              </a:rPr>
              <a:t>mohou</a:t>
            </a:r>
            <a:r>
              <a:rPr lang="en-US" sz="1600" dirty="0">
                <a:solidFill>
                  <a:schemeClr val="tx1"/>
                </a:solidFill>
              </a:rPr>
              <a:t> </a:t>
            </a:r>
            <a:r>
              <a:rPr lang="en-US" sz="1600" dirty="0" err="1">
                <a:solidFill>
                  <a:schemeClr val="tx1"/>
                </a:solidFill>
              </a:rPr>
              <a:t>vyzvat</a:t>
            </a:r>
            <a:r>
              <a:rPr lang="en-US" sz="1600" dirty="0">
                <a:solidFill>
                  <a:schemeClr val="tx1"/>
                </a:solidFill>
              </a:rPr>
              <a:t> </a:t>
            </a:r>
            <a:r>
              <a:rPr lang="en-US" sz="1600" dirty="0" err="1">
                <a:solidFill>
                  <a:schemeClr val="tx1"/>
                </a:solidFill>
              </a:rPr>
              <a:t>své</a:t>
            </a:r>
            <a:r>
              <a:rPr lang="en-US" sz="1600" dirty="0">
                <a:solidFill>
                  <a:schemeClr val="tx1"/>
                </a:solidFill>
              </a:rPr>
              <a:t> </a:t>
            </a:r>
            <a:r>
              <a:rPr lang="en-US" sz="1600" dirty="0" err="1">
                <a:solidFill>
                  <a:schemeClr val="tx1"/>
                </a:solidFill>
              </a:rPr>
              <a:t>studenty</a:t>
            </a:r>
            <a:r>
              <a:rPr lang="en-US" sz="1600" dirty="0">
                <a:solidFill>
                  <a:schemeClr val="tx1"/>
                </a:solidFill>
              </a:rPr>
              <a:t> k </a:t>
            </a:r>
            <a:r>
              <a:rPr lang="en-US" sz="1600" dirty="0" err="1">
                <a:solidFill>
                  <a:schemeClr val="tx1"/>
                </a:solidFill>
              </a:rPr>
              <a:t>zodpovězení</a:t>
            </a:r>
            <a:r>
              <a:rPr lang="en-US" sz="1600" dirty="0">
                <a:solidFill>
                  <a:schemeClr val="tx1"/>
                </a:solidFill>
              </a:rPr>
              <a:t> </a:t>
            </a:r>
            <a:r>
              <a:rPr lang="en-US" sz="1600" dirty="0" err="1">
                <a:solidFill>
                  <a:schemeClr val="tx1"/>
                </a:solidFill>
              </a:rPr>
              <a:t>otázek</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považují</a:t>
            </a:r>
            <a:r>
              <a:rPr lang="en-US" sz="1600" dirty="0">
                <a:solidFill>
                  <a:schemeClr val="tx1"/>
                </a:solidFill>
              </a:rPr>
              <a:t> za </a:t>
            </a:r>
            <a:r>
              <a:rPr lang="en-US" sz="1600" dirty="0" err="1">
                <a:solidFill>
                  <a:schemeClr val="tx1"/>
                </a:solidFill>
              </a:rPr>
              <a:t>zajímavé</a:t>
            </a:r>
            <a:r>
              <a:rPr lang="en-US" sz="1600" dirty="0">
                <a:solidFill>
                  <a:schemeClr val="tx1"/>
                </a:solidFill>
              </a:rPr>
              <a:t>, </a:t>
            </a:r>
            <a:r>
              <a:rPr lang="en-US" sz="1600" dirty="0" err="1">
                <a:solidFill>
                  <a:schemeClr val="tx1"/>
                </a:solidFill>
              </a:rPr>
              <a:t>nebo</a:t>
            </a:r>
            <a:r>
              <a:rPr lang="en-US" sz="1600" dirty="0">
                <a:solidFill>
                  <a:schemeClr val="tx1"/>
                </a:solidFill>
              </a:rPr>
              <a:t> </a:t>
            </a:r>
            <a:r>
              <a:rPr lang="en-US" sz="1600" dirty="0" err="1">
                <a:solidFill>
                  <a:schemeClr val="tx1"/>
                </a:solidFill>
              </a:rPr>
              <a:t>případně</a:t>
            </a:r>
            <a:r>
              <a:rPr lang="en-US" sz="1600" dirty="0">
                <a:solidFill>
                  <a:schemeClr val="tx1"/>
                </a:solidFill>
              </a:rPr>
              <a:t> </a:t>
            </a:r>
            <a:r>
              <a:rPr lang="en-US" sz="1600" dirty="0" err="1">
                <a:solidFill>
                  <a:schemeClr val="tx1"/>
                </a:solidFill>
              </a:rPr>
              <a:t>formulovat</a:t>
            </a:r>
            <a:r>
              <a:rPr lang="en-US" sz="1600" dirty="0">
                <a:solidFill>
                  <a:schemeClr val="tx1"/>
                </a:solidFill>
              </a:rPr>
              <a:t> </a:t>
            </a:r>
            <a:r>
              <a:rPr lang="en-US" sz="1600" dirty="0" err="1">
                <a:solidFill>
                  <a:schemeClr val="tx1"/>
                </a:solidFill>
              </a:rPr>
              <a:t>vlastní</a:t>
            </a:r>
            <a:r>
              <a:rPr lang="en-US" sz="1600" dirty="0">
                <a:solidFill>
                  <a:schemeClr val="tx1"/>
                </a:solidFill>
              </a:rPr>
              <a:t> </a:t>
            </a:r>
            <a:r>
              <a:rPr lang="en-US" sz="1600" dirty="0" err="1">
                <a:solidFill>
                  <a:schemeClr val="tx1"/>
                </a:solidFill>
              </a:rPr>
              <a:t>otázky</a:t>
            </a:r>
            <a:r>
              <a:rPr lang="en-US" sz="1600" dirty="0">
                <a:solidFill>
                  <a:schemeClr val="tx1"/>
                </a:solidFill>
              </a:rPr>
              <a:t>, </a:t>
            </a:r>
            <a:r>
              <a:rPr lang="en-US" sz="1600" dirty="0" err="1">
                <a:solidFill>
                  <a:schemeClr val="tx1"/>
                </a:solidFill>
              </a:rPr>
              <a:t>zejména</a:t>
            </a:r>
            <a:r>
              <a:rPr lang="en-US" sz="1600" dirty="0">
                <a:solidFill>
                  <a:schemeClr val="tx1"/>
                </a:solidFill>
              </a:rPr>
              <a:t> pro </a:t>
            </a:r>
            <a:r>
              <a:rPr lang="en-US" sz="1600" dirty="0" err="1">
                <a:solidFill>
                  <a:schemeClr val="tx1"/>
                </a:solidFill>
              </a:rPr>
              <a:t>úroveň</a:t>
            </a:r>
            <a:r>
              <a:rPr lang="en-US" sz="1600" dirty="0">
                <a:solidFill>
                  <a:schemeClr val="tx1"/>
                </a:solidFill>
              </a:rPr>
              <a:t> 6 EQF.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Google Shape;33;g10b78f225a7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2</a:t>
            </a:fld>
            <a:endParaRPr/>
          </a:p>
        </p:txBody>
      </p:sp>
      <p:sp>
        <p:nvSpPr>
          <p:cNvPr id="34" name="Google Shape;34;g10b78f225a7_0_0"/>
          <p:cNvSpPr txBox="1"/>
          <p:nvPr/>
        </p:nvSpPr>
        <p:spPr>
          <a:xfrm>
            <a:off x="248175" y="13667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lc="http://schemas.openxmlformats.org/drawingml/2006/lockedCanvas" textRoundtripDataId="0"/>
                  </a:ext>
                </a:extLst>
              </a:rPr>
              <a:t>Tematicky předcházející kapsle </a:t>
            </a:r>
            <a:r>
              <a:rPr lang="en-GB" sz="2000" b="1" i="0" u="none" strike="noStrike" cap="none" dirty="0">
                <a:solidFill>
                  <a:srgbClr val="18C320"/>
                </a:solidFill>
                <a:latin typeface="Arial"/>
                <a:ea typeface="Arial"/>
                <a:cs typeface="Arial"/>
                <a:sym typeface="Arial"/>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 </a:t>
            </a:r>
            <a:endParaRPr lang="en-GB" sz="2000" b="0" i="0" u="none" strike="noStrike" cap="none" dirty="0">
              <a:solidFill>
                <a:srgbClr val="18C320"/>
              </a:solidFill>
              <a:latin typeface="Arial"/>
              <a:ea typeface="Arial"/>
              <a:cs typeface="Arial"/>
              <a:sym typeface="Arial"/>
            </a:endParaRPr>
          </a:p>
        </p:txBody>
      </p:sp>
      <p:sp>
        <p:nvSpPr>
          <p:cNvPr id="35" name="Google Shape;35;g10b78f225a7_0_0"/>
          <p:cNvSpPr txBox="1"/>
          <p:nvPr/>
        </p:nvSpPr>
        <p:spPr>
          <a:xfrm>
            <a:off x="248175" y="3122469"/>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cs-CZ" sz="2000" b="1" dirty="0">
                <a:solidFill>
                  <a:srgbClr val="18C320"/>
                </a:solidFill>
              </a:rPr>
              <a:t>Související kapsle </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6" name="Google Shape;36;g10b78f225a7_0_0"/>
          <p:cNvSpPr txBox="1"/>
          <p:nvPr/>
        </p:nvSpPr>
        <p:spPr>
          <a:xfrm>
            <a:off x="4793300" y="1366700"/>
            <a:ext cx="4160400" cy="1323399"/>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rtl="0">
              <a:spcBef>
                <a:spcPts val="0"/>
              </a:spcBef>
              <a:spcAft>
                <a:spcPts val="0"/>
              </a:spcAft>
            </a:pPr>
            <a:r>
              <a:rPr lang="en-US" sz="1600" b="0" u="none" strike="noStrike" dirty="0">
                <a:solidFill>
                  <a:srgbClr val="000000"/>
                </a:solidFill>
                <a:effectLst/>
                <a:latin typeface="+mj-lt"/>
              </a:rPr>
              <a:t>T</a:t>
            </a:r>
            <a:r>
              <a:rPr lang="cs-CZ" sz="1600" b="0" u="none" strike="noStrike" dirty="0" err="1">
                <a:solidFill>
                  <a:srgbClr val="000000"/>
                </a:solidFill>
                <a:effectLst/>
                <a:latin typeface="+mj-lt"/>
              </a:rPr>
              <a:t>ato</a:t>
            </a:r>
            <a:r>
              <a:rPr lang="cs-CZ" sz="1600" b="0" u="none" strike="noStrike" dirty="0">
                <a:solidFill>
                  <a:srgbClr val="000000"/>
                </a:solidFill>
                <a:effectLst/>
                <a:latin typeface="+mj-lt"/>
              </a:rPr>
              <a:t> kapsle souvisí s většinou lekcí</a:t>
            </a:r>
            <a:r>
              <a:rPr lang="en-US" sz="1600" b="0" u="none" strike="noStrike" dirty="0">
                <a:solidFill>
                  <a:srgbClr val="000000"/>
                </a:solidFill>
                <a:effectLst/>
                <a:latin typeface="+mj-lt"/>
              </a:rPr>
              <a:t> SUSMILE MOOC: </a:t>
            </a:r>
          </a:p>
          <a:p>
            <a:pPr marL="285750" indent="-285750" algn="just" rtl="0">
              <a:spcBef>
                <a:spcPts val="0"/>
              </a:spcBef>
              <a:spcAft>
                <a:spcPts val="0"/>
              </a:spcAft>
              <a:buFont typeface="Arial" panose="020B0604020202020204" pitchFamily="34" charset="0"/>
              <a:buChar char="•"/>
            </a:pPr>
            <a:r>
              <a:rPr lang="cs-CZ" sz="1600" dirty="0">
                <a:latin typeface="+mj-lt"/>
              </a:rPr>
              <a:t>Kapitola</a:t>
            </a:r>
            <a:r>
              <a:rPr lang="en-US" sz="1600" dirty="0">
                <a:latin typeface="+mj-lt"/>
              </a:rPr>
              <a:t> I </a:t>
            </a:r>
            <a:r>
              <a:rPr lang="cs-CZ" sz="1600" dirty="0">
                <a:latin typeface="+mj-lt"/>
              </a:rPr>
              <a:t>lekce</a:t>
            </a:r>
            <a:r>
              <a:rPr lang="en-US" sz="1600" dirty="0">
                <a:latin typeface="+mj-lt"/>
              </a:rPr>
              <a:t> </a:t>
            </a:r>
            <a:r>
              <a:rPr lang="en-US" sz="1600" b="0" u="none" strike="noStrike" dirty="0">
                <a:solidFill>
                  <a:srgbClr val="000000"/>
                </a:solidFill>
                <a:effectLst/>
                <a:latin typeface="+mj-lt"/>
              </a:rPr>
              <a:t>2, 3, 4</a:t>
            </a:r>
          </a:p>
          <a:p>
            <a:pPr marL="285750" indent="-285750" algn="just" rtl="0">
              <a:spcBef>
                <a:spcPts val="0"/>
              </a:spcBef>
              <a:spcAft>
                <a:spcPts val="0"/>
              </a:spcAft>
              <a:buFont typeface="Arial" panose="020B0604020202020204" pitchFamily="34" charset="0"/>
              <a:buChar char="•"/>
            </a:pPr>
            <a:r>
              <a:rPr lang="cs-CZ" sz="1600" dirty="0">
                <a:latin typeface="+mj-lt"/>
              </a:rPr>
              <a:t>Kapitola</a:t>
            </a:r>
            <a:r>
              <a:rPr lang="en-US" sz="1600" dirty="0">
                <a:latin typeface="+mj-lt"/>
              </a:rPr>
              <a:t> II </a:t>
            </a:r>
            <a:r>
              <a:rPr lang="cs-CZ" sz="1600" dirty="0">
                <a:latin typeface="+mj-lt"/>
              </a:rPr>
              <a:t>lekce</a:t>
            </a:r>
            <a:r>
              <a:rPr lang="en-US" sz="1600" b="0" u="none" strike="noStrike" dirty="0">
                <a:solidFill>
                  <a:srgbClr val="000000"/>
                </a:solidFill>
                <a:effectLst/>
                <a:latin typeface="+mj-lt"/>
              </a:rPr>
              <a:t> 1, 2, 3, 5</a:t>
            </a:r>
          </a:p>
          <a:p>
            <a:pPr marL="285750" indent="-285750" algn="just" rtl="0">
              <a:spcBef>
                <a:spcPts val="0"/>
              </a:spcBef>
              <a:spcAft>
                <a:spcPts val="0"/>
              </a:spcAft>
              <a:buFont typeface="Arial" panose="020B0604020202020204" pitchFamily="34" charset="0"/>
              <a:buChar char="•"/>
            </a:pPr>
            <a:r>
              <a:rPr lang="cs-CZ" sz="1600" dirty="0">
                <a:latin typeface="+mj-lt"/>
              </a:rPr>
              <a:t>Kapitola</a:t>
            </a:r>
            <a:r>
              <a:rPr lang="en-US" sz="1600" dirty="0">
                <a:latin typeface="+mj-lt"/>
              </a:rPr>
              <a:t> III </a:t>
            </a:r>
            <a:r>
              <a:rPr lang="cs-CZ" sz="1600" dirty="0">
                <a:latin typeface="+mj-lt"/>
              </a:rPr>
              <a:t>lekce</a:t>
            </a:r>
            <a:r>
              <a:rPr lang="en-US" sz="1600" b="0" u="none" strike="noStrike" dirty="0">
                <a:solidFill>
                  <a:srgbClr val="000000"/>
                </a:solidFill>
                <a:effectLst/>
                <a:latin typeface="+mj-lt"/>
              </a:rPr>
              <a:t> 1, 2, 4</a:t>
            </a:r>
            <a:endParaRPr lang="en-US" sz="1600" dirty="0">
              <a:solidFill>
                <a:schemeClr val="dk1"/>
              </a:solidFill>
            </a:endParaRPr>
          </a:p>
        </p:txBody>
      </p:sp>
      <p:sp>
        <p:nvSpPr>
          <p:cNvPr id="37" name="Google Shape;37;g10b78f225a7_0_0"/>
          <p:cNvSpPr txBox="1"/>
          <p:nvPr/>
        </p:nvSpPr>
        <p:spPr>
          <a:xfrm>
            <a:off x="4793300" y="3122469"/>
            <a:ext cx="4160400" cy="830956"/>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algn="just">
              <a:buSzPts val="3200"/>
            </a:pPr>
            <a:r>
              <a:rPr lang="en-US" sz="1600" dirty="0" err="1">
                <a:solidFill>
                  <a:schemeClr val="dk1"/>
                </a:solidFill>
              </a:rPr>
              <a:t>Poznatky</a:t>
            </a:r>
            <a:r>
              <a:rPr lang="en-US" sz="1600" dirty="0">
                <a:solidFill>
                  <a:schemeClr val="dk1"/>
                </a:solidFill>
              </a:rPr>
              <a:t> </a:t>
            </a:r>
            <a:r>
              <a:rPr lang="en-US" sz="1600" dirty="0" err="1">
                <a:solidFill>
                  <a:schemeClr val="dk1"/>
                </a:solidFill>
              </a:rPr>
              <a:t>poskytnuté</a:t>
            </a:r>
            <a:r>
              <a:rPr lang="en-US" sz="1600" dirty="0">
                <a:solidFill>
                  <a:schemeClr val="dk1"/>
                </a:solidFill>
              </a:rPr>
              <a:t> v </a:t>
            </a:r>
            <a:r>
              <a:rPr lang="en-US" sz="1600" dirty="0" err="1">
                <a:solidFill>
                  <a:schemeClr val="dk1"/>
                </a:solidFill>
              </a:rPr>
              <a:t>této</a:t>
            </a:r>
            <a:r>
              <a:rPr lang="en-US" sz="1600" dirty="0">
                <a:solidFill>
                  <a:schemeClr val="dk1"/>
                </a:solidFill>
              </a:rPr>
              <a:t> </a:t>
            </a:r>
            <a:r>
              <a:rPr lang="en-US" sz="1600" dirty="0" err="1">
                <a:solidFill>
                  <a:schemeClr val="dk1"/>
                </a:solidFill>
              </a:rPr>
              <a:t>kapsli</a:t>
            </a:r>
            <a:r>
              <a:rPr lang="en-US" sz="1600" dirty="0">
                <a:solidFill>
                  <a:schemeClr val="dk1"/>
                </a:solidFill>
              </a:rPr>
              <a:t> </a:t>
            </a:r>
            <a:r>
              <a:rPr lang="en-US" sz="1600" dirty="0" err="1">
                <a:solidFill>
                  <a:schemeClr val="dk1"/>
                </a:solidFill>
              </a:rPr>
              <a:t>mají</a:t>
            </a:r>
            <a:r>
              <a:rPr lang="en-US" sz="1600" dirty="0">
                <a:solidFill>
                  <a:schemeClr val="dk1"/>
                </a:solidFill>
              </a:rPr>
              <a:t> </a:t>
            </a:r>
            <a:r>
              <a:rPr lang="en-US" sz="1600" dirty="0" err="1">
                <a:solidFill>
                  <a:schemeClr val="dk1"/>
                </a:solidFill>
              </a:rPr>
              <a:t>učitelům</a:t>
            </a:r>
            <a:r>
              <a:rPr lang="en-US" sz="1600" dirty="0">
                <a:solidFill>
                  <a:schemeClr val="dk1"/>
                </a:solidFill>
              </a:rPr>
              <a:t> </a:t>
            </a:r>
            <a:r>
              <a:rPr lang="en-US" sz="1600" dirty="0" err="1">
                <a:solidFill>
                  <a:schemeClr val="dk1"/>
                </a:solidFill>
              </a:rPr>
              <a:t>otevřít</a:t>
            </a:r>
            <a:r>
              <a:rPr lang="en-US" sz="1600" dirty="0">
                <a:solidFill>
                  <a:schemeClr val="dk1"/>
                </a:solidFill>
              </a:rPr>
              <a:t> </a:t>
            </a:r>
            <a:r>
              <a:rPr lang="en-US" sz="1600" dirty="0" err="1">
                <a:solidFill>
                  <a:schemeClr val="dk1"/>
                </a:solidFill>
              </a:rPr>
              <a:t>případná</a:t>
            </a:r>
            <a:r>
              <a:rPr lang="en-US" sz="1600" dirty="0">
                <a:solidFill>
                  <a:schemeClr val="dk1"/>
                </a:solidFill>
              </a:rPr>
              <a:t> </a:t>
            </a:r>
            <a:r>
              <a:rPr lang="en-US" sz="1600" dirty="0" err="1">
                <a:solidFill>
                  <a:schemeClr val="dk1"/>
                </a:solidFill>
              </a:rPr>
              <a:t>témata</a:t>
            </a:r>
            <a:r>
              <a:rPr lang="en-US" sz="1600" dirty="0">
                <a:solidFill>
                  <a:schemeClr val="dk1"/>
                </a:solidFill>
              </a:rPr>
              <a:t> </a:t>
            </a:r>
            <a:r>
              <a:rPr lang="en-US" sz="1600" dirty="0" err="1">
                <a:solidFill>
                  <a:schemeClr val="dk1"/>
                </a:solidFill>
              </a:rPr>
              <a:t>vycházející</a:t>
            </a:r>
            <a:r>
              <a:rPr lang="en-US" sz="1600" dirty="0">
                <a:solidFill>
                  <a:schemeClr val="dk1"/>
                </a:solidFill>
              </a:rPr>
              <a:t> z </a:t>
            </a:r>
            <a:r>
              <a:rPr lang="en-US" sz="1600" dirty="0" err="1">
                <a:solidFill>
                  <a:schemeClr val="dk1"/>
                </a:solidFill>
              </a:rPr>
              <a:t>celkového</a:t>
            </a:r>
            <a:r>
              <a:rPr lang="en-US" sz="1600" dirty="0">
                <a:solidFill>
                  <a:schemeClr val="dk1"/>
                </a:solidFill>
              </a:rPr>
              <a:t> </a:t>
            </a:r>
            <a:r>
              <a:rPr lang="en-US" sz="1600" dirty="0" err="1">
                <a:solidFill>
                  <a:schemeClr val="dk1"/>
                </a:solidFill>
              </a:rPr>
              <a:t>obsahu</a:t>
            </a:r>
            <a:r>
              <a:rPr lang="en-US" sz="1600" dirty="0">
                <a:solidFill>
                  <a:schemeClr val="dk1"/>
                </a:solidFill>
              </a:rPr>
              <a:t> MOOC.</a:t>
            </a:r>
          </a:p>
        </p:txBody>
      </p:sp>
      <p:sp>
        <p:nvSpPr>
          <p:cNvPr id="38" name="Google Shape;38;g10b78f225a7_0_0"/>
          <p:cNvSpPr txBox="1"/>
          <p:nvPr/>
        </p:nvSpPr>
        <p:spPr>
          <a:xfrm>
            <a:off x="300300" y="4604400"/>
            <a:ext cx="4271700" cy="400200"/>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en-GB" sz="2000" b="1" dirty="0" err="1">
                <a:solidFill>
                  <a:srgbClr val="18C320"/>
                </a:solidFill>
              </a:rPr>
              <a:t>Aut</a:t>
            </a:r>
            <a:r>
              <a:rPr lang="cs-CZ" sz="2000" b="1" dirty="0">
                <a:solidFill>
                  <a:srgbClr val="18C320"/>
                </a:solidFill>
              </a:rPr>
              <a:t>oři</a:t>
            </a:r>
            <a:r>
              <a:rPr lang="en-GB" sz="2000" b="1" dirty="0">
                <a:solidFill>
                  <a:srgbClr val="18C320"/>
                </a:solidFill>
              </a:rPr>
              <a:t>:</a:t>
            </a:r>
            <a:endParaRPr lang="en-GB" sz="2000" b="0" i="0" u="none" strike="noStrike" cap="none" dirty="0">
              <a:solidFill>
                <a:srgbClr val="18C320"/>
              </a:solidFill>
              <a:latin typeface="Arial"/>
              <a:ea typeface="Arial"/>
              <a:cs typeface="Arial"/>
              <a:sym typeface="Arial"/>
            </a:endParaRPr>
          </a:p>
        </p:txBody>
      </p:sp>
      <p:sp>
        <p:nvSpPr>
          <p:cNvPr id="39" name="Google Shape;39;g10b78f225a7_0_0"/>
          <p:cNvSpPr txBox="1"/>
          <p:nvPr/>
        </p:nvSpPr>
        <p:spPr>
          <a:xfrm>
            <a:off x="4793300" y="4604400"/>
            <a:ext cx="4160400" cy="338514"/>
          </a:xfrm>
          <a:prstGeom prst="rect">
            <a:avLst/>
          </a:prstGeom>
          <a:solidFill>
            <a:schemeClr val="lt1"/>
          </a:solidFill>
          <a:ln w="9525" cap="flat" cmpd="sng">
            <a:solidFill>
              <a:srgbClr val="18C320"/>
            </a:solidFill>
            <a:prstDash val="solid"/>
            <a:round/>
            <a:headEnd type="none" w="sm" len="sm"/>
            <a:tailEnd type="none" w="sm" len="sm"/>
          </a:ln>
        </p:spPr>
        <p:txBody>
          <a:bodyPr spcFirstLastPara="1" wrap="square" lIns="91425" tIns="45700" rIns="91425" bIns="45700" anchor="t" anchorCtr="0">
            <a:spAutoFit/>
          </a:bodyPr>
          <a:lstStyle/>
          <a:p>
            <a:pPr lvl="0">
              <a:buSzPts val="3200"/>
            </a:pPr>
            <a:r>
              <a:rPr lang="en-US" sz="1600" dirty="0">
                <a:solidFill>
                  <a:schemeClr val="dk1"/>
                </a:solidFill>
              </a:rPr>
              <a:t>AFT, SUSMILE consortium member</a:t>
            </a:r>
          </a:p>
        </p:txBody>
      </p:sp>
      <p:sp>
        <p:nvSpPr>
          <p:cNvPr id="9" name="8 Rectángulo"/>
          <p:cNvSpPr/>
          <p:nvPr/>
        </p:nvSpPr>
        <p:spPr>
          <a:xfrm>
            <a:off x="4454820" y="3275112"/>
            <a:ext cx="234360" cy="307777"/>
          </a:xfrm>
          <a:prstGeom prst="rect">
            <a:avLst/>
          </a:prstGeom>
        </p:spPr>
        <p:txBody>
          <a:bodyPr wrap="none">
            <a:spAutoFit/>
          </a:bodyPr>
          <a:lstStyle/>
          <a:p>
            <a:r>
              <a:rPr lang="es-ES" dirty="0"/>
              <a:t> </a:t>
            </a:r>
          </a:p>
        </p:txBody>
      </p:sp>
      <p:sp>
        <p:nvSpPr>
          <p:cNvPr id="10" name="9 Rectángulo"/>
          <p:cNvSpPr/>
          <p:nvPr/>
        </p:nvSpPr>
        <p:spPr>
          <a:xfrm>
            <a:off x="4454820" y="3275112"/>
            <a:ext cx="234360" cy="307777"/>
          </a:xfrm>
          <a:prstGeom prst="rect">
            <a:avLst/>
          </a:prstGeom>
        </p:spPr>
        <p:txBody>
          <a:bodyPr wrap="none">
            <a:spAutoFit/>
          </a:bodyPr>
          <a:lstStyle/>
          <a:p>
            <a:r>
              <a:rPr lang="es-E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GB" smtClean="0"/>
              <a:pPr marL="0" lvl="0" indent="0" algn="r" rtl="0">
                <a:spcBef>
                  <a:spcPts val="0"/>
                </a:spcBef>
                <a:spcAft>
                  <a:spcPts val="0"/>
                </a:spcAft>
                <a:buNone/>
              </a:pPr>
              <a:t>3</a:t>
            </a:fld>
            <a:endParaRPr lang="en-GB"/>
          </a:p>
        </p:txBody>
      </p:sp>
      <p:sp>
        <p:nvSpPr>
          <p:cNvPr id="3" name="2 Rectángulo"/>
          <p:cNvSpPr/>
          <p:nvPr/>
        </p:nvSpPr>
        <p:spPr>
          <a:xfrm>
            <a:off x="313508" y="891234"/>
            <a:ext cx="8477795" cy="523220"/>
          </a:xfrm>
          <a:prstGeom prst="rect">
            <a:avLst/>
          </a:prstGeom>
          <a:solidFill>
            <a:srgbClr val="18C320"/>
          </a:solidFill>
        </p:spPr>
        <p:txBody>
          <a:bodyPr wrap="square">
            <a:spAutoFit/>
          </a:bodyPr>
          <a:lstStyle/>
          <a:p>
            <a:pPr>
              <a:lnSpc>
                <a:spcPct val="100000"/>
              </a:lnSpc>
            </a:pPr>
            <a:r>
              <a:rPr lang="cs-CZ" sz="2800" spc="-1" dirty="0">
                <a:solidFill>
                  <a:srgbClr val="FFFFFF"/>
                </a:solidFill>
                <a:latin typeface="Arial"/>
                <a:ea typeface="Arial"/>
              </a:rPr>
              <a:t>Cíl</a:t>
            </a:r>
            <a:r>
              <a:rPr lang="en-GB" sz="2800" b="0" strike="noStrike" spc="-1" dirty="0">
                <a:solidFill>
                  <a:srgbClr val="FFFFFF"/>
                </a:solidFill>
                <a:latin typeface="Arial"/>
                <a:ea typeface="Arial"/>
              </a:rPr>
              <a:t> </a:t>
            </a:r>
            <a:r>
              <a:rPr lang="cs-CZ" sz="2800" spc="-1" dirty="0">
                <a:solidFill>
                  <a:srgbClr val="FFFFFF"/>
                </a:solidFill>
                <a:latin typeface="Arial"/>
                <a:ea typeface="Arial"/>
              </a:rPr>
              <a:t>k</a:t>
            </a:r>
            <a:r>
              <a:rPr lang="en-GB" sz="2800" b="0" strike="noStrike" spc="-1" dirty="0" err="1">
                <a:solidFill>
                  <a:srgbClr val="FFFFFF"/>
                </a:solidFill>
                <a:latin typeface="Arial"/>
                <a:ea typeface="Arial"/>
              </a:rPr>
              <a:t>apsle</a:t>
            </a:r>
            <a:endParaRPr lang="es-ES" sz="2800" b="0" strike="noStrike" spc="-1" dirty="0">
              <a:latin typeface="Calibri"/>
            </a:endParaRPr>
          </a:p>
        </p:txBody>
      </p:sp>
      <p:sp>
        <p:nvSpPr>
          <p:cNvPr id="4" name="3 Rectángulo"/>
          <p:cNvSpPr/>
          <p:nvPr/>
        </p:nvSpPr>
        <p:spPr>
          <a:xfrm>
            <a:off x="313509" y="1586972"/>
            <a:ext cx="8464731" cy="2308324"/>
          </a:xfrm>
          <a:prstGeom prst="rect">
            <a:avLst/>
          </a:prstGeom>
          <a:ln>
            <a:solidFill>
              <a:schemeClr val="tx1">
                <a:lumMod val="50000"/>
                <a:lumOff val="50000"/>
              </a:schemeClr>
            </a:solidFill>
            <a:prstDash val="dash"/>
          </a:ln>
        </p:spPr>
        <p:txBody>
          <a:bodyPr wrap="square">
            <a:spAutoFit/>
          </a:bodyPr>
          <a:lstStyle/>
          <a:p>
            <a:pPr algn="just"/>
            <a:r>
              <a:rPr lang="en-US" sz="1800" b="0" i="0" u="none" strike="noStrike" dirty="0" err="1">
                <a:solidFill>
                  <a:srgbClr val="000000"/>
                </a:solidFill>
                <a:effectLst/>
                <a:latin typeface="+mj-lt"/>
              </a:rPr>
              <a:t>Cílem</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této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kapsle</a:t>
            </a:r>
            <a:r>
              <a:rPr lang="en-US" sz="1800" b="0" i="0" u="none" strike="noStrike" dirty="0">
                <a:solidFill>
                  <a:srgbClr val="000000"/>
                </a:solidFill>
                <a:effectLst/>
                <a:latin typeface="+mj-lt"/>
              </a:rPr>
              <a:t> je </a:t>
            </a:r>
            <a:r>
              <a:rPr lang="en-US" sz="1800" b="0" i="0" u="none" strike="noStrike" dirty="0" err="1">
                <a:solidFill>
                  <a:srgbClr val="000000"/>
                </a:solidFill>
                <a:effectLst/>
                <a:latin typeface="+mj-lt"/>
              </a:rPr>
              <a:t>poskytnout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studentům</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soubor</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návrhů</a:t>
            </a:r>
            <a:r>
              <a:rPr lang="en-US" sz="1800" b="0" i="0" u="none" strike="noStrike" dirty="0">
                <a:solidFill>
                  <a:srgbClr val="000000"/>
                </a:solidFill>
                <a:effectLst/>
                <a:latin typeface="+mj-lt"/>
              </a:rPr>
              <a:t>, z </a:t>
            </a:r>
            <a:r>
              <a:rPr lang="en-US" sz="1800" b="0" i="0" u="none" strike="noStrike" dirty="0" err="1">
                <a:solidFill>
                  <a:srgbClr val="000000"/>
                </a:solidFill>
                <a:effectLst/>
                <a:latin typeface="+mj-lt"/>
              </a:rPr>
              <a:t>nichž</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vyplývá</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potřeba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spolupráce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mezi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subjekty</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veřejného</a:t>
            </a:r>
            <a:r>
              <a:rPr lang="en-US" sz="1800" b="0" i="0" u="none" strike="noStrike" dirty="0">
                <a:solidFill>
                  <a:srgbClr val="000000"/>
                </a:solidFill>
                <a:effectLst/>
                <a:latin typeface="+mj-lt"/>
              </a:rPr>
              <a:t> a </a:t>
            </a:r>
            <a:r>
              <a:rPr lang="en-US" sz="1800" b="0" i="0" u="none" strike="noStrike" dirty="0" err="1">
                <a:solidFill>
                  <a:srgbClr val="000000"/>
                </a:solidFill>
                <a:effectLst/>
                <a:latin typeface="+mj-lt"/>
              </a:rPr>
              <a:t>soukromého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sektoru</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směrem</a:t>
            </a:r>
            <a:r>
              <a:rPr lang="en-US" sz="1800" b="0" i="0" u="none" strike="noStrike" dirty="0">
                <a:solidFill>
                  <a:srgbClr val="000000"/>
                </a:solidFill>
                <a:effectLst/>
                <a:latin typeface="+mj-lt"/>
              </a:rPr>
              <a:t> k </a:t>
            </a:r>
            <a:r>
              <a:rPr lang="en-US" sz="1800" b="0" i="0" u="none" strike="noStrike" dirty="0" err="1">
                <a:solidFill>
                  <a:srgbClr val="000000"/>
                </a:solidFill>
                <a:effectLst/>
                <a:latin typeface="+mj-lt"/>
              </a:rPr>
              <a:t>optimalizaci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nákladní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dopravy</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městě</a:t>
            </a:r>
            <a:r>
              <a:rPr lang="en-US" sz="1800" b="0" i="0" u="none" strike="noStrike" dirty="0">
                <a:solidFill>
                  <a:srgbClr val="000000"/>
                </a:solidFill>
                <a:effectLst/>
                <a:latin typeface="+mj-lt"/>
              </a:rPr>
              <a:t>.</a:t>
            </a:r>
          </a:p>
          <a:p>
            <a:pPr algn="just"/>
            <a:endParaRPr lang="en-US" sz="1800" b="0" i="0" u="none" strike="noStrike" dirty="0">
              <a:solidFill>
                <a:srgbClr val="000000"/>
              </a:solidFill>
              <a:effectLst/>
              <a:latin typeface="+mj-lt"/>
            </a:endParaRPr>
          </a:p>
          <a:p>
            <a:pPr algn="just"/>
            <a:r>
              <a:rPr lang="en-US" sz="1800" b="0" i="0" u="none" strike="noStrike" dirty="0" err="1">
                <a:solidFill>
                  <a:srgbClr val="000000"/>
                </a:solidFill>
                <a:effectLst/>
                <a:latin typeface="+mj-lt"/>
              </a:rPr>
              <a:t>Obsah</a:t>
            </a:r>
            <a:r>
              <a:rPr lang="en-US" sz="1800" b="0" i="0" u="none" strike="noStrike" dirty="0">
                <a:solidFill>
                  <a:srgbClr val="000000"/>
                </a:solidFill>
                <a:effectLst/>
                <a:latin typeface="+mj-lt"/>
              </a:rPr>
              <a:t> je </a:t>
            </a:r>
            <a:r>
              <a:rPr lang="en-US" sz="1800" b="0" i="0" u="none" strike="noStrike" dirty="0" err="1">
                <a:solidFill>
                  <a:srgbClr val="000000"/>
                </a:solidFill>
                <a:effectLst/>
                <a:latin typeface="+mj-lt"/>
              </a:rPr>
              <a:t>postaven</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konkrétní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publikaci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bílé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knize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vytvořené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Francii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která</a:t>
            </a:r>
            <a:r>
              <a:rPr lang="en-US" sz="1800" b="0" i="0" u="none" strike="noStrike" dirty="0">
                <a:solidFill>
                  <a:srgbClr val="000000"/>
                </a:solidFill>
                <a:effectLst/>
                <a:latin typeface="+mj-lt"/>
              </a:rPr>
              <a:t> by </a:t>
            </a:r>
            <a:r>
              <a:rPr lang="en-US" sz="1800" b="0" i="0" u="none" strike="noStrike" dirty="0" err="1">
                <a:solidFill>
                  <a:srgbClr val="000000"/>
                </a:solidFill>
                <a:effectLst/>
                <a:latin typeface="+mj-lt"/>
              </a:rPr>
              <a:t>mohla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být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rozšířena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na</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několik</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podobných</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iniciativ</a:t>
            </a:r>
            <a:r>
              <a:rPr lang="en-US" sz="1800" b="0" i="0" u="none" strike="noStrike" dirty="0">
                <a:solidFill>
                  <a:srgbClr val="000000"/>
                </a:solidFill>
                <a:effectLst/>
                <a:latin typeface="+mj-lt"/>
              </a:rPr>
              <a:t> v </a:t>
            </a:r>
            <a:r>
              <a:rPr lang="en-US" sz="1800" b="0" i="0" u="none" strike="noStrike" dirty="0" err="1">
                <a:solidFill>
                  <a:srgbClr val="000000"/>
                </a:solidFill>
                <a:effectLst/>
                <a:latin typeface="+mj-lt"/>
              </a:rPr>
              <a:t>Evropě</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ve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světě</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Cílem</a:t>
            </a:r>
            <a:r>
              <a:rPr lang="en-US" sz="1800" b="0" i="0" u="none" strike="noStrike" dirty="0">
                <a:solidFill>
                  <a:srgbClr val="000000"/>
                </a:solidFill>
                <a:effectLst/>
                <a:latin typeface="+mj-lt"/>
              </a:rPr>
              <a:t> je </a:t>
            </a:r>
            <a:r>
              <a:rPr lang="en-US" sz="1800" b="0" i="0" u="none" strike="noStrike" dirty="0" err="1">
                <a:solidFill>
                  <a:srgbClr val="000000"/>
                </a:solidFill>
                <a:effectLst/>
                <a:latin typeface="+mj-lt"/>
              </a:rPr>
              <a:t>reflektovat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složitost</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městského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prostředí</a:t>
            </a:r>
            <a:r>
              <a:rPr lang="en-US" sz="1800" b="0" i="0" u="none" strike="noStrike" dirty="0">
                <a:solidFill>
                  <a:srgbClr val="000000"/>
                </a:solidFill>
                <a:effectLst/>
                <a:latin typeface="+mj-lt"/>
              </a:rPr>
              <a:t> a </a:t>
            </a:r>
            <a:r>
              <a:rPr lang="en-US" sz="1800" b="0" i="0" u="none" strike="noStrike" dirty="0" err="1">
                <a:solidFill>
                  <a:srgbClr val="000000"/>
                </a:solidFill>
                <a:effectLst/>
                <a:latin typeface="+mj-lt"/>
              </a:rPr>
              <a:t>četné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rozdílné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postoje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které</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stále</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existují</a:t>
            </a:r>
            <a:r>
              <a:rPr lang="en-US" sz="1800" b="0" i="0" u="none" strike="noStrike" dirty="0">
                <a:solidFill>
                  <a:srgbClr val="000000"/>
                </a:solidFill>
                <a:effectLst/>
                <a:latin typeface="+mj-lt"/>
              </a:rPr>
              <a:t> pro </a:t>
            </a:r>
            <a:r>
              <a:rPr lang="en-US" sz="1800" b="0" i="0" u="none" strike="noStrike" dirty="0" err="1">
                <a:solidFill>
                  <a:srgbClr val="000000"/>
                </a:solidFill>
                <a:effectLst/>
                <a:latin typeface="+mj-lt"/>
              </a:rPr>
              <a:t>jeho</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optimální</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fungování</a:t>
            </a:r>
            <a:r>
              <a:rPr lang="en-US" sz="1800" b="0" i="0" u="none" strike="noStrike" dirty="0">
                <a:solidFill>
                  <a:srgbClr val="000000"/>
                </a:solidFill>
                <a:effectLst/>
                <a:latin typeface="+mj-lt"/>
              </a:rPr>
              <a:t>.</a:t>
            </a:r>
            <a:endParaRPr lang="en-GB" dirty="0">
              <a:latin typeface="+mj-lt"/>
            </a:endParaRPr>
          </a:p>
        </p:txBody>
      </p:sp>
      <p:graphicFrame>
        <p:nvGraphicFramePr>
          <p:cNvPr id="6" name="5 Tabla"/>
          <p:cNvGraphicFramePr>
            <a:graphicFrameLocks noGrp="1"/>
          </p:cNvGraphicFramePr>
          <p:nvPr>
            <p:extLst>
              <p:ext uri="{D42A27DB-BD31-4B8C-83A1-F6EECF244321}">
                <p14:modId xmlns:p14="http://schemas.microsoft.com/office/powerpoint/2010/main" val="843283860"/>
              </p:ext>
            </p:extLst>
          </p:nvPr>
        </p:nvGraphicFramePr>
        <p:xfrm>
          <a:off x="326571" y="4053498"/>
          <a:ext cx="8464731" cy="906060"/>
        </p:xfrm>
        <a:graphic>
          <a:graphicData uri="http://schemas.openxmlformats.org/drawingml/2006/table">
            <a:tbl>
              <a:tblPr/>
              <a:tblGrid>
                <a:gridCol w="2457809">
                  <a:extLst>
                    <a:ext uri="{9D8B030D-6E8A-4147-A177-3AD203B41FA5}">
                      <a16:colId xmlns:a16="http://schemas.microsoft.com/office/drawing/2014/main" val="20000"/>
                    </a:ext>
                  </a:extLst>
                </a:gridCol>
                <a:gridCol w="3103102">
                  <a:extLst>
                    <a:ext uri="{9D8B030D-6E8A-4147-A177-3AD203B41FA5}">
                      <a16:colId xmlns:a16="http://schemas.microsoft.com/office/drawing/2014/main" val="20001"/>
                    </a:ext>
                  </a:extLst>
                </a:gridCol>
                <a:gridCol w="873044">
                  <a:extLst>
                    <a:ext uri="{9D8B030D-6E8A-4147-A177-3AD203B41FA5}">
                      <a16:colId xmlns:a16="http://schemas.microsoft.com/office/drawing/2014/main" val="20002"/>
                    </a:ext>
                  </a:extLst>
                </a:gridCol>
                <a:gridCol w="1015388">
                  <a:extLst>
                    <a:ext uri="{9D8B030D-6E8A-4147-A177-3AD203B41FA5}">
                      <a16:colId xmlns:a16="http://schemas.microsoft.com/office/drawing/2014/main" val="20003"/>
                    </a:ext>
                  </a:extLst>
                </a:gridCol>
                <a:gridCol w="1015388">
                  <a:extLst>
                    <a:ext uri="{9D8B030D-6E8A-4147-A177-3AD203B41FA5}">
                      <a16:colId xmlns:a16="http://schemas.microsoft.com/office/drawing/2014/main" val="20004"/>
                    </a:ext>
                  </a:extLst>
                </a:gridCol>
              </a:tblGrid>
              <a:tr h="254228">
                <a:tc rowSpan="3">
                  <a:txBody>
                    <a:bodyPr/>
                    <a:lstStyle/>
                    <a:p>
                      <a:pPr algn="just" rtl="0" fontAlgn="t">
                        <a:spcBef>
                          <a:spcPts val="0"/>
                        </a:spcBef>
                        <a:spcAft>
                          <a:spcPts val="0"/>
                        </a:spcAft>
                      </a:pPr>
                      <a:r>
                        <a:rPr lang="cs-CZ" sz="1800" b="0" i="0" u="none" strike="noStrike" noProof="0" dirty="0">
                          <a:solidFill>
                            <a:srgbClr val="FFFFFF"/>
                          </a:solidFill>
                          <a:latin typeface="Arial"/>
                        </a:rPr>
                        <a:t>K</a:t>
                      </a:r>
                      <a:r>
                        <a:rPr lang="en-GB" sz="1800" b="0" i="0" u="none" strike="noStrike" noProof="0" dirty="0" err="1">
                          <a:solidFill>
                            <a:srgbClr val="FFFFFF"/>
                          </a:solidFill>
                          <a:latin typeface="Arial"/>
                        </a:rPr>
                        <a:t>ategor</a:t>
                      </a:r>
                      <a:r>
                        <a:rPr lang="cs-CZ" sz="1800" b="0" i="0" u="none" strike="noStrike" noProof="0" dirty="0" err="1">
                          <a:solidFill>
                            <a:srgbClr val="FFFFFF"/>
                          </a:solidFill>
                          <a:latin typeface="Arial"/>
                        </a:rPr>
                        <a:t>ie</a:t>
                      </a:r>
                      <a:r>
                        <a:rPr lang="en-GB" sz="1800" b="0" i="0" u="none" strike="noStrike" noProof="0" dirty="0">
                          <a:solidFill>
                            <a:srgbClr val="FFFFFF"/>
                          </a:solidFill>
                          <a:latin typeface="Arial"/>
                        </a:rPr>
                        <a:t> </a:t>
                      </a:r>
                      <a:endParaRPr lang="en-GB" sz="1800" noProof="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rowSpan="3">
                  <a:txBody>
                    <a:bodyPr/>
                    <a:lstStyle/>
                    <a:p>
                      <a:pPr algn="just" rtl="0" fontAlgn="t">
                        <a:spcBef>
                          <a:spcPts val="0"/>
                        </a:spcBef>
                        <a:spcAft>
                          <a:spcPts val="0"/>
                        </a:spcAft>
                      </a:pPr>
                      <a:r>
                        <a:rPr lang="en-GB" sz="1800" b="0" i="0" u="none" strike="noStrike" noProof="0" dirty="0">
                          <a:solidFill>
                            <a:schemeClr val="tx1"/>
                          </a:solidFill>
                          <a:latin typeface="Arial"/>
                        </a:rPr>
                        <a:t>Do</a:t>
                      </a:r>
                      <a:r>
                        <a:rPr lang="cs-CZ" sz="1800" b="0" i="0" u="none" strike="noStrike" noProof="0" dirty="0">
                          <a:solidFill>
                            <a:schemeClr val="tx1"/>
                          </a:solidFill>
                          <a:latin typeface="Arial"/>
                        </a:rPr>
                        <a:t>k</a:t>
                      </a:r>
                      <a:r>
                        <a:rPr lang="en-GB" sz="1800" b="0" i="0" u="none" strike="noStrike" noProof="0" dirty="0" err="1">
                          <a:solidFill>
                            <a:schemeClr val="tx1"/>
                          </a:solidFill>
                          <a:latin typeface="Arial"/>
                        </a:rPr>
                        <a:t>ument</a:t>
                      </a:r>
                      <a:r>
                        <a:rPr lang="en-GB" sz="1800" b="0" i="0" u="none" strike="noStrike" noProof="0" dirty="0">
                          <a:solidFill>
                            <a:schemeClr val="tx1"/>
                          </a:solidFill>
                          <a:latin typeface="Arial"/>
                        </a:rPr>
                        <a:t>, </a:t>
                      </a:r>
                      <a:r>
                        <a:rPr lang="cs-CZ" sz="1800" b="0" i="0" u="none" strike="noStrike" noProof="0" dirty="0">
                          <a:solidFill>
                            <a:schemeClr val="tx1"/>
                          </a:solidFill>
                          <a:latin typeface="Arial"/>
                        </a:rPr>
                        <a:t>zdroj</a:t>
                      </a:r>
                      <a:endParaRPr lang="en-GB" sz="1800" noProof="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gridSpan="3">
                  <a:txBody>
                    <a:bodyPr/>
                    <a:lstStyle/>
                    <a:p>
                      <a:pPr algn="ctr" rtl="0" fontAlgn="t">
                        <a:spcBef>
                          <a:spcPts val="0"/>
                        </a:spcBef>
                        <a:spcAft>
                          <a:spcPts val="0"/>
                        </a:spcAft>
                      </a:pPr>
                      <a:r>
                        <a:rPr lang="es-ES" sz="1800" b="0" i="0" u="none" strike="noStrike" dirty="0">
                          <a:solidFill>
                            <a:srgbClr val="FFFFFF"/>
                          </a:solidFill>
                          <a:latin typeface="Arial"/>
                        </a:rPr>
                        <a:t>EQF</a:t>
                      </a:r>
                      <a:endParaRPr lang="es-ES" sz="1800" dirty="0"/>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10000"/>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r>
                        <a:rPr lang="es-ES" sz="1400" b="0" i="0" u="none" strike="noStrike" dirty="0">
                          <a:solidFill>
                            <a:schemeClr val="tx1"/>
                          </a:solidFill>
                          <a:latin typeface="Arial"/>
                        </a:rPr>
                        <a:t>4</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5</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6</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1"/>
                  </a:ext>
                </a:extLst>
              </a:tr>
              <a:tr h="254228">
                <a:tc vMerge="1">
                  <a:txBody>
                    <a:bodyPr/>
                    <a:lstStyle/>
                    <a:p>
                      <a:endParaRPr lang="es-ES"/>
                    </a:p>
                  </a:txBody>
                  <a:tcPr/>
                </a:tc>
                <a:tc vMerge="1">
                  <a:txBody>
                    <a:bodyPr/>
                    <a:lstStyle/>
                    <a:p>
                      <a:endParaRPr lang="es-ES"/>
                    </a:p>
                  </a:txBody>
                  <a:tcPr/>
                </a:tc>
                <a:tc>
                  <a:txBody>
                    <a:bodyPr/>
                    <a:lstStyle/>
                    <a:p>
                      <a:pPr algn="ctr" rtl="0" fontAlgn="t">
                        <a:spcBef>
                          <a:spcPts val="0"/>
                        </a:spcBef>
                        <a:spcAft>
                          <a:spcPts val="0"/>
                        </a:spcAft>
                      </a:pP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tc>
                  <a:txBody>
                    <a:bodyPr/>
                    <a:lstStyle/>
                    <a:p>
                      <a:pPr algn="ctr" rtl="0" fontAlgn="t">
                        <a:spcBef>
                          <a:spcPts val="0"/>
                        </a:spcBef>
                        <a:spcAft>
                          <a:spcPts val="0"/>
                        </a:spcAft>
                      </a:pPr>
                      <a:r>
                        <a:rPr lang="es-ES" sz="1400" b="0" i="0" u="none" strike="noStrike" dirty="0">
                          <a:solidFill>
                            <a:schemeClr val="tx1"/>
                          </a:solidFill>
                          <a:latin typeface="Arial"/>
                        </a:rPr>
                        <a:t>X</a:t>
                      </a:r>
                      <a:endParaRPr lang="es-ES" sz="1400" dirty="0">
                        <a:solidFill>
                          <a:schemeClr val="tx1"/>
                        </a:solidFill>
                      </a:endParaRPr>
                    </a:p>
                  </a:txBody>
                  <a:tcPr marL="54673" marR="54673" marT="34170" marB="34170">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7 Tabla"/>
          <p:cNvGraphicFramePr>
            <a:graphicFrameLocks noGrp="1"/>
          </p:cNvGraphicFramePr>
          <p:nvPr>
            <p:extLst>
              <p:ext uri="{D42A27DB-BD31-4B8C-83A1-F6EECF244321}">
                <p14:modId xmlns:p14="http://schemas.microsoft.com/office/powerpoint/2010/main" val="2318463377"/>
              </p:ext>
            </p:extLst>
          </p:nvPr>
        </p:nvGraphicFramePr>
        <p:xfrm>
          <a:off x="326572" y="5281362"/>
          <a:ext cx="8490858" cy="342584"/>
        </p:xfrm>
        <a:graphic>
          <a:graphicData uri="http://schemas.openxmlformats.org/drawingml/2006/table">
            <a:tbl>
              <a:tblPr/>
              <a:tblGrid>
                <a:gridCol w="2472141">
                  <a:extLst>
                    <a:ext uri="{9D8B030D-6E8A-4147-A177-3AD203B41FA5}">
                      <a16:colId xmlns:a16="http://schemas.microsoft.com/office/drawing/2014/main" val="20000"/>
                    </a:ext>
                  </a:extLst>
                </a:gridCol>
                <a:gridCol w="6018717">
                  <a:extLst>
                    <a:ext uri="{9D8B030D-6E8A-4147-A177-3AD203B41FA5}">
                      <a16:colId xmlns:a16="http://schemas.microsoft.com/office/drawing/2014/main" val="20001"/>
                    </a:ext>
                  </a:extLst>
                </a:gridCol>
              </a:tblGrid>
              <a:tr h="264865">
                <a:tc>
                  <a:txBody>
                    <a:bodyPr/>
                    <a:lstStyle/>
                    <a:p>
                      <a:pPr algn="just" rtl="0" fontAlgn="t">
                        <a:spcBef>
                          <a:spcPts val="0"/>
                        </a:spcBef>
                        <a:spcAft>
                          <a:spcPts val="0"/>
                        </a:spcAft>
                      </a:pPr>
                      <a:r>
                        <a:rPr lang="cs-CZ" sz="1800" b="0" i="0" u="none" strike="noStrike" noProof="0" dirty="0">
                          <a:solidFill>
                            <a:srgbClr val="FFFFFF"/>
                          </a:solidFill>
                          <a:latin typeface="Arial"/>
                        </a:rPr>
                        <a:t>Cvičení</a:t>
                      </a:r>
                      <a:endParaRPr lang="en-GB" sz="1800" noProof="0"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cs-CZ" sz="1800" b="0" i="0" u="none" strike="noStrike" dirty="0">
                          <a:solidFill>
                            <a:schemeClr val="tx1"/>
                          </a:solidFill>
                          <a:latin typeface="Arial"/>
                        </a:rPr>
                        <a:t>ANO</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6" name="Rectangle 2"/>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extLst>
              <p:ext uri="{D42A27DB-BD31-4B8C-83A1-F6EECF244321}">
                <p14:modId xmlns:p14="http://schemas.microsoft.com/office/powerpoint/2010/main" val="2698335604"/>
              </p:ext>
            </p:extLst>
          </p:nvPr>
        </p:nvGraphicFramePr>
        <p:xfrm>
          <a:off x="313507" y="6177279"/>
          <a:ext cx="8477795" cy="342584"/>
        </p:xfrm>
        <a:graphic>
          <a:graphicData uri="http://schemas.openxmlformats.org/drawingml/2006/table">
            <a:tbl>
              <a:tblPr/>
              <a:tblGrid>
                <a:gridCol w="2468339">
                  <a:extLst>
                    <a:ext uri="{9D8B030D-6E8A-4147-A177-3AD203B41FA5}">
                      <a16:colId xmlns:a16="http://schemas.microsoft.com/office/drawing/2014/main" val="20000"/>
                    </a:ext>
                  </a:extLst>
                </a:gridCol>
                <a:gridCol w="6009456">
                  <a:extLst>
                    <a:ext uri="{9D8B030D-6E8A-4147-A177-3AD203B41FA5}">
                      <a16:colId xmlns:a16="http://schemas.microsoft.com/office/drawing/2014/main" val="20001"/>
                    </a:ext>
                  </a:extLst>
                </a:gridCol>
              </a:tblGrid>
              <a:tr h="264865">
                <a:tc>
                  <a:txBody>
                    <a:bodyPr/>
                    <a:lstStyle/>
                    <a:p>
                      <a:pPr marL="0" marR="0" lvl="0" indent="0" algn="just" rtl="0">
                        <a:lnSpc>
                          <a:spcPct val="100000"/>
                        </a:lnSpc>
                        <a:spcBef>
                          <a:spcPts val="0"/>
                        </a:spcBef>
                        <a:spcAft>
                          <a:spcPts val="0"/>
                        </a:spcAft>
                        <a:buNone/>
                      </a:pPr>
                      <a:r>
                        <a:rPr lang="cs-CZ" sz="1800" b="0" i="0" u="none" strike="noStrike" cap="none" dirty="0">
                          <a:solidFill>
                            <a:srgbClr val="FFFFFF"/>
                          </a:solidFill>
                          <a:latin typeface="+mn-lt"/>
                          <a:cs typeface="Arial"/>
                          <a:sym typeface="Arial"/>
                        </a:rPr>
                        <a:t>Časová náročnost</a:t>
                      </a:r>
                      <a:endParaRPr lang="cs-CZ" sz="1800" u="none" strike="noStrike" cap="none" dirty="0"/>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solidFill>
                      <a:srgbClr val="18C320"/>
                    </a:solidFill>
                  </a:tcPr>
                </a:tc>
                <a:tc>
                  <a:txBody>
                    <a:bodyPr/>
                    <a:lstStyle/>
                    <a:p>
                      <a:pPr algn="just" rtl="0" fontAlgn="t">
                        <a:spcBef>
                          <a:spcPts val="0"/>
                        </a:spcBef>
                        <a:spcAft>
                          <a:spcPts val="0"/>
                        </a:spcAft>
                      </a:pPr>
                      <a:r>
                        <a:rPr lang="es-ES" sz="1800" b="0" i="0" u="none" strike="noStrike" dirty="0">
                          <a:solidFill>
                            <a:schemeClr val="tx1"/>
                          </a:solidFill>
                          <a:latin typeface="Arial"/>
                        </a:rPr>
                        <a:t>60</a:t>
                      </a:r>
                      <a:r>
                        <a:rPr lang="es-ES" sz="1800" b="0" i="0" u="none" strike="noStrike" dirty="0">
                          <a:solidFill>
                            <a:srgbClr val="7F7F7F"/>
                          </a:solidFill>
                          <a:latin typeface="Arial"/>
                        </a:rPr>
                        <a:t> </a:t>
                      </a:r>
                      <a:r>
                        <a:rPr lang="es-ES" sz="1800" b="0" i="0" u="none" strike="noStrike" dirty="0">
                          <a:solidFill>
                            <a:schemeClr val="tx1"/>
                          </a:solidFill>
                          <a:latin typeface="Arial"/>
                        </a:rPr>
                        <a:t>Minut (40 min </a:t>
                      </a:r>
                      <a:r>
                        <a:rPr lang="cs-CZ" sz="1800" b="0" i="0" u="none" strike="noStrike" dirty="0">
                          <a:solidFill>
                            <a:schemeClr val="tx1"/>
                          </a:solidFill>
                          <a:latin typeface="Arial"/>
                        </a:rPr>
                        <a:t>čtení</a:t>
                      </a:r>
                      <a:r>
                        <a:rPr lang="es-ES" sz="1800" b="0" i="0" u="none" strike="noStrike" dirty="0">
                          <a:solidFill>
                            <a:schemeClr val="tx1"/>
                          </a:solidFill>
                          <a:latin typeface="Arial"/>
                        </a:rPr>
                        <a:t> a 20 min test)</a:t>
                      </a:r>
                      <a:endParaRPr lang="es-ES" sz="1800" dirty="0">
                        <a:solidFill>
                          <a:schemeClr val="tx1"/>
                        </a:solidFill>
                      </a:endParaRPr>
                    </a:p>
                  </a:txBody>
                  <a:tcPr marL="54611" marR="54611" marT="34132" marB="34132">
                    <a:lnL w="12700" cap="flat" cmpd="sng" algn="ctr">
                      <a:solidFill>
                        <a:schemeClr val="tx1">
                          <a:lumMod val="50000"/>
                          <a:lumOff val="50000"/>
                        </a:schemeClr>
                      </a:solid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027" name="Rectangle 3"/>
          <p:cNvSpPr>
            <a:spLocks noChangeArrowheads="1"/>
          </p:cNvSpPr>
          <p:nvPr/>
        </p:nvSpPr>
        <p:spPr bwMode="auto">
          <a:xfrm>
            <a:off x="0"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3"/>
          <p:cNvSpPr txBox="1">
            <a:spLocks noGrp="1"/>
          </p:cNvSpPr>
          <p:nvPr>
            <p:ph type="sldNum" idx="12"/>
          </p:nvPr>
        </p:nvSpPr>
        <p:spPr>
          <a:xfrm>
            <a:off x="7046913" y="6519863"/>
            <a:ext cx="2133600" cy="365125"/>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4</a:t>
            </a:fld>
            <a:endParaRPr/>
          </a:p>
        </p:txBody>
      </p:sp>
      <p:sp>
        <p:nvSpPr>
          <p:cNvPr id="56" name="Google Shape;56;p3"/>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a:lnSpc>
                <a:spcPct val="90000"/>
              </a:lnSpc>
              <a:buClr>
                <a:schemeClr val="lt1"/>
              </a:buClr>
              <a:buSzPts val="3959"/>
            </a:pPr>
            <a:r>
              <a:rPr lang="cs-CZ" sz="2800" dirty="0">
                <a:solidFill>
                  <a:schemeClr val="lt1"/>
                </a:solidFill>
              </a:rPr>
              <a:t>Obsah</a:t>
            </a:r>
            <a:endParaRPr lang="en-GB" sz="2800" dirty="0"/>
          </a:p>
        </p:txBody>
      </p:sp>
      <p:sp>
        <p:nvSpPr>
          <p:cNvPr id="57" name="Google Shape;57;p3"/>
          <p:cNvSpPr/>
          <p:nvPr/>
        </p:nvSpPr>
        <p:spPr>
          <a:xfrm>
            <a:off x="1214846" y="2396683"/>
            <a:ext cx="7606904" cy="3908722"/>
          </a:xfrm>
          <a:prstGeom prst="rect">
            <a:avLst/>
          </a:prstGeom>
          <a:noFill/>
          <a:ln>
            <a:noFill/>
          </a:ln>
        </p:spPr>
        <p:txBody>
          <a:bodyPr spcFirstLastPara="1" wrap="square" lIns="91425" tIns="45700" rIns="91425" bIns="45700" anchor="t" anchorCtr="0">
            <a:spAutoFit/>
          </a:bodyPr>
          <a:lstStyle/>
          <a:p>
            <a:pPr marL="536575" indent="274638" algn="just" rtl="0" fontAlgn="base">
              <a:spcBef>
                <a:spcPts val="0"/>
              </a:spcBef>
              <a:spcAft>
                <a:spcPts val="2400"/>
              </a:spcAft>
              <a:buFont typeface="+mj-lt"/>
              <a:buAutoNum type="arabicPeriod"/>
            </a:pPr>
            <a:r>
              <a:rPr lang="en-US" sz="1800" b="0" i="0" u="none" strike="noStrike" dirty="0" err="1">
                <a:solidFill>
                  <a:srgbClr val="000000"/>
                </a:solidFill>
                <a:effectLst/>
                <a:latin typeface="+mj-lt"/>
              </a:rPr>
              <a:t>Seznámení</a:t>
            </a:r>
            <a:r>
              <a:rPr lang="en-US" sz="1800" b="0" i="0" u="none" strike="noStrike" dirty="0">
                <a:solidFill>
                  <a:srgbClr val="000000"/>
                </a:solidFill>
                <a:effectLst/>
                <a:latin typeface="+mj-lt"/>
              </a:rPr>
              <a:t> s </a:t>
            </a:r>
            <a:r>
              <a:rPr lang="en-US" sz="1800" b="0" i="0" u="none" strike="noStrike" dirty="0" err="1">
                <a:solidFill>
                  <a:srgbClr val="000000"/>
                </a:solidFill>
                <a:effectLst/>
                <a:latin typeface="+mj-lt"/>
              </a:rPr>
              <a:t>různými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metodickými</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přístupy</a:t>
            </a:r>
            <a:r>
              <a:rPr lang="en-US" sz="1800" b="0" i="0" u="none" strike="noStrike" dirty="0">
                <a:solidFill>
                  <a:srgbClr val="000000"/>
                </a:solidFill>
                <a:effectLst/>
                <a:latin typeface="+mj-lt"/>
              </a:rPr>
              <a:t> k </a:t>
            </a:r>
            <a:r>
              <a:rPr lang="en-US" sz="1800" b="0" i="0" u="none" strike="noStrike" dirty="0" err="1">
                <a:solidFill>
                  <a:srgbClr val="000000"/>
                </a:solidFill>
                <a:effectLst/>
                <a:latin typeface="+mj-lt"/>
              </a:rPr>
              <a:t>přípravě</a:t>
            </a:r>
            <a:r>
              <a:rPr lang="en-US" sz="1800" b="0" i="0" u="none" strike="noStrike" dirty="0">
                <a:solidFill>
                  <a:srgbClr val="000000"/>
                </a:solidFill>
                <a:effectLst/>
                <a:latin typeface="+mj-lt"/>
              </a:rPr>
              <a:t> a </a:t>
            </a:r>
            <a:r>
              <a:rPr lang="en-US" sz="1800" b="0" i="0" u="none" strike="noStrike" dirty="0" err="1">
                <a:solidFill>
                  <a:srgbClr val="000000"/>
                </a:solidFill>
                <a:effectLst/>
                <a:latin typeface="+mj-lt"/>
              </a:rPr>
              <a:t>zlepšení</a:t>
            </a:r>
            <a:r>
              <a:rPr lang="en-US" sz="1800" b="0" i="0" u="none" strike="noStrike" dirty="0">
                <a:solidFill>
                  <a:srgbClr val="000000"/>
                </a:solidFill>
                <a:effectLst/>
                <a:latin typeface="+mj-lt"/>
              </a:rPr>
              <a:t> LMD v </a:t>
            </a:r>
            <a:r>
              <a:rPr lang="en-US" sz="1800" b="0" i="0" u="none" strike="noStrike" dirty="0" err="1">
                <a:solidFill>
                  <a:srgbClr val="000000"/>
                </a:solidFill>
                <a:effectLst/>
                <a:latin typeface="+mj-lt"/>
              </a:rPr>
              <a:t>městských</a:t>
            </a:r>
            <a:r>
              <a:rPr lang="en-US" sz="1800" b="0" i="0" u="none" strike="noStrike" dirty="0">
                <a:solidFill>
                  <a:srgbClr val="000000"/>
                </a:solidFill>
                <a:effectLst/>
                <a:latin typeface="+mj-lt"/>
              </a:rPr>
              <a:t> </a:t>
            </a:r>
            <a:r>
              <a:rPr lang="en-US" sz="1800" b="0" i="0" u="none" strike="noStrike" dirty="0" err="1">
                <a:solidFill>
                  <a:srgbClr val="000000"/>
                </a:solidFill>
                <a:effectLst/>
                <a:latin typeface="+mj-lt"/>
              </a:rPr>
              <a:t>oblastech</a:t>
            </a:r>
            <a:endParaRPr lang="cs-CZ" sz="1800" b="0" i="0" u="none" strike="noStrike" dirty="0">
              <a:solidFill>
                <a:srgbClr val="000000"/>
              </a:solidFill>
              <a:effectLst/>
              <a:latin typeface="+mj-lt"/>
            </a:endParaRPr>
          </a:p>
          <a:p>
            <a:pPr marL="536575" indent="274638" algn="just" rtl="0" fontAlgn="base">
              <a:spcBef>
                <a:spcPts val="0"/>
              </a:spcBef>
              <a:spcAft>
                <a:spcPts val="2400"/>
              </a:spcAft>
              <a:buFont typeface="+mj-lt"/>
              <a:buAutoNum type="arabicPeriod"/>
            </a:pPr>
            <a:r>
              <a:rPr lang="cs-CZ" sz="1800" dirty="0">
                <a:latin typeface="+mj-lt"/>
              </a:rPr>
              <a:t>Příklady z</a:t>
            </a:r>
            <a:r>
              <a:rPr lang="en-US" sz="1800" b="0" i="0" u="none" strike="noStrike" dirty="0">
                <a:solidFill>
                  <a:srgbClr val="000000"/>
                </a:solidFill>
                <a:effectLst/>
                <a:latin typeface="+mj-lt"/>
              </a:rPr>
              <a:t> “</a:t>
            </a:r>
            <a:r>
              <a:rPr lang="cs-CZ" sz="1800" b="0" i="0" u="none" strike="noStrike" dirty="0">
                <a:solidFill>
                  <a:srgbClr val="000000"/>
                </a:solidFill>
                <a:effectLst/>
                <a:latin typeface="+mj-lt"/>
              </a:rPr>
              <a:t>Bílé kniha </a:t>
            </a:r>
            <a:r>
              <a:rPr lang="en-US" sz="1800" b="0" i="0" u="none" strike="noStrike" dirty="0" err="1">
                <a:solidFill>
                  <a:srgbClr val="000000"/>
                </a:solidFill>
                <a:effectLst/>
                <a:latin typeface="+mj-lt"/>
              </a:rPr>
              <a:t>Gatmarif</a:t>
            </a:r>
            <a:r>
              <a:rPr lang="en-US" sz="1800" b="0" i="0" u="none" strike="noStrike" dirty="0">
                <a:solidFill>
                  <a:srgbClr val="000000"/>
                </a:solidFill>
                <a:effectLst/>
                <a:latin typeface="+mj-lt"/>
              </a:rPr>
              <a:t>”* </a:t>
            </a:r>
          </a:p>
          <a:p>
            <a:pPr algn="just" rtl="0" fontAlgn="base">
              <a:spcBef>
                <a:spcPts val="0"/>
              </a:spcBef>
              <a:spcAft>
                <a:spcPts val="600"/>
              </a:spcAft>
            </a:pPr>
            <a:r>
              <a:rPr lang="en-US" sz="1600" b="0" u="none" strike="noStrike" dirty="0">
                <a:solidFill>
                  <a:srgbClr val="000000"/>
                </a:solidFill>
                <a:effectLst/>
                <a:latin typeface="+mj-lt"/>
              </a:rPr>
              <a:t>*</a:t>
            </a:r>
            <a:r>
              <a:rPr lang="en-US" sz="1600" b="0" u="none" strike="noStrike" dirty="0" err="1">
                <a:solidFill>
                  <a:srgbClr val="000000"/>
                </a:solidFill>
                <a:effectLst/>
                <a:latin typeface="+mj-lt"/>
              </a:rPr>
              <a:t>Obsah</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této</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kapsle</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vychází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především</a:t>
            </a:r>
            <a:r>
              <a:rPr lang="en-US" sz="1600" b="0" u="none" strike="noStrike" dirty="0">
                <a:solidFill>
                  <a:srgbClr val="000000"/>
                </a:solidFill>
                <a:effectLst/>
                <a:latin typeface="+mj-lt"/>
              </a:rPr>
              <a:t> ze </a:t>
            </a:r>
            <a:r>
              <a:rPr lang="en-US" sz="1600" b="0" u="none" strike="noStrike" dirty="0" err="1">
                <a:solidFill>
                  <a:srgbClr val="000000"/>
                </a:solidFill>
                <a:effectLst/>
                <a:latin typeface="+mj-lt"/>
              </a:rPr>
              <a:t>zkušeností</a:t>
            </a:r>
            <a:r>
              <a:rPr lang="en-US" sz="1600" b="0" u="none" strike="noStrike" dirty="0">
                <a:solidFill>
                  <a:srgbClr val="000000"/>
                </a:solidFill>
                <a:effectLst/>
                <a:latin typeface="+mj-lt"/>
              </a:rPr>
              <a:t> AFT s „</a:t>
            </a:r>
            <a:r>
              <a:rPr lang="cs-CZ" sz="1600" dirty="0">
                <a:latin typeface="+mj-lt"/>
              </a:rPr>
              <a:t>B</a:t>
            </a:r>
            <a:r>
              <a:rPr lang="en-US" sz="1600" b="0" u="none" strike="noStrike" dirty="0" err="1">
                <a:solidFill>
                  <a:srgbClr val="000000"/>
                </a:solidFill>
                <a:effectLst/>
                <a:latin typeface="+mj-lt"/>
              </a:rPr>
              <a:t>ílou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knihou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Gatmarif</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Gatmarif</a:t>
            </a:r>
            <a:r>
              <a:rPr lang="en-US" sz="1600" b="0" u="none" strike="noStrike" dirty="0">
                <a:solidFill>
                  <a:srgbClr val="000000"/>
                </a:solidFill>
                <a:effectLst/>
                <a:latin typeface="+mj-lt"/>
              </a:rPr>
              <a:t> je </a:t>
            </a:r>
            <a:r>
              <a:rPr lang="en-US" sz="1600" b="0" u="none" strike="noStrike" dirty="0" err="1">
                <a:solidFill>
                  <a:srgbClr val="000000"/>
                </a:solidFill>
                <a:effectLst/>
                <a:latin typeface="+mj-lt"/>
              </a:rPr>
              <a:t>seskupení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profesních</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organizací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zastupujících</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dopravní</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velkoobchodní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společnosti</a:t>
            </a:r>
            <a:r>
              <a:rPr lang="en-US" sz="1600" b="0" u="none" strike="noStrike" dirty="0">
                <a:solidFill>
                  <a:srgbClr val="000000"/>
                </a:solidFill>
                <a:effectLst/>
                <a:latin typeface="+mj-lt"/>
              </a:rPr>
              <a:t> v </a:t>
            </a:r>
            <a:r>
              <a:rPr lang="en-US" sz="1600" b="0" u="none" strike="noStrike" dirty="0" err="1">
                <a:solidFill>
                  <a:srgbClr val="000000"/>
                </a:solidFill>
                <a:effectLst/>
                <a:latin typeface="+mj-lt"/>
              </a:rPr>
              <a:t>pařížském</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regionu</a:t>
            </a:r>
            <a:r>
              <a:rPr lang="en-US" sz="1600" b="0" u="none" strike="noStrike" dirty="0">
                <a:solidFill>
                  <a:srgbClr val="000000"/>
                </a:solidFill>
                <a:effectLst/>
                <a:latin typeface="+mj-lt"/>
              </a:rPr>
              <a:t>. V </a:t>
            </a:r>
            <a:r>
              <a:rPr lang="en-US" sz="1600" b="0" u="none" strike="noStrike" dirty="0" err="1">
                <a:solidFill>
                  <a:srgbClr val="000000"/>
                </a:solidFill>
                <a:effectLst/>
                <a:latin typeface="+mj-lt"/>
              </a:rPr>
              <a:t>červnu</a:t>
            </a:r>
            <a:r>
              <a:rPr lang="en-US" sz="1600" b="0" u="none" strike="noStrike" dirty="0">
                <a:solidFill>
                  <a:srgbClr val="000000"/>
                </a:solidFill>
                <a:effectLst/>
                <a:latin typeface="+mj-lt"/>
              </a:rPr>
              <a:t> 2021 </a:t>
            </a:r>
            <a:r>
              <a:rPr lang="en-US" sz="1600" b="0" u="none" strike="noStrike" dirty="0" err="1">
                <a:solidFill>
                  <a:srgbClr val="000000"/>
                </a:solidFill>
                <a:effectLst/>
                <a:latin typeface="+mj-lt"/>
              </a:rPr>
              <a:t>zveřejnilo</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bílou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knihu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která</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navrhuje</a:t>
            </a:r>
            <a:r>
              <a:rPr lang="en-US" sz="1600" b="0" u="none" strike="noStrike" dirty="0">
                <a:solidFill>
                  <a:srgbClr val="000000"/>
                </a:solidFill>
                <a:effectLst/>
                <a:latin typeface="+mj-lt"/>
              </a:rPr>
              <a:t> 35 </a:t>
            </a:r>
            <a:r>
              <a:rPr lang="en-US" sz="1600" b="0" u="none" strike="noStrike" dirty="0" err="1">
                <a:solidFill>
                  <a:srgbClr val="000000"/>
                </a:solidFill>
                <a:effectLst/>
                <a:latin typeface="+mj-lt"/>
              </a:rPr>
              <a:t>konkrétních</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praktických</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řešení</a:t>
            </a:r>
            <a:r>
              <a:rPr lang="en-US" sz="1600" b="0" u="none" strike="noStrike" dirty="0">
                <a:solidFill>
                  <a:srgbClr val="000000"/>
                </a:solidFill>
                <a:effectLst/>
                <a:latin typeface="+mj-lt"/>
              </a:rPr>
              <a:t> pro </a:t>
            </a:r>
            <a:r>
              <a:rPr lang="en-US" sz="1600" b="0" u="none" strike="noStrike" dirty="0" err="1">
                <a:solidFill>
                  <a:srgbClr val="000000"/>
                </a:solidFill>
                <a:effectLst/>
                <a:latin typeface="+mj-lt"/>
              </a:rPr>
              <a:t>udržitelnou</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optimalizovanou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městskou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logistiku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ve</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francouzském</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hlavním</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městě</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jeho</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okolí</a:t>
            </a:r>
            <a:r>
              <a:rPr lang="en-US" sz="1600" b="0" u="none" strike="noStrike" dirty="0">
                <a:solidFill>
                  <a:srgbClr val="000000"/>
                </a:solidFill>
                <a:effectLst/>
                <a:latin typeface="+mj-lt"/>
              </a:rPr>
              <a:t> do </a:t>
            </a:r>
            <a:r>
              <a:rPr lang="en-US" sz="1600" b="0" u="none" strike="noStrike" dirty="0" err="1">
                <a:solidFill>
                  <a:srgbClr val="000000"/>
                </a:solidFill>
                <a:effectLst/>
                <a:latin typeface="+mj-lt"/>
              </a:rPr>
              <a:t>roku</a:t>
            </a:r>
            <a:r>
              <a:rPr lang="en-US" sz="1600" b="0" u="none" strike="noStrike" dirty="0">
                <a:solidFill>
                  <a:srgbClr val="000000"/>
                </a:solidFill>
                <a:effectLst/>
                <a:latin typeface="+mj-lt"/>
              </a:rPr>
              <a:t> 2030. </a:t>
            </a:r>
          </a:p>
          <a:p>
            <a:pPr algn="just" rtl="0" fontAlgn="base">
              <a:spcBef>
                <a:spcPts val="0"/>
              </a:spcBef>
              <a:spcAft>
                <a:spcPts val="600"/>
              </a:spcAft>
            </a:pPr>
            <a:r>
              <a:rPr lang="en-US" sz="1600" b="0" u="none" strike="noStrike" dirty="0">
                <a:solidFill>
                  <a:srgbClr val="000000"/>
                </a:solidFill>
                <a:effectLst/>
                <a:latin typeface="+mj-lt"/>
              </a:rPr>
              <a:t>AFT, </a:t>
            </a:r>
            <a:r>
              <a:rPr lang="en-US" sz="1600" b="0" u="none" strike="noStrike" dirty="0" err="1">
                <a:solidFill>
                  <a:srgbClr val="000000"/>
                </a:solidFill>
                <a:effectLst/>
                <a:latin typeface="+mj-lt"/>
              </a:rPr>
              <a:t>francouzský</a:t>
            </a:r>
            <a:r>
              <a:rPr lang="en-US" sz="1600" b="0" u="none" strike="noStrike" dirty="0">
                <a:solidFill>
                  <a:srgbClr val="000000"/>
                </a:solidFill>
                <a:effectLst/>
                <a:latin typeface="+mj-lt"/>
              </a:rPr>
              <a:t> partner SUSMILE, </a:t>
            </a:r>
            <a:r>
              <a:rPr lang="en-US" sz="1600" b="0" u="none" strike="noStrike" dirty="0" err="1">
                <a:solidFill>
                  <a:srgbClr val="000000"/>
                </a:solidFill>
                <a:effectLst/>
                <a:latin typeface="+mj-lt"/>
              </a:rPr>
              <a:t>přispěl</a:t>
            </a:r>
            <a:r>
              <a:rPr lang="en-US" sz="1600" b="0" u="none" strike="noStrike" dirty="0">
                <a:solidFill>
                  <a:srgbClr val="000000"/>
                </a:solidFill>
                <a:effectLst/>
                <a:latin typeface="+mj-lt"/>
              </a:rPr>
              <a:t> k </a:t>
            </a:r>
            <a:r>
              <a:rPr lang="en-US" sz="1600" b="0" u="none" strike="noStrike" dirty="0" err="1">
                <a:solidFill>
                  <a:srgbClr val="000000"/>
                </a:solidFill>
                <a:effectLst/>
                <a:latin typeface="+mj-lt"/>
              </a:rPr>
              <a:t>vypracování</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této</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bílé</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knihy</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provedením</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průzkumu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mezi</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poskytovateli</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dopravních</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logistických</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služeb</a:t>
            </a:r>
            <a:r>
              <a:rPr lang="en-US" sz="1600" b="0" u="none" strike="noStrike" dirty="0">
                <a:solidFill>
                  <a:srgbClr val="000000"/>
                </a:solidFill>
                <a:effectLst/>
                <a:latin typeface="+mj-lt"/>
              </a:rPr>
              <a:t> a </a:t>
            </a:r>
            <a:r>
              <a:rPr lang="en-US" sz="1600" b="0" u="none" strike="noStrike" dirty="0" err="1">
                <a:solidFill>
                  <a:srgbClr val="000000"/>
                </a:solidFill>
                <a:effectLst/>
                <a:latin typeface="+mj-lt"/>
              </a:rPr>
              <a:t>zasilateli</a:t>
            </a:r>
            <a:r>
              <a:rPr lang="en-US" sz="1600" b="0" u="none" strike="noStrike" dirty="0">
                <a:solidFill>
                  <a:srgbClr val="000000"/>
                </a:solidFill>
                <a:effectLst/>
                <a:latin typeface="+mj-lt"/>
              </a:rPr>
              <a:t> v </a:t>
            </a:r>
            <a:r>
              <a:rPr lang="en-US" sz="1600" b="0" u="none" strike="noStrike" dirty="0" err="1">
                <a:solidFill>
                  <a:srgbClr val="000000"/>
                </a:solidFill>
                <a:effectLst/>
                <a:latin typeface="+mj-lt"/>
              </a:rPr>
              <a:t>regionu</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Některé</a:t>
            </a:r>
            <a:r>
              <a:rPr lang="en-US" sz="1600" b="0" u="none" strike="noStrike" dirty="0">
                <a:solidFill>
                  <a:srgbClr val="000000"/>
                </a:solidFill>
                <a:effectLst/>
                <a:latin typeface="+mj-lt"/>
              </a:rPr>
              <a:t> z </a:t>
            </a:r>
            <a:r>
              <a:rPr lang="en-US" sz="1600" b="0" u="none" strike="noStrike" dirty="0" err="1">
                <a:solidFill>
                  <a:srgbClr val="000000"/>
                </a:solidFill>
                <a:effectLst/>
                <a:latin typeface="+mj-lt"/>
              </a:rPr>
              <a:t>návrhů</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byly</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přijaty</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městem</a:t>
            </a:r>
            <a:r>
              <a:rPr lang="en-US" sz="1600" b="0" u="none" strike="noStrike" dirty="0">
                <a:solidFill>
                  <a:srgbClr val="000000"/>
                </a:solidFill>
                <a:effectLst/>
                <a:latin typeface="+mj-lt"/>
              </a:rPr>
              <a:t> </a:t>
            </a:r>
            <a:r>
              <a:rPr lang="en-US" sz="1600" b="0" u="none" strike="noStrike" dirty="0" err="1">
                <a:solidFill>
                  <a:srgbClr val="000000"/>
                </a:solidFill>
                <a:effectLst/>
                <a:latin typeface="+mj-lt"/>
              </a:rPr>
              <a:t>Paříž</a:t>
            </a:r>
            <a:r>
              <a:rPr lang="en-US" sz="1600" b="0" u="none" strike="noStrike" dirty="0">
                <a:solidFill>
                  <a:srgbClr val="000000"/>
                </a:solidFill>
                <a:effectLst/>
                <a:latin typeface="+mj-lt"/>
              </a:rPr>
              <a:t>.</a:t>
            </a:r>
            <a:endParaRPr lang="en-US" sz="1600" b="0" dirty="0">
              <a:effectLst/>
              <a:latin typeface="+mj-lt"/>
            </a:endParaRPr>
          </a:p>
        </p:txBody>
      </p:sp>
      <p:sp>
        <p:nvSpPr>
          <p:cNvPr id="58" name="Google Shape;58;p3"/>
          <p:cNvSpPr/>
          <p:nvPr/>
        </p:nvSpPr>
        <p:spPr>
          <a:xfrm>
            <a:off x="876753" y="2360711"/>
            <a:ext cx="338093" cy="1754089"/>
          </a:xfrm>
          <a:prstGeom prst="rect">
            <a:avLst/>
          </a:prstGeom>
          <a:solidFill>
            <a:srgbClr val="18C320"/>
          </a:solidFill>
          <a:ln w="12700" cap="flat" cmpd="sng">
            <a:solidFill>
              <a:srgbClr val="00B05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g10b78f225a7_0_23"/>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1000"/>
              <a:buNone/>
            </a:pPr>
            <a:fld id="{00000000-1234-1234-1234-123412341234}" type="slidenum">
              <a:rPr lang="es-ES"/>
              <a:pPr marL="0" lvl="0" indent="0" algn="r" rtl="0">
                <a:lnSpc>
                  <a:spcPct val="100000"/>
                </a:lnSpc>
                <a:spcBef>
                  <a:spcPts val="0"/>
                </a:spcBef>
                <a:spcAft>
                  <a:spcPts val="0"/>
                </a:spcAft>
                <a:buSzPts val="1000"/>
                <a:buNone/>
              </a:pPr>
              <a:t>5</a:t>
            </a:fld>
            <a:endParaRPr/>
          </a:p>
        </p:txBody>
      </p:sp>
      <p:sp>
        <p:nvSpPr>
          <p:cNvPr id="72" name="Google Shape;72;g10b78f225a7_0_23"/>
          <p:cNvSpPr txBox="1"/>
          <p:nvPr/>
        </p:nvSpPr>
        <p:spPr>
          <a:xfrm>
            <a:off x="319069" y="1057929"/>
            <a:ext cx="8507480" cy="47963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Autofit/>
          </a:bodyPr>
          <a:lstStyle/>
          <a:p>
            <a:pPr marL="742950" lvl="0" indent="-742950">
              <a:lnSpc>
                <a:spcPct val="90000"/>
              </a:lnSpc>
            </a:pPr>
            <a:r>
              <a:rPr lang="en-GB" sz="2800" dirty="0" err="1">
                <a:solidFill>
                  <a:schemeClr val="lt1"/>
                </a:solidFill>
              </a:rPr>
              <a:t>Instru</a:t>
            </a:r>
            <a:r>
              <a:rPr lang="cs-CZ" sz="2800" dirty="0" err="1">
                <a:solidFill>
                  <a:schemeClr val="lt1"/>
                </a:solidFill>
              </a:rPr>
              <a:t>kce</a:t>
            </a:r>
            <a:endParaRPr lang="en-GB" sz="2800" dirty="0">
              <a:solidFill>
                <a:schemeClr val="lt1"/>
              </a:solidFill>
            </a:endParaRPr>
          </a:p>
        </p:txBody>
      </p:sp>
      <p:sp>
        <p:nvSpPr>
          <p:cNvPr id="5" name="4 Rectángulo"/>
          <p:cNvSpPr/>
          <p:nvPr/>
        </p:nvSpPr>
        <p:spPr>
          <a:xfrm>
            <a:off x="319069" y="1929637"/>
            <a:ext cx="8367731" cy="4124206"/>
          </a:xfrm>
          <a:prstGeom prst="rect">
            <a:avLst/>
          </a:prstGeom>
        </p:spPr>
        <p:txBody>
          <a:bodyPr wrap="square">
            <a:spAutoFit/>
          </a:bodyPr>
          <a:lstStyle/>
          <a:p>
            <a:pPr algn="just"/>
            <a:r>
              <a:rPr lang="en-GB" sz="1800" dirty="0">
                <a:solidFill>
                  <a:schemeClr val="tx1"/>
                </a:solidFill>
              </a:rPr>
              <a:t>K </a:t>
            </a:r>
            <a:r>
              <a:rPr lang="en-GB" sz="1800" dirty="0" err="1">
                <a:solidFill>
                  <a:schemeClr val="tx1"/>
                </a:solidFill>
              </a:rPr>
              <a:t>této</a:t>
            </a:r>
            <a:r>
              <a:rPr lang="en-GB" sz="1800" dirty="0">
                <a:solidFill>
                  <a:schemeClr val="tx1"/>
                </a:solidFill>
              </a:rPr>
              <a:t> </a:t>
            </a:r>
            <a:r>
              <a:rPr lang="en-GB" sz="1800" dirty="0" err="1">
                <a:solidFill>
                  <a:schemeClr val="tx1"/>
                </a:solidFill>
              </a:rPr>
              <a:t>Kapsli</a:t>
            </a:r>
            <a:r>
              <a:rPr lang="en-GB" sz="1800" dirty="0">
                <a:solidFill>
                  <a:schemeClr val="tx1"/>
                </a:solidFill>
              </a:rPr>
              <a:t> </a:t>
            </a:r>
            <a:r>
              <a:rPr lang="en-GB" sz="1800" dirty="0" err="1">
                <a:solidFill>
                  <a:schemeClr val="tx1"/>
                </a:solidFill>
              </a:rPr>
              <a:t>najdete</a:t>
            </a:r>
            <a:r>
              <a:rPr lang="en-GB" sz="1800" dirty="0">
                <a:solidFill>
                  <a:schemeClr val="tx1"/>
                </a:solidFill>
              </a:rPr>
              <a:t> </a:t>
            </a:r>
            <a:r>
              <a:rPr lang="en-GB" sz="1800" dirty="0" err="1">
                <a:solidFill>
                  <a:schemeClr val="tx1"/>
                </a:solidFill>
              </a:rPr>
              <a:t>přiloženo</a:t>
            </a:r>
            <a:r>
              <a:rPr lang="en-GB" sz="1800" dirty="0">
                <a:solidFill>
                  <a:schemeClr val="tx1"/>
                </a:solidFill>
              </a:rPr>
              <a:t> </a:t>
            </a:r>
            <a:r>
              <a:rPr lang="en-GB" sz="1800" dirty="0" err="1">
                <a:solidFill>
                  <a:schemeClr val="tx1"/>
                </a:solidFill>
              </a:rPr>
              <a:t>několik</a:t>
            </a:r>
            <a:r>
              <a:rPr lang="en-GB" sz="1800" dirty="0">
                <a:solidFill>
                  <a:schemeClr val="tx1"/>
                </a:solidFill>
              </a:rPr>
              <a:t> </a:t>
            </a:r>
            <a:r>
              <a:rPr lang="en-GB" sz="1800" dirty="0" err="1">
                <a:solidFill>
                  <a:schemeClr val="tx1"/>
                </a:solidFill>
              </a:rPr>
              <a:t>dokumentů</a:t>
            </a:r>
            <a:r>
              <a:rPr lang="en-GB" sz="1800" dirty="0">
                <a:solidFill>
                  <a:schemeClr val="tx1"/>
                </a:solidFill>
              </a:rPr>
              <a:t> </a:t>
            </a:r>
          </a:p>
          <a:p>
            <a:pPr algn="just"/>
            <a:endParaRPr lang="en-GB" sz="1800" dirty="0">
              <a:solidFill>
                <a:schemeClr val="tx1"/>
              </a:solidFill>
            </a:endParaRPr>
          </a:p>
          <a:p>
            <a:pPr marL="342900" indent="-342900" algn="just">
              <a:buFont typeface="Arial"/>
              <a:buAutoNum type="arabicPeriod"/>
            </a:pPr>
            <a:r>
              <a:rPr lang="en-US" sz="1800" dirty="0">
                <a:solidFill>
                  <a:schemeClr val="tx1"/>
                </a:solidFill>
              </a:rPr>
              <a:t>SUSMILE syn</a:t>
            </a:r>
            <a:r>
              <a:rPr lang="cs-CZ" sz="1800" dirty="0" err="1">
                <a:solidFill>
                  <a:schemeClr val="tx1"/>
                </a:solidFill>
              </a:rPr>
              <a:t>téza</a:t>
            </a:r>
            <a:r>
              <a:rPr lang="cs-CZ" sz="1800" dirty="0">
                <a:solidFill>
                  <a:schemeClr val="tx1"/>
                </a:solidFill>
              </a:rPr>
              <a:t> </a:t>
            </a:r>
            <a:r>
              <a:rPr lang="cs-CZ" sz="1800" dirty="0" err="1">
                <a:solidFill>
                  <a:schemeClr val="tx1"/>
                </a:solidFill>
              </a:rPr>
              <a:t>kaplse</a:t>
            </a:r>
            <a:r>
              <a:rPr lang="cs-CZ" sz="1800" dirty="0">
                <a:solidFill>
                  <a:schemeClr val="tx1"/>
                </a:solidFill>
              </a:rPr>
              <a:t> a tipy na podobné odborné články</a:t>
            </a:r>
          </a:p>
          <a:p>
            <a:pPr marL="342900" indent="-342900" algn="just">
              <a:buFont typeface="Arial"/>
              <a:buAutoNum type="arabicPeriod"/>
            </a:pPr>
            <a:endParaRPr lang="en-GB" sz="1800" dirty="0">
              <a:solidFill>
                <a:schemeClr val="tx1"/>
              </a:solidFill>
            </a:endParaRPr>
          </a:p>
          <a:p>
            <a:pPr marL="342900" indent="-342900" algn="just">
              <a:buAutoNum type="arabicPeriod"/>
            </a:pPr>
            <a:r>
              <a:rPr lang="en-GB" sz="1800" dirty="0">
                <a:solidFill>
                  <a:schemeClr val="tx1"/>
                </a:solidFill>
              </a:rPr>
              <a:t>SUSMILE </a:t>
            </a:r>
            <a:r>
              <a:rPr lang="cs-CZ" sz="1800" dirty="0">
                <a:solidFill>
                  <a:schemeClr val="tx1"/>
                </a:solidFill>
              </a:rPr>
              <a:t>překlad </a:t>
            </a:r>
            <a:r>
              <a:rPr lang="cs-CZ" sz="1800" dirty="0" err="1">
                <a:solidFill>
                  <a:schemeClr val="tx1"/>
                </a:solidFill>
              </a:rPr>
              <a:t>sysnézy</a:t>
            </a:r>
            <a:r>
              <a:rPr lang="cs-CZ" sz="1800" dirty="0">
                <a:solidFill>
                  <a:schemeClr val="tx1"/>
                </a:solidFill>
              </a:rPr>
              <a:t> „Bílé knihy </a:t>
            </a:r>
            <a:r>
              <a:rPr lang="cs-CZ" sz="1800" dirty="0" err="1">
                <a:solidFill>
                  <a:schemeClr val="tx1"/>
                </a:solidFill>
              </a:rPr>
              <a:t>Gatmarif</a:t>
            </a:r>
            <a:r>
              <a:rPr lang="cs-CZ" sz="1800" dirty="0">
                <a:solidFill>
                  <a:schemeClr val="tx1"/>
                </a:solidFill>
              </a:rPr>
              <a:t>“</a:t>
            </a:r>
            <a:endParaRPr lang="en-GB" sz="1800" dirty="0">
              <a:solidFill>
                <a:schemeClr val="tx1"/>
              </a:solidFill>
            </a:endParaRPr>
          </a:p>
          <a:p>
            <a:pPr marL="342900" indent="-342900" algn="just">
              <a:buAutoNum type="arabicPeriod"/>
            </a:pPr>
            <a:endParaRPr lang="en-GB" sz="1800" dirty="0">
              <a:solidFill>
                <a:schemeClr val="tx1"/>
              </a:solidFill>
            </a:endParaRPr>
          </a:p>
          <a:p>
            <a:pPr marL="342900" indent="-342900" algn="just">
              <a:buAutoNum type="arabicPeriod"/>
            </a:pPr>
            <a:endParaRPr lang="en-GB" sz="1800" dirty="0">
              <a:solidFill>
                <a:schemeClr val="tx1"/>
              </a:solidFill>
            </a:endParaRPr>
          </a:p>
          <a:p>
            <a:pPr algn="just"/>
            <a:endParaRPr lang="en-GB" sz="1800" dirty="0">
              <a:solidFill>
                <a:schemeClr val="tx1"/>
              </a:solidFill>
            </a:endParaRPr>
          </a:p>
          <a:p>
            <a:pPr algn="just"/>
            <a:endParaRPr lang="en-GB" sz="1800" dirty="0">
              <a:solidFill>
                <a:schemeClr val="tx1"/>
              </a:solidFill>
            </a:endParaRPr>
          </a:p>
          <a:p>
            <a:pPr algn="just"/>
            <a:endParaRPr lang="en-GB" sz="1800" dirty="0">
              <a:solidFill>
                <a:schemeClr val="tx1"/>
              </a:solidFill>
            </a:endParaRPr>
          </a:p>
          <a:p>
            <a:pPr algn="just"/>
            <a:endParaRPr lang="en-GB" sz="1800" dirty="0">
              <a:solidFill>
                <a:schemeClr val="tx1"/>
              </a:solidFill>
            </a:endParaRPr>
          </a:p>
          <a:p>
            <a:pPr algn="just"/>
            <a:r>
              <a:rPr lang="en-GB" sz="1600" dirty="0" err="1">
                <a:solidFill>
                  <a:schemeClr val="tx1"/>
                </a:solidFill>
              </a:rPr>
              <a:t>Vezměte</a:t>
            </a:r>
            <a:r>
              <a:rPr lang="en-GB" sz="1600" dirty="0">
                <a:solidFill>
                  <a:schemeClr val="tx1"/>
                </a:solidFill>
              </a:rPr>
              <a:t> </a:t>
            </a:r>
            <a:r>
              <a:rPr lang="en-GB" sz="1600" dirty="0" err="1">
                <a:solidFill>
                  <a:schemeClr val="tx1"/>
                </a:solidFill>
              </a:rPr>
              <a:t>prosím</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vědomí</a:t>
            </a:r>
            <a:r>
              <a:rPr lang="en-GB" sz="1600" dirty="0">
                <a:solidFill>
                  <a:schemeClr val="tx1"/>
                </a:solidFill>
              </a:rPr>
              <a:t>, </a:t>
            </a:r>
            <a:r>
              <a:rPr lang="en-GB" sz="1600" dirty="0" err="1">
                <a:solidFill>
                  <a:schemeClr val="tx1"/>
                </a:solidFill>
              </a:rPr>
              <a:t>že</a:t>
            </a:r>
            <a:r>
              <a:rPr lang="en-GB" sz="1600" dirty="0">
                <a:solidFill>
                  <a:schemeClr val="tx1"/>
                </a:solidFill>
              </a:rPr>
              <a:t> </a:t>
            </a:r>
            <a:r>
              <a:rPr lang="en-GB" sz="1600" dirty="0" err="1">
                <a:solidFill>
                  <a:schemeClr val="tx1"/>
                </a:solidFill>
              </a:rPr>
              <a:t>další</a:t>
            </a:r>
            <a:r>
              <a:rPr lang="en-GB" sz="1600" dirty="0">
                <a:solidFill>
                  <a:schemeClr val="tx1"/>
                </a:solidFill>
              </a:rPr>
              <a:t> </a:t>
            </a:r>
            <a:r>
              <a:rPr lang="en-GB" sz="1600" dirty="0" err="1">
                <a:solidFill>
                  <a:schemeClr val="tx1"/>
                </a:solidFill>
              </a:rPr>
              <a:t>případové</a:t>
            </a:r>
            <a:r>
              <a:rPr lang="en-GB" sz="1600" dirty="0">
                <a:solidFill>
                  <a:schemeClr val="tx1"/>
                </a:solidFill>
              </a:rPr>
              <a:t> </a:t>
            </a:r>
            <a:r>
              <a:rPr lang="en-GB" sz="1600" dirty="0" err="1">
                <a:solidFill>
                  <a:schemeClr val="tx1"/>
                </a:solidFill>
              </a:rPr>
              <a:t>studie</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být</a:t>
            </a:r>
            <a:r>
              <a:rPr lang="en-GB" sz="1600" dirty="0">
                <a:solidFill>
                  <a:schemeClr val="tx1"/>
                </a:solidFill>
              </a:rPr>
              <a:t> v </a:t>
            </a:r>
            <a:r>
              <a:rPr lang="en-GB" sz="1600" dirty="0" err="1">
                <a:solidFill>
                  <a:schemeClr val="tx1"/>
                </a:solidFill>
              </a:rPr>
              <a:t>budoucnu</a:t>
            </a:r>
            <a:r>
              <a:rPr lang="en-GB" sz="1600" dirty="0">
                <a:solidFill>
                  <a:schemeClr val="tx1"/>
                </a:solidFill>
              </a:rPr>
              <a:t> </a:t>
            </a:r>
            <a:r>
              <a:rPr lang="en-GB" sz="1600" dirty="0" err="1">
                <a:solidFill>
                  <a:schemeClr val="tx1"/>
                </a:solidFill>
              </a:rPr>
              <a:t>více</a:t>
            </a:r>
            <a:r>
              <a:rPr lang="en-GB" sz="1600" dirty="0">
                <a:solidFill>
                  <a:schemeClr val="tx1"/>
                </a:solidFill>
              </a:rPr>
              <a:t> </a:t>
            </a:r>
            <a:r>
              <a:rPr lang="en-GB" sz="1600" dirty="0" err="1">
                <a:solidFill>
                  <a:schemeClr val="tx1"/>
                </a:solidFill>
              </a:rPr>
              <a:t>upraveny</a:t>
            </a:r>
            <a:r>
              <a:rPr lang="en-GB" sz="1600" dirty="0">
                <a:solidFill>
                  <a:schemeClr val="tx1"/>
                </a:solidFill>
              </a:rPr>
              <a:t> </a:t>
            </a:r>
            <a:r>
              <a:rPr lang="en-GB" sz="1600" dirty="0" err="1">
                <a:solidFill>
                  <a:schemeClr val="tx1"/>
                </a:solidFill>
              </a:rPr>
              <a:t>na</a:t>
            </a:r>
            <a:r>
              <a:rPr lang="en-GB" sz="1600" dirty="0">
                <a:solidFill>
                  <a:schemeClr val="tx1"/>
                </a:solidFill>
              </a:rPr>
              <a:t> </a:t>
            </a:r>
            <a:r>
              <a:rPr lang="en-GB" sz="1600" dirty="0" err="1">
                <a:solidFill>
                  <a:schemeClr val="tx1"/>
                </a:solidFill>
              </a:rPr>
              <a:t>základě</a:t>
            </a:r>
            <a:r>
              <a:rPr lang="en-GB" sz="1600" dirty="0">
                <a:solidFill>
                  <a:schemeClr val="tx1"/>
                </a:solidFill>
              </a:rPr>
              <a:t> </a:t>
            </a:r>
            <a:r>
              <a:rPr lang="en-GB" sz="1600" dirty="0" err="1">
                <a:solidFill>
                  <a:schemeClr val="tx1"/>
                </a:solidFill>
              </a:rPr>
              <a:t>novějších</a:t>
            </a:r>
            <a:r>
              <a:rPr lang="en-GB" sz="1600" dirty="0">
                <a:solidFill>
                  <a:schemeClr val="tx1"/>
                </a:solidFill>
              </a:rPr>
              <a:t> </a:t>
            </a:r>
            <a:r>
              <a:rPr lang="en-GB" sz="1600" dirty="0" err="1">
                <a:solidFill>
                  <a:schemeClr val="tx1"/>
                </a:solidFill>
              </a:rPr>
              <a:t>údajů</a:t>
            </a:r>
            <a:r>
              <a:rPr lang="en-GB" sz="1600" dirty="0">
                <a:solidFill>
                  <a:schemeClr val="tx1"/>
                </a:solidFill>
              </a:rPr>
              <a:t> a </a:t>
            </a:r>
            <a:r>
              <a:rPr lang="en-GB" sz="1600" dirty="0" err="1">
                <a:solidFill>
                  <a:schemeClr val="tx1"/>
                </a:solidFill>
              </a:rPr>
              <a:t>inovativnějších</a:t>
            </a:r>
            <a:r>
              <a:rPr lang="en-GB" sz="1600" dirty="0">
                <a:solidFill>
                  <a:schemeClr val="tx1"/>
                </a:solidFill>
              </a:rPr>
              <a:t> </a:t>
            </a:r>
            <a:r>
              <a:rPr lang="en-GB" sz="1600" dirty="0" err="1">
                <a:solidFill>
                  <a:schemeClr val="tx1"/>
                </a:solidFill>
              </a:rPr>
              <a:t>operací</a:t>
            </a:r>
            <a:r>
              <a:rPr lang="en-GB" sz="1600" dirty="0">
                <a:solidFill>
                  <a:schemeClr val="tx1"/>
                </a:solidFill>
              </a:rPr>
              <a:t>, aby </a:t>
            </a:r>
            <a:r>
              <a:rPr lang="en-GB" sz="1600" dirty="0" err="1">
                <a:solidFill>
                  <a:schemeClr val="tx1"/>
                </a:solidFill>
              </a:rPr>
              <a:t>vyhovovaly</a:t>
            </a:r>
            <a:r>
              <a:rPr lang="en-GB" sz="1600" dirty="0">
                <a:solidFill>
                  <a:schemeClr val="tx1"/>
                </a:solidFill>
              </a:rPr>
              <a:t> </a:t>
            </a:r>
            <a:r>
              <a:rPr lang="en-GB" sz="1600" dirty="0" err="1">
                <a:solidFill>
                  <a:schemeClr val="tx1"/>
                </a:solidFill>
              </a:rPr>
              <a:t>potřebám</a:t>
            </a:r>
            <a:r>
              <a:rPr lang="en-GB" sz="1600" dirty="0">
                <a:solidFill>
                  <a:schemeClr val="tx1"/>
                </a:solidFill>
              </a:rPr>
              <a:t> </a:t>
            </a:r>
            <a:r>
              <a:rPr lang="en-GB" sz="1600" dirty="0" err="1">
                <a:solidFill>
                  <a:schemeClr val="tx1"/>
                </a:solidFill>
              </a:rPr>
              <a:t>městské</a:t>
            </a:r>
            <a:r>
              <a:rPr lang="en-GB" sz="1600" dirty="0">
                <a:solidFill>
                  <a:schemeClr val="tx1"/>
                </a:solidFill>
              </a:rPr>
              <a:t> </a:t>
            </a:r>
            <a:r>
              <a:rPr lang="en-GB" sz="1600" dirty="0" err="1">
                <a:solidFill>
                  <a:schemeClr val="tx1"/>
                </a:solidFill>
              </a:rPr>
              <a:t>logistické</a:t>
            </a:r>
            <a:r>
              <a:rPr lang="en-GB" sz="1600" dirty="0">
                <a:solidFill>
                  <a:schemeClr val="tx1"/>
                </a:solidFill>
              </a:rPr>
              <a:t> </a:t>
            </a:r>
            <a:r>
              <a:rPr lang="en-GB" sz="1600" dirty="0" err="1">
                <a:solidFill>
                  <a:schemeClr val="tx1"/>
                </a:solidFill>
              </a:rPr>
              <a:t>poptávky</a:t>
            </a:r>
            <a:r>
              <a:rPr lang="en-GB" sz="1600" dirty="0">
                <a:solidFill>
                  <a:schemeClr val="tx1"/>
                </a:solidFill>
              </a:rPr>
              <a:t>. </a:t>
            </a:r>
            <a:r>
              <a:rPr lang="en-GB" sz="1600" dirty="0" err="1">
                <a:solidFill>
                  <a:schemeClr val="tx1"/>
                </a:solidFill>
              </a:rPr>
              <a:t>Vyzýváme</a:t>
            </a:r>
            <a:r>
              <a:rPr lang="en-GB" sz="1600" dirty="0">
                <a:solidFill>
                  <a:schemeClr val="tx1"/>
                </a:solidFill>
              </a:rPr>
              <a:t> </a:t>
            </a:r>
            <a:r>
              <a:rPr lang="en-GB" sz="1600" dirty="0" err="1">
                <a:solidFill>
                  <a:schemeClr val="tx1"/>
                </a:solidFill>
              </a:rPr>
              <a:t>vás</a:t>
            </a:r>
            <a:r>
              <a:rPr lang="en-GB" sz="1600" dirty="0">
                <a:solidFill>
                  <a:schemeClr val="tx1"/>
                </a:solidFill>
              </a:rPr>
              <a:t>, </a:t>
            </a:r>
            <a:r>
              <a:rPr lang="en-GB" sz="1600" dirty="0" err="1">
                <a:solidFill>
                  <a:schemeClr val="tx1"/>
                </a:solidFill>
              </a:rPr>
              <a:t>abyste</a:t>
            </a:r>
            <a:r>
              <a:rPr lang="en-GB" sz="1600" dirty="0">
                <a:solidFill>
                  <a:schemeClr val="tx1"/>
                </a:solidFill>
              </a:rPr>
              <a:t> </a:t>
            </a:r>
            <a:r>
              <a:rPr lang="en-GB" sz="1600" dirty="0" err="1">
                <a:solidFill>
                  <a:schemeClr val="tx1"/>
                </a:solidFill>
              </a:rPr>
              <a:t>sledovali</a:t>
            </a:r>
            <a:r>
              <a:rPr lang="en-GB" sz="1600" dirty="0">
                <a:solidFill>
                  <a:schemeClr val="tx1"/>
                </a:solidFill>
              </a:rPr>
              <a:t> </a:t>
            </a:r>
            <a:r>
              <a:rPr lang="en-GB" sz="1600" dirty="0" err="1">
                <a:solidFill>
                  <a:schemeClr val="tx1"/>
                </a:solidFill>
              </a:rPr>
              <a:t>tyto</a:t>
            </a:r>
            <a:r>
              <a:rPr lang="en-GB" sz="1600" dirty="0">
                <a:solidFill>
                  <a:schemeClr val="tx1"/>
                </a:solidFill>
              </a:rPr>
              <a:t> </a:t>
            </a:r>
            <a:r>
              <a:rPr lang="en-GB" sz="1600" dirty="0" err="1">
                <a:solidFill>
                  <a:schemeClr val="tx1"/>
                </a:solidFill>
              </a:rPr>
              <a:t>aktualizované</a:t>
            </a:r>
            <a:r>
              <a:rPr lang="en-GB" sz="1600" dirty="0">
                <a:solidFill>
                  <a:schemeClr val="tx1"/>
                </a:solidFill>
              </a:rPr>
              <a:t> </a:t>
            </a:r>
            <a:r>
              <a:rPr lang="en-GB" sz="1600" dirty="0" err="1">
                <a:solidFill>
                  <a:schemeClr val="tx1"/>
                </a:solidFill>
              </a:rPr>
              <a:t>přehledy</a:t>
            </a:r>
            <a:r>
              <a:rPr lang="en-GB" sz="1600" dirty="0">
                <a:solidFill>
                  <a:schemeClr val="tx1"/>
                </a:solidFill>
              </a:rPr>
              <a:t>, </a:t>
            </a:r>
            <a:r>
              <a:rPr lang="en-GB" sz="1600" dirty="0" err="1">
                <a:solidFill>
                  <a:schemeClr val="tx1"/>
                </a:solidFill>
              </a:rPr>
              <a:t>které</a:t>
            </a:r>
            <a:r>
              <a:rPr lang="en-GB" sz="1600" dirty="0">
                <a:solidFill>
                  <a:schemeClr val="tx1"/>
                </a:solidFill>
              </a:rPr>
              <a:t> </a:t>
            </a:r>
            <a:r>
              <a:rPr lang="en-GB" sz="1600" dirty="0" err="1">
                <a:solidFill>
                  <a:schemeClr val="tx1"/>
                </a:solidFill>
              </a:rPr>
              <a:t>mohou</a:t>
            </a:r>
            <a:r>
              <a:rPr lang="en-GB" sz="1600" dirty="0">
                <a:solidFill>
                  <a:schemeClr val="tx1"/>
                </a:solidFill>
              </a:rPr>
              <a:t> </a:t>
            </a:r>
            <a:r>
              <a:rPr lang="en-GB" sz="1600" dirty="0" err="1">
                <a:solidFill>
                  <a:schemeClr val="tx1"/>
                </a:solidFill>
              </a:rPr>
              <a:t>přinést</a:t>
            </a:r>
            <a:r>
              <a:rPr lang="en-GB" sz="1600" dirty="0">
                <a:solidFill>
                  <a:schemeClr val="tx1"/>
                </a:solidFill>
              </a:rPr>
              <a:t> </a:t>
            </a:r>
            <a:r>
              <a:rPr lang="en-GB" sz="1600" dirty="0" err="1">
                <a:solidFill>
                  <a:schemeClr val="tx1"/>
                </a:solidFill>
              </a:rPr>
              <a:t>další</a:t>
            </a:r>
            <a:r>
              <a:rPr lang="en-GB" sz="1600" dirty="0">
                <a:solidFill>
                  <a:schemeClr val="tx1"/>
                </a:solidFill>
              </a:rPr>
              <a:t> </a:t>
            </a:r>
            <a:r>
              <a:rPr lang="en-GB" sz="1600" dirty="0" err="1">
                <a:solidFill>
                  <a:schemeClr val="tx1"/>
                </a:solidFill>
              </a:rPr>
              <a:t>hodnotu</a:t>
            </a:r>
            <a:r>
              <a:rPr lang="en-GB" sz="1600" dirty="0">
                <a:solidFill>
                  <a:schemeClr val="tx1"/>
                </a:solidFill>
              </a:rPr>
              <a:t> k </a:t>
            </a:r>
            <a:r>
              <a:rPr lang="en-GB" sz="1600" dirty="0" err="1">
                <a:solidFill>
                  <a:schemeClr val="tx1"/>
                </a:solidFill>
              </a:rPr>
              <a:t>obsahu</a:t>
            </a:r>
            <a:r>
              <a:rPr lang="en-GB" sz="1600" dirty="0">
                <a:solidFill>
                  <a:schemeClr val="tx1"/>
                </a:solidFill>
              </a:rPr>
              <a:t> </a:t>
            </a:r>
            <a:r>
              <a:rPr lang="en-GB" sz="1600" dirty="0" err="1">
                <a:solidFill>
                  <a:schemeClr val="tx1"/>
                </a:solidFill>
              </a:rPr>
              <a:t>tohoto</a:t>
            </a:r>
            <a:r>
              <a:rPr lang="en-GB" sz="1600" dirty="0">
                <a:solidFill>
                  <a:schemeClr val="tx1"/>
                </a:solidFill>
              </a:rPr>
              <a:t> MOOC SUSMILE. </a:t>
            </a:r>
            <a:endParaRPr lang="es-E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6</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a:bodyPr>
          <a:lstStyle/>
          <a:p>
            <a:pPr marL="742950" lvl="0" indent="-742950">
              <a:lnSpc>
                <a:spcPct val="90000"/>
              </a:lnSpc>
              <a:buSzPts val="2400"/>
            </a:pPr>
            <a:r>
              <a:rPr lang="cs-CZ" sz="2800" dirty="0">
                <a:solidFill>
                  <a:schemeClr val="lt1"/>
                </a:solidFill>
              </a:rPr>
              <a:t>Zdroj</a:t>
            </a:r>
            <a:r>
              <a:rPr lang="en-GB" sz="2800" dirty="0">
                <a:solidFill>
                  <a:schemeClr val="lt1"/>
                </a:solidFill>
              </a:rPr>
              <a:t> 1 – SUSMILE </a:t>
            </a:r>
            <a:r>
              <a:rPr lang="en-GB" sz="2800" dirty="0" err="1">
                <a:solidFill>
                  <a:schemeClr val="lt1"/>
                </a:solidFill>
              </a:rPr>
              <a:t>Synt</a:t>
            </a:r>
            <a:r>
              <a:rPr lang="cs-CZ" sz="2800" dirty="0" err="1">
                <a:solidFill>
                  <a:schemeClr val="lt1"/>
                </a:solidFill>
              </a:rPr>
              <a:t>éza</a:t>
            </a:r>
            <a:endParaRPr lang="en-GB" sz="2800" dirty="0">
              <a:solidFill>
                <a:schemeClr val="lt1"/>
              </a:solidFill>
            </a:endParaRPr>
          </a:p>
        </p:txBody>
      </p:sp>
      <p:sp>
        <p:nvSpPr>
          <p:cNvPr id="80" name="Google Shape;80;g10b78f226a2_0_0"/>
          <p:cNvSpPr/>
          <p:nvPr/>
        </p:nvSpPr>
        <p:spPr>
          <a:xfrm>
            <a:off x="326575" y="1704724"/>
            <a:ext cx="8477700" cy="4718377"/>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tohoto</a:t>
            </a:r>
            <a:r>
              <a:rPr lang="en-GB" sz="1600" dirty="0">
                <a:solidFill>
                  <a:schemeClr val="tx1"/>
                </a:solidFill>
              </a:rPr>
              <a:t> </a:t>
            </a:r>
            <a:r>
              <a:rPr lang="en-GB" sz="1600" dirty="0" err="1">
                <a:solidFill>
                  <a:schemeClr val="tx1"/>
                </a:solidFill>
              </a:rPr>
              <a:t>dokumentu</a:t>
            </a:r>
            <a:r>
              <a:rPr lang="en-GB" sz="1600" dirty="0">
                <a:solidFill>
                  <a:schemeClr val="tx1"/>
                </a:solidFill>
              </a:rPr>
              <a:t> je </a:t>
            </a:r>
            <a:r>
              <a:rPr lang="en-GB" sz="1600" dirty="0" err="1">
                <a:solidFill>
                  <a:schemeClr val="tx1"/>
                </a:solidFill>
              </a:rPr>
              <a:t>stručně</a:t>
            </a:r>
            <a:r>
              <a:rPr lang="en-GB" sz="1600" dirty="0">
                <a:solidFill>
                  <a:schemeClr val="tx1"/>
                </a:solidFill>
              </a:rPr>
              <a:t> </a:t>
            </a:r>
            <a:r>
              <a:rPr lang="en-GB" sz="1600" dirty="0" err="1">
                <a:solidFill>
                  <a:schemeClr val="tx1"/>
                </a:solidFill>
              </a:rPr>
              <a:t>představit</a:t>
            </a:r>
            <a:r>
              <a:rPr lang="en-GB" sz="1600" dirty="0">
                <a:solidFill>
                  <a:schemeClr val="tx1"/>
                </a:solidFill>
              </a:rPr>
              <a:t> </a:t>
            </a:r>
            <a:r>
              <a:rPr lang="en-GB" sz="1600" dirty="0" err="1">
                <a:solidFill>
                  <a:schemeClr val="tx1"/>
                </a:solidFill>
              </a:rPr>
              <a:t>případovou</a:t>
            </a:r>
            <a:r>
              <a:rPr lang="en-GB" sz="1600" dirty="0">
                <a:solidFill>
                  <a:schemeClr val="tx1"/>
                </a:solidFill>
              </a:rPr>
              <a:t> </a:t>
            </a:r>
            <a:r>
              <a:rPr lang="en-GB" sz="1600" dirty="0" err="1">
                <a:solidFill>
                  <a:schemeClr val="tx1"/>
                </a:solidFill>
              </a:rPr>
              <a:t>studii</a:t>
            </a:r>
            <a:r>
              <a:rPr lang="en-GB" sz="1600" dirty="0">
                <a:solidFill>
                  <a:schemeClr val="tx1"/>
                </a:solidFill>
              </a:rPr>
              <a:t> pro </a:t>
            </a:r>
            <a:r>
              <a:rPr lang="en-GB" sz="1600" dirty="0" err="1">
                <a:solidFill>
                  <a:schemeClr val="tx1"/>
                </a:solidFill>
              </a:rPr>
              <a:t>tuto</a:t>
            </a:r>
            <a:r>
              <a:rPr lang="en-GB" sz="1600" dirty="0">
                <a:solidFill>
                  <a:schemeClr val="tx1"/>
                </a:solidFill>
              </a:rPr>
              <a:t> </a:t>
            </a:r>
            <a:r>
              <a:rPr lang="en-GB" sz="1600" dirty="0" err="1">
                <a:solidFill>
                  <a:schemeClr val="tx1"/>
                </a:solidFill>
              </a:rPr>
              <a:t>Kapsli</a:t>
            </a:r>
            <a:r>
              <a:rPr lang="en-GB"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en-GB" sz="1600" dirty="0">
                <a:solidFill>
                  <a:schemeClr val="tx1"/>
                </a:solidFill>
              </a:rPr>
              <a:t>	„</a:t>
            </a:r>
            <a:r>
              <a:rPr lang="cs-CZ" sz="1600" dirty="0">
                <a:solidFill>
                  <a:schemeClr val="tx1"/>
                </a:solidFill>
              </a:rPr>
              <a:t>Kvalitní p</a:t>
            </a:r>
            <a:r>
              <a:rPr lang="en-GB" sz="1600" dirty="0" err="1">
                <a:solidFill>
                  <a:schemeClr val="tx1"/>
                </a:solidFill>
              </a:rPr>
              <a:t>artnerství</a:t>
            </a:r>
            <a:r>
              <a:rPr lang="en-GB" sz="1600" dirty="0">
                <a:solidFill>
                  <a:schemeClr val="tx1"/>
                </a:solidFill>
              </a:rPr>
              <a:t> </a:t>
            </a:r>
            <a:r>
              <a:rPr lang="cs-CZ" sz="1600" dirty="0">
                <a:solidFill>
                  <a:schemeClr val="tx1"/>
                </a:solidFill>
              </a:rPr>
              <a:t>v</a:t>
            </a:r>
            <a:r>
              <a:rPr lang="en-GB" sz="1600" dirty="0">
                <a:solidFill>
                  <a:schemeClr val="tx1"/>
                </a:solidFill>
              </a:rPr>
              <a:t> </a:t>
            </a:r>
            <a:r>
              <a:rPr lang="en-GB" sz="1600" dirty="0" err="1">
                <a:solidFill>
                  <a:schemeClr val="tx1"/>
                </a:solidFill>
              </a:rPr>
              <a:t>nákladní</a:t>
            </a:r>
            <a:r>
              <a:rPr lang="en-GB" sz="1600" dirty="0">
                <a:solidFill>
                  <a:schemeClr val="tx1"/>
                </a:solidFill>
              </a:rPr>
              <a:t> </a:t>
            </a:r>
            <a:r>
              <a:rPr lang="en-GB" sz="1600" dirty="0" err="1">
                <a:solidFill>
                  <a:schemeClr val="tx1"/>
                </a:solidFill>
              </a:rPr>
              <a:t>doprav</a:t>
            </a:r>
            <a:r>
              <a:rPr lang="cs-CZ" sz="1600" dirty="0">
                <a:solidFill>
                  <a:schemeClr val="tx1"/>
                </a:solidFill>
              </a:rPr>
              <a:t>ě</a:t>
            </a:r>
            <a:r>
              <a:rPr lang="en-GB" sz="1600">
                <a:solidFill>
                  <a:schemeClr val="tx1"/>
                </a:solidFill>
              </a:rPr>
              <a:t>"</a:t>
            </a: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Kapsle</a:t>
            </a:r>
            <a:r>
              <a:rPr lang="en-GB" sz="1600" dirty="0">
                <a:solidFill>
                  <a:schemeClr val="tx1"/>
                </a:solidFill>
              </a:rPr>
              <a:t> je </a:t>
            </a:r>
            <a:r>
              <a:rPr lang="en-GB" sz="1600" dirty="0" err="1">
                <a:solidFill>
                  <a:schemeClr val="tx1"/>
                </a:solidFill>
              </a:rPr>
              <a:t>poskytnout</a:t>
            </a:r>
            <a:r>
              <a:rPr lang="en-GB" sz="1600" dirty="0">
                <a:solidFill>
                  <a:schemeClr val="tx1"/>
                </a:solidFill>
              </a:rPr>
              <a:t> </a:t>
            </a:r>
            <a:r>
              <a:rPr lang="en-GB" sz="1600" dirty="0" err="1">
                <a:solidFill>
                  <a:schemeClr val="tx1"/>
                </a:solidFill>
              </a:rPr>
              <a:t>různé</a:t>
            </a:r>
            <a:r>
              <a:rPr lang="en-GB" sz="1600" dirty="0">
                <a:solidFill>
                  <a:schemeClr val="tx1"/>
                </a:solidFill>
              </a:rPr>
              <a:t> </a:t>
            </a:r>
            <a:r>
              <a:rPr lang="en-GB" sz="1600" dirty="0" err="1">
                <a:solidFill>
                  <a:schemeClr val="tx1"/>
                </a:solidFill>
              </a:rPr>
              <a:t>příklady</a:t>
            </a:r>
            <a:r>
              <a:rPr lang="en-GB" sz="1600" dirty="0">
                <a:solidFill>
                  <a:schemeClr val="tx1"/>
                </a:solidFill>
              </a:rPr>
              <a:t> a </a:t>
            </a:r>
            <a:r>
              <a:rPr lang="en-GB" sz="1600" dirty="0" err="1">
                <a:solidFill>
                  <a:schemeClr val="tx1"/>
                </a:solidFill>
              </a:rPr>
              <a:t>případové</a:t>
            </a:r>
            <a:r>
              <a:rPr lang="en-GB" sz="1600" dirty="0">
                <a:solidFill>
                  <a:schemeClr val="tx1"/>
                </a:solidFill>
              </a:rPr>
              <a:t> </a:t>
            </a:r>
            <a:r>
              <a:rPr lang="en-GB" sz="1600" dirty="0" err="1">
                <a:solidFill>
                  <a:schemeClr val="tx1"/>
                </a:solidFill>
              </a:rPr>
              <a:t>studie</a:t>
            </a:r>
            <a:r>
              <a:rPr lang="en-GB" sz="1600" dirty="0">
                <a:solidFill>
                  <a:schemeClr val="tx1"/>
                </a:solidFill>
              </a:rPr>
              <a:t>, </a:t>
            </a:r>
            <a:r>
              <a:rPr lang="en-GB" sz="1600" dirty="0" err="1">
                <a:solidFill>
                  <a:schemeClr val="tx1"/>
                </a:solidFill>
              </a:rPr>
              <a:t>kde</a:t>
            </a:r>
            <a:r>
              <a:rPr lang="en-GB" sz="1600" dirty="0">
                <a:solidFill>
                  <a:schemeClr val="tx1"/>
                </a:solidFill>
              </a:rPr>
              <a:t> je </a:t>
            </a:r>
            <a:r>
              <a:rPr lang="en-GB" sz="1600" dirty="0" err="1">
                <a:solidFill>
                  <a:schemeClr val="tx1"/>
                </a:solidFill>
              </a:rPr>
              <a:t>koordinace</a:t>
            </a:r>
            <a:r>
              <a:rPr lang="en-GB" sz="1600" dirty="0">
                <a:solidFill>
                  <a:schemeClr val="tx1"/>
                </a:solidFill>
              </a:rPr>
              <a:t> </a:t>
            </a:r>
            <a:r>
              <a:rPr lang="en-GB" sz="1600" dirty="0" err="1">
                <a:solidFill>
                  <a:schemeClr val="tx1"/>
                </a:solidFill>
              </a:rPr>
              <a:t>mezi</a:t>
            </a:r>
            <a:r>
              <a:rPr lang="en-GB" sz="1600" dirty="0">
                <a:solidFill>
                  <a:schemeClr val="tx1"/>
                </a:solidFill>
              </a:rPr>
              <a:t> </a:t>
            </a:r>
            <a:r>
              <a:rPr lang="en-GB" sz="1600" dirty="0" err="1">
                <a:solidFill>
                  <a:schemeClr val="tx1"/>
                </a:solidFill>
              </a:rPr>
              <a:t>soukromým</a:t>
            </a:r>
            <a:r>
              <a:rPr lang="en-GB" sz="1600" dirty="0">
                <a:solidFill>
                  <a:schemeClr val="tx1"/>
                </a:solidFill>
              </a:rPr>
              <a:t> </a:t>
            </a:r>
            <a:r>
              <a:rPr lang="en-GB" sz="1600" dirty="0" err="1">
                <a:solidFill>
                  <a:schemeClr val="tx1"/>
                </a:solidFill>
              </a:rPr>
              <a:t>sektorem</a:t>
            </a:r>
            <a:r>
              <a:rPr lang="en-GB" sz="1600" dirty="0">
                <a:solidFill>
                  <a:schemeClr val="tx1"/>
                </a:solidFill>
              </a:rPr>
              <a:t> a </a:t>
            </a:r>
            <a:r>
              <a:rPr lang="en-GB" sz="1600" dirty="0" err="1">
                <a:solidFill>
                  <a:schemeClr val="tx1"/>
                </a:solidFill>
              </a:rPr>
              <a:t>veřejnou</a:t>
            </a:r>
            <a:r>
              <a:rPr lang="en-GB" sz="1600" dirty="0">
                <a:solidFill>
                  <a:schemeClr val="tx1"/>
                </a:solidFill>
              </a:rPr>
              <a:t> </a:t>
            </a:r>
            <a:r>
              <a:rPr lang="en-GB" sz="1600" dirty="0" err="1">
                <a:solidFill>
                  <a:schemeClr val="tx1"/>
                </a:solidFill>
              </a:rPr>
              <a:t>správou</a:t>
            </a:r>
            <a:r>
              <a:rPr lang="en-GB" sz="1600" dirty="0">
                <a:solidFill>
                  <a:schemeClr val="tx1"/>
                </a:solidFill>
              </a:rPr>
              <a:t> </a:t>
            </a:r>
            <a:r>
              <a:rPr lang="en-GB" sz="1600" dirty="0" err="1">
                <a:solidFill>
                  <a:schemeClr val="tx1"/>
                </a:solidFill>
              </a:rPr>
              <a:t>nezbytná</a:t>
            </a:r>
            <a:r>
              <a:rPr lang="en-GB" sz="1600" dirty="0">
                <a:solidFill>
                  <a:schemeClr val="tx1"/>
                </a:solidFill>
              </a:rPr>
              <a:t> </a:t>
            </a:r>
            <a:r>
              <a:rPr lang="en-GB" sz="1600" dirty="0" err="1">
                <a:solidFill>
                  <a:schemeClr val="tx1"/>
                </a:solidFill>
              </a:rPr>
              <a:t>ve</a:t>
            </a:r>
            <a:r>
              <a:rPr lang="en-GB" sz="1600" dirty="0">
                <a:solidFill>
                  <a:schemeClr val="tx1"/>
                </a:solidFill>
              </a:rPr>
              <a:t> </a:t>
            </a:r>
            <a:r>
              <a:rPr lang="en-GB" sz="1600" dirty="0" err="1">
                <a:solidFill>
                  <a:schemeClr val="tx1"/>
                </a:solidFill>
              </a:rPr>
              <a:t>prospěch</a:t>
            </a:r>
            <a:r>
              <a:rPr lang="en-GB" sz="1600" dirty="0">
                <a:solidFill>
                  <a:schemeClr val="tx1"/>
                </a:solidFill>
              </a:rPr>
              <a:t> </a:t>
            </a:r>
            <a:r>
              <a:rPr lang="en-GB" sz="1600" dirty="0" err="1">
                <a:solidFill>
                  <a:schemeClr val="tx1"/>
                </a:solidFill>
              </a:rPr>
              <a:t>lepší</a:t>
            </a:r>
            <a:r>
              <a:rPr lang="en-GB" sz="1600" dirty="0">
                <a:solidFill>
                  <a:schemeClr val="tx1"/>
                </a:solidFill>
              </a:rPr>
              <a:t> </a:t>
            </a:r>
            <a:r>
              <a:rPr lang="en-GB" sz="1600" dirty="0" err="1">
                <a:solidFill>
                  <a:schemeClr val="tx1"/>
                </a:solidFill>
              </a:rPr>
              <a:t>organizace</a:t>
            </a:r>
            <a:r>
              <a:rPr lang="en-GB" sz="1600" dirty="0">
                <a:solidFill>
                  <a:schemeClr val="tx1"/>
                </a:solidFill>
              </a:rPr>
              <a:t> </a:t>
            </a:r>
            <a:r>
              <a:rPr lang="en-GB" sz="1600" dirty="0" err="1">
                <a:solidFill>
                  <a:schemeClr val="tx1"/>
                </a:solidFill>
              </a:rPr>
              <a:t>městské</a:t>
            </a:r>
            <a:r>
              <a:rPr lang="en-GB" sz="1600" dirty="0">
                <a:solidFill>
                  <a:schemeClr val="tx1"/>
                </a:solidFill>
              </a:rPr>
              <a:t> </a:t>
            </a:r>
            <a:r>
              <a:rPr lang="en-GB" sz="1600" dirty="0" err="1">
                <a:solidFill>
                  <a:schemeClr val="tx1"/>
                </a:solidFill>
              </a:rPr>
              <a:t>logistiky</a:t>
            </a:r>
            <a:r>
              <a:rPr lang="en-GB" sz="1600" dirty="0">
                <a:solidFill>
                  <a:schemeClr val="tx1"/>
                </a:solidFill>
              </a:rPr>
              <a:t>. Tyto </a:t>
            </a:r>
            <a:r>
              <a:rPr lang="en-GB" sz="1600" dirty="0" err="1">
                <a:solidFill>
                  <a:schemeClr val="tx1"/>
                </a:solidFill>
              </a:rPr>
              <a:t>případové</a:t>
            </a:r>
            <a:r>
              <a:rPr lang="en-GB" sz="1600" dirty="0">
                <a:solidFill>
                  <a:schemeClr val="tx1"/>
                </a:solidFill>
              </a:rPr>
              <a:t> </a:t>
            </a:r>
            <a:r>
              <a:rPr lang="en-GB" sz="1600" dirty="0" err="1">
                <a:solidFill>
                  <a:schemeClr val="tx1"/>
                </a:solidFill>
              </a:rPr>
              <a:t>studie</a:t>
            </a:r>
            <a:r>
              <a:rPr lang="en-GB" sz="1600" dirty="0">
                <a:solidFill>
                  <a:schemeClr val="tx1"/>
                </a:solidFill>
              </a:rPr>
              <a:t> </a:t>
            </a:r>
            <a:r>
              <a:rPr lang="en-GB" sz="1600" dirty="0" err="1">
                <a:solidFill>
                  <a:schemeClr val="tx1"/>
                </a:solidFill>
              </a:rPr>
              <a:t>jsou</a:t>
            </a:r>
            <a:r>
              <a:rPr lang="en-GB" sz="1600" dirty="0">
                <a:solidFill>
                  <a:schemeClr val="tx1"/>
                </a:solidFill>
              </a:rPr>
              <a:t> </a:t>
            </a:r>
            <a:r>
              <a:rPr lang="en-GB" sz="1600" dirty="0" err="1">
                <a:solidFill>
                  <a:schemeClr val="tx1"/>
                </a:solidFill>
              </a:rPr>
              <a:t>vyčerpávající</a:t>
            </a:r>
            <a:r>
              <a:rPr lang="en-GB" sz="1600" dirty="0">
                <a:solidFill>
                  <a:schemeClr val="tx1"/>
                </a:solidFill>
              </a:rPr>
              <a:t> a </a:t>
            </a:r>
            <a:r>
              <a:rPr lang="en-GB" sz="1600" dirty="0" err="1">
                <a:solidFill>
                  <a:schemeClr val="tx1"/>
                </a:solidFill>
              </a:rPr>
              <a:t>velmi</a:t>
            </a:r>
            <a:r>
              <a:rPr lang="en-GB" sz="1600" dirty="0">
                <a:solidFill>
                  <a:schemeClr val="tx1"/>
                </a:solidFill>
              </a:rPr>
              <a:t> </a:t>
            </a:r>
            <a:r>
              <a:rPr lang="en-GB" sz="1600" dirty="0" err="1">
                <a:solidFill>
                  <a:schemeClr val="tx1"/>
                </a:solidFill>
              </a:rPr>
              <a:t>specifické</a:t>
            </a:r>
            <a:r>
              <a:rPr lang="en-GB" sz="1600" dirty="0">
                <a:solidFill>
                  <a:schemeClr val="tx1"/>
                </a:solidFill>
              </a:rPr>
              <a:t> pro </a:t>
            </a:r>
            <a:r>
              <a:rPr lang="en-GB" sz="1600" dirty="0" err="1">
                <a:solidFill>
                  <a:schemeClr val="tx1"/>
                </a:solidFill>
              </a:rPr>
              <a:t>daný</a:t>
            </a:r>
            <a:r>
              <a:rPr lang="en-GB" sz="1600" dirty="0">
                <a:solidFill>
                  <a:schemeClr val="tx1"/>
                </a:solidFill>
              </a:rPr>
              <a:t> </a:t>
            </a:r>
            <a:r>
              <a:rPr lang="en-GB" sz="1600" dirty="0" err="1">
                <a:solidFill>
                  <a:schemeClr val="tx1"/>
                </a:solidFill>
              </a:rPr>
              <a:t>kontext</a:t>
            </a:r>
            <a:r>
              <a:rPr lang="en-GB" sz="1600" dirty="0">
                <a:solidFill>
                  <a:schemeClr val="tx1"/>
                </a:solidFill>
              </a:rPr>
              <a:t> a </a:t>
            </a:r>
            <a:r>
              <a:rPr lang="en-GB" sz="1600" dirty="0" err="1">
                <a:solidFill>
                  <a:schemeClr val="tx1"/>
                </a:solidFill>
              </a:rPr>
              <a:t>situaci</a:t>
            </a:r>
            <a:r>
              <a:rPr lang="en-GB" sz="1600" dirty="0">
                <a:solidFill>
                  <a:schemeClr val="tx1"/>
                </a:solidFill>
              </a:rPr>
              <a:t>, </a:t>
            </a:r>
            <a:r>
              <a:rPr lang="en-GB" sz="1600" dirty="0" err="1">
                <a:solidFill>
                  <a:schemeClr val="tx1"/>
                </a:solidFill>
              </a:rPr>
              <a:t>což</a:t>
            </a:r>
            <a:r>
              <a:rPr lang="en-GB" sz="1600" dirty="0">
                <a:solidFill>
                  <a:schemeClr val="tx1"/>
                </a:solidFill>
              </a:rPr>
              <a:t> </a:t>
            </a:r>
            <a:r>
              <a:rPr lang="en-GB" sz="1600" dirty="0" err="1">
                <a:solidFill>
                  <a:schemeClr val="tx1"/>
                </a:solidFill>
              </a:rPr>
              <a:t>poskytuje</a:t>
            </a:r>
            <a:r>
              <a:rPr lang="en-GB" sz="1600" dirty="0">
                <a:solidFill>
                  <a:schemeClr val="tx1"/>
                </a:solidFill>
              </a:rPr>
              <a:t> </a:t>
            </a:r>
            <a:r>
              <a:rPr lang="en-GB" sz="1600" dirty="0" err="1">
                <a:solidFill>
                  <a:schemeClr val="tx1"/>
                </a:solidFill>
              </a:rPr>
              <a:t>mnoho</a:t>
            </a:r>
            <a:r>
              <a:rPr lang="en-GB" sz="1600" dirty="0">
                <a:solidFill>
                  <a:schemeClr val="tx1"/>
                </a:solidFill>
              </a:rPr>
              <a:t> </a:t>
            </a:r>
            <a:r>
              <a:rPr lang="en-GB" sz="1600" dirty="0" err="1">
                <a:solidFill>
                  <a:schemeClr val="tx1"/>
                </a:solidFill>
              </a:rPr>
              <a:t>informací</a:t>
            </a:r>
            <a:r>
              <a:rPr lang="en-GB" sz="1600" dirty="0">
                <a:solidFill>
                  <a:schemeClr val="tx1"/>
                </a:solidFill>
              </a:rPr>
              <a:t> o </a:t>
            </a:r>
            <a:r>
              <a:rPr lang="en-GB" sz="1600" dirty="0" err="1">
                <a:solidFill>
                  <a:schemeClr val="tx1"/>
                </a:solidFill>
              </a:rPr>
              <a:t>očekáváních</a:t>
            </a:r>
            <a:r>
              <a:rPr lang="en-GB" sz="1600" dirty="0">
                <a:solidFill>
                  <a:schemeClr val="tx1"/>
                </a:solidFill>
              </a:rPr>
              <a:t> </a:t>
            </a:r>
            <a:r>
              <a:rPr lang="en-GB" sz="1600" dirty="0" err="1">
                <a:solidFill>
                  <a:schemeClr val="tx1"/>
                </a:solidFill>
              </a:rPr>
              <a:t>odborníků</a:t>
            </a:r>
            <a:r>
              <a:rPr lang="en-GB" sz="1600" dirty="0">
                <a:solidFill>
                  <a:schemeClr val="tx1"/>
                </a:solidFill>
              </a:rPr>
              <a:t>, </a:t>
            </a:r>
            <a:r>
              <a:rPr lang="en-GB" sz="1600" dirty="0" err="1">
                <a:solidFill>
                  <a:schemeClr val="tx1"/>
                </a:solidFill>
              </a:rPr>
              <a:t>omezeních</a:t>
            </a:r>
            <a:r>
              <a:rPr lang="en-GB" sz="1600" dirty="0">
                <a:solidFill>
                  <a:schemeClr val="tx1"/>
                </a:solidFill>
              </a:rPr>
              <a:t>, s </a:t>
            </a:r>
            <a:r>
              <a:rPr lang="en-GB" sz="1600" dirty="0" err="1">
                <a:solidFill>
                  <a:schemeClr val="tx1"/>
                </a:solidFill>
              </a:rPr>
              <a:t>nimiž</a:t>
            </a:r>
            <a:r>
              <a:rPr lang="en-GB" sz="1600" dirty="0">
                <a:solidFill>
                  <a:schemeClr val="tx1"/>
                </a:solidFill>
              </a:rPr>
              <a:t> se </a:t>
            </a:r>
            <a:r>
              <a:rPr lang="en-GB" sz="1600" dirty="0" err="1">
                <a:solidFill>
                  <a:schemeClr val="tx1"/>
                </a:solidFill>
              </a:rPr>
              <a:t>setkávají</a:t>
            </a:r>
            <a:r>
              <a:rPr lang="en-GB" sz="1600" dirty="0">
                <a:solidFill>
                  <a:schemeClr val="tx1"/>
                </a:solidFill>
              </a:rPr>
              <a:t> </a:t>
            </a:r>
            <a:r>
              <a:rPr lang="en-GB" sz="1600" dirty="0" err="1">
                <a:solidFill>
                  <a:schemeClr val="tx1"/>
                </a:solidFill>
              </a:rPr>
              <a:t>orgány</a:t>
            </a:r>
            <a:r>
              <a:rPr lang="en-GB" sz="1600" dirty="0">
                <a:solidFill>
                  <a:schemeClr val="tx1"/>
                </a:solidFill>
              </a:rPr>
              <a:t> </a:t>
            </a:r>
            <a:r>
              <a:rPr lang="en-GB" sz="1600" dirty="0" err="1">
                <a:solidFill>
                  <a:schemeClr val="tx1"/>
                </a:solidFill>
              </a:rPr>
              <a:t>veřejné</a:t>
            </a:r>
            <a:r>
              <a:rPr lang="en-GB" sz="1600" dirty="0">
                <a:solidFill>
                  <a:schemeClr val="tx1"/>
                </a:solidFill>
              </a:rPr>
              <a:t> </a:t>
            </a:r>
            <a:r>
              <a:rPr lang="en-GB" sz="1600" dirty="0" err="1">
                <a:solidFill>
                  <a:schemeClr val="tx1"/>
                </a:solidFill>
              </a:rPr>
              <a:t>správy</a:t>
            </a:r>
            <a:r>
              <a:rPr lang="en-GB" sz="1600" dirty="0">
                <a:solidFill>
                  <a:schemeClr val="tx1"/>
                </a:solidFill>
              </a:rPr>
              <a:t>, </a:t>
            </a:r>
            <a:r>
              <a:rPr lang="en-GB" sz="1600" dirty="0" err="1">
                <a:solidFill>
                  <a:schemeClr val="tx1"/>
                </a:solidFill>
              </a:rPr>
              <a:t>atd</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Upozorňujeme</a:t>
            </a:r>
            <a:r>
              <a:rPr lang="en-GB" sz="1600" dirty="0">
                <a:solidFill>
                  <a:schemeClr val="tx1"/>
                </a:solidFill>
              </a:rPr>
              <a:t>, </a:t>
            </a:r>
            <a:r>
              <a:rPr lang="en-GB" sz="1600" dirty="0" err="1">
                <a:solidFill>
                  <a:schemeClr val="tx1"/>
                </a:solidFill>
              </a:rPr>
              <a:t>že</a:t>
            </a:r>
            <a:r>
              <a:rPr lang="en-GB" sz="1600" dirty="0">
                <a:solidFill>
                  <a:schemeClr val="tx1"/>
                </a:solidFill>
              </a:rPr>
              <a:t> to </a:t>
            </a:r>
            <a:r>
              <a:rPr lang="en-GB" sz="1600" dirty="0" err="1">
                <a:solidFill>
                  <a:schemeClr val="tx1"/>
                </a:solidFill>
              </a:rPr>
              <a:t>může</a:t>
            </a:r>
            <a:r>
              <a:rPr lang="en-GB" sz="1600" dirty="0">
                <a:solidFill>
                  <a:schemeClr val="tx1"/>
                </a:solidFill>
              </a:rPr>
              <a:t> </a:t>
            </a:r>
            <a:r>
              <a:rPr lang="en-GB" sz="1600" dirty="0" err="1">
                <a:solidFill>
                  <a:schemeClr val="tx1"/>
                </a:solidFill>
              </a:rPr>
              <a:t>souviset</a:t>
            </a:r>
            <a:r>
              <a:rPr lang="en-GB" sz="1600" dirty="0">
                <a:solidFill>
                  <a:schemeClr val="tx1"/>
                </a:solidFill>
              </a:rPr>
              <a:t> s </a:t>
            </a:r>
            <a:r>
              <a:rPr lang="en-GB" sz="1600" dirty="0" err="1">
                <a:solidFill>
                  <a:schemeClr val="tx1"/>
                </a:solidFill>
              </a:rPr>
              <a:t>časem</a:t>
            </a:r>
            <a:r>
              <a:rPr lang="en-GB" sz="1600" dirty="0">
                <a:solidFill>
                  <a:schemeClr val="tx1"/>
                </a:solidFill>
              </a:rPr>
              <a:t>, </a:t>
            </a:r>
            <a:r>
              <a:rPr lang="en-GB" sz="1600" dirty="0" err="1">
                <a:solidFill>
                  <a:schemeClr val="tx1"/>
                </a:solidFill>
              </a:rPr>
              <a:t>protože</a:t>
            </a:r>
            <a:r>
              <a:rPr lang="en-GB" sz="1600" dirty="0">
                <a:solidFill>
                  <a:schemeClr val="tx1"/>
                </a:solidFill>
              </a:rPr>
              <a:t> </a:t>
            </a:r>
            <a:r>
              <a:rPr lang="en-GB" sz="1600" dirty="0" err="1">
                <a:solidFill>
                  <a:schemeClr val="tx1"/>
                </a:solidFill>
              </a:rPr>
              <a:t>prvotní</a:t>
            </a:r>
            <a:r>
              <a:rPr lang="en-GB" sz="1600" dirty="0">
                <a:solidFill>
                  <a:schemeClr val="tx1"/>
                </a:solidFill>
              </a:rPr>
              <a:t> </a:t>
            </a:r>
            <a:r>
              <a:rPr lang="en-GB" sz="1600" dirty="0" err="1">
                <a:solidFill>
                  <a:schemeClr val="tx1"/>
                </a:solidFill>
              </a:rPr>
              <a:t>tvorba</a:t>
            </a:r>
            <a:r>
              <a:rPr lang="en-GB" sz="1600" dirty="0">
                <a:solidFill>
                  <a:schemeClr val="tx1"/>
                </a:solidFill>
              </a:rPr>
              <a:t> </a:t>
            </a:r>
            <a:r>
              <a:rPr lang="en-GB" sz="1600" dirty="0" err="1">
                <a:solidFill>
                  <a:schemeClr val="tx1"/>
                </a:solidFill>
              </a:rPr>
              <a:t>této</a:t>
            </a:r>
            <a:r>
              <a:rPr lang="en-GB" sz="1600" dirty="0">
                <a:solidFill>
                  <a:schemeClr val="tx1"/>
                </a:solidFill>
              </a:rPr>
              <a:t> </a:t>
            </a:r>
            <a:r>
              <a:rPr lang="en-GB" sz="1600" dirty="0" err="1">
                <a:solidFill>
                  <a:schemeClr val="tx1"/>
                </a:solidFill>
              </a:rPr>
              <a:t>syntézy</a:t>
            </a:r>
            <a:r>
              <a:rPr lang="en-GB" sz="1600" dirty="0">
                <a:solidFill>
                  <a:schemeClr val="tx1"/>
                </a:solidFill>
              </a:rPr>
              <a:t> </a:t>
            </a:r>
            <a:r>
              <a:rPr lang="en-GB" sz="1600" dirty="0" err="1">
                <a:solidFill>
                  <a:schemeClr val="tx1"/>
                </a:solidFill>
              </a:rPr>
              <a:t>byla</a:t>
            </a:r>
            <a:r>
              <a:rPr lang="en-GB" sz="1600" dirty="0">
                <a:solidFill>
                  <a:schemeClr val="tx1"/>
                </a:solidFill>
              </a:rPr>
              <a:t> </a:t>
            </a:r>
            <a:r>
              <a:rPr lang="en-GB" sz="1600" dirty="0" err="1">
                <a:solidFill>
                  <a:schemeClr val="tx1"/>
                </a:solidFill>
              </a:rPr>
              <a:t>provedena</a:t>
            </a:r>
            <a:r>
              <a:rPr lang="en-GB" sz="1600" dirty="0">
                <a:solidFill>
                  <a:schemeClr val="tx1"/>
                </a:solidFill>
              </a:rPr>
              <a:t> v </a:t>
            </a:r>
            <a:r>
              <a:rPr lang="en-GB" sz="1600" dirty="0" err="1">
                <a:solidFill>
                  <a:schemeClr val="tx1"/>
                </a:solidFill>
              </a:rPr>
              <a:t>roce</a:t>
            </a:r>
            <a:r>
              <a:rPr lang="en-GB" sz="1600" dirty="0">
                <a:solidFill>
                  <a:schemeClr val="tx1"/>
                </a:solidFill>
              </a:rPr>
              <a:t> 2022 a v </a:t>
            </a:r>
            <a:r>
              <a:rPr lang="en-GB" sz="1600" dirty="0" err="1">
                <a:solidFill>
                  <a:schemeClr val="tx1"/>
                </a:solidFill>
              </a:rPr>
              <a:t>následujících</a:t>
            </a:r>
            <a:r>
              <a:rPr lang="en-GB" sz="1600" dirty="0">
                <a:solidFill>
                  <a:schemeClr val="tx1"/>
                </a:solidFill>
              </a:rPr>
              <a:t> </a:t>
            </a:r>
            <a:r>
              <a:rPr lang="en-GB" sz="1600" dirty="0" err="1">
                <a:solidFill>
                  <a:schemeClr val="tx1"/>
                </a:solidFill>
              </a:rPr>
              <a:t>letech</a:t>
            </a:r>
            <a:r>
              <a:rPr lang="en-GB" sz="1600" dirty="0">
                <a:solidFill>
                  <a:schemeClr val="tx1"/>
                </a:solidFill>
              </a:rPr>
              <a:t> se </a:t>
            </a:r>
            <a:r>
              <a:rPr lang="en-GB" sz="1600" dirty="0" err="1">
                <a:solidFill>
                  <a:schemeClr val="tx1"/>
                </a:solidFill>
              </a:rPr>
              <a:t>mohly</a:t>
            </a:r>
            <a:r>
              <a:rPr lang="en-GB" sz="1600" dirty="0">
                <a:solidFill>
                  <a:schemeClr val="tx1"/>
                </a:solidFill>
              </a:rPr>
              <a:t> </a:t>
            </a:r>
            <a:r>
              <a:rPr lang="en-GB" sz="1600" dirty="0" err="1">
                <a:solidFill>
                  <a:schemeClr val="tx1"/>
                </a:solidFill>
              </a:rPr>
              <a:t>sloučit</a:t>
            </a:r>
            <a:r>
              <a:rPr lang="en-GB" sz="1600" dirty="0">
                <a:solidFill>
                  <a:schemeClr val="tx1"/>
                </a:solidFill>
              </a:rPr>
              <a:t> </a:t>
            </a:r>
            <a:r>
              <a:rPr lang="en-GB" sz="1600" dirty="0" err="1">
                <a:solidFill>
                  <a:schemeClr val="tx1"/>
                </a:solidFill>
              </a:rPr>
              <a:t>nové</a:t>
            </a:r>
            <a:r>
              <a:rPr lang="en-GB" sz="1600" dirty="0">
                <a:solidFill>
                  <a:schemeClr val="tx1"/>
                </a:solidFill>
              </a:rPr>
              <a:t> </a:t>
            </a:r>
            <a:r>
              <a:rPr lang="en-GB" sz="1600" dirty="0" err="1">
                <a:solidFill>
                  <a:schemeClr val="tx1"/>
                </a:solidFill>
              </a:rPr>
              <a:t>technologie</a:t>
            </a:r>
            <a:r>
              <a:rPr lang="en-GB" sz="1600" dirty="0">
                <a:solidFill>
                  <a:schemeClr val="tx1"/>
                </a:solidFill>
              </a:rPr>
              <a:t>, </a:t>
            </a:r>
            <a:r>
              <a:rPr lang="en-GB" sz="1600" dirty="0" err="1">
                <a:solidFill>
                  <a:schemeClr val="tx1"/>
                </a:solidFill>
              </a:rPr>
              <a:t>postupy</a:t>
            </a:r>
            <a:r>
              <a:rPr lang="en-GB" sz="1600" dirty="0">
                <a:solidFill>
                  <a:schemeClr val="tx1"/>
                </a:solidFill>
              </a:rPr>
              <a:t> </a:t>
            </a:r>
            <a:r>
              <a:rPr lang="en-GB" sz="1600" dirty="0" err="1">
                <a:solidFill>
                  <a:schemeClr val="tx1"/>
                </a:solidFill>
              </a:rPr>
              <a:t>nebo</a:t>
            </a:r>
            <a:r>
              <a:rPr lang="en-GB" sz="1600" dirty="0">
                <a:solidFill>
                  <a:schemeClr val="tx1"/>
                </a:solidFill>
              </a:rPr>
              <a:t> </a:t>
            </a:r>
            <a:r>
              <a:rPr lang="en-GB" sz="1600" dirty="0" err="1">
                <a:solidFill>
                  <a:schemeClr val="tx1"/>
                </a:solidFill>
              </a:rPr>
              <a:t>modely</a:t>
            </a:r>
            <a:r>
              <a:rPr lang="en-GB" sz="1600" dirty="0">
                <a:solidFill>
                  <a:schemeClr val="tx1"/>
                </a:solidFill>
              </a:rPr>
              <a:t> </a:t>
            </a:r>
            <a:r>
              <a:rPr lang="en-GB" sz="1600" dirty="0" err="1">
                <a:solidFill>
                  <a:schemeClr val="tx1"/>
                </a:solidFill>
              </a:rPr>
              <a:t>společností</a:t>
            </a:r>
            <a:r>
              <a:rPr lang="en-GB" sz="1600" dirty="0">
                <a:solidFill>
                  <a:schemeClr val="tx1"/>
                </a:solidFill>
              </a:rPr>
              <a:t>.</a:t>
            </a:r>
          </a:p>
          <a:p>
            <a:pPr marL="0" marR="0" lvl="0" indent="0" algn="just" rtl="0">
              <a:lnSpc>
                <a:spcPct val="100000"/>
              </a:lnSpc>
              <a:spcBef>
                <a:spcPts val="0"/>
              </a:spcBef>
              <a:spcAft>
                <a:spcPts val="0"/>
              </a:spcAft>
              <a:buClr>
                <a:srgbClr val="000000"/>
              </a:buClr>
              <a:buSzPts val="2000"/>
              <a:buFont typeface="Arial"/>
              <a:buNone/>
            </a:pPr>
            <a:endParaRPr lang="en-GB"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en-GB" sz="1600" dirty="0" err="1">
                <a:solidFill>
                  <a:schemeClr val="tx1"/>
                </a:solidFill>
              </a:rPr>
              <a:t>Cílem</a:t>
            </a:r>
            <a:r>
              <a:rPr lang="en-GB" sz="1600" dirty="0">
                <a:solidFill>
                  <a:schemeClr val="tx1"/>
                </a:solidFill>
              </a:rPr>
              <a:t> </a:t>
            </a:r>
            <a:r>
              <a:rPr lang="en-GB" sz="1600" dirty="0" err="1">
                <a:solidFill>
                  <a:schemeClr val="tx1"/>
                </a:solidFill>
              </a:rPr>
              <a:t>těchto</a:t>
            </a:r>
            <a:r>
              <a:rPr lang="en-GB" sz="1600" dirty="0">
                <a:solidFill>
                  <a:schemeClr val="tx1"/>
                </a:solidFill>
              </a:rPr>
              <a:t> </a:t>
            </a:r>
            <a:r>
              <a:rPr lang="en-GB" sz="1600" dirty="0" err="1">
                <a:solidFill>
                  <a:schemeClr val="tx1"/>
                </a:solidFill>
              </a:rPr>
              <a:t>zdrojů</a:t>
            </a:r>
            <a:r>
              <a:rPr lang="en-GB" sz="1600" dirty="0">
                <a:solidFill>
                  <a:schemeClr val="tx1"/>
                </a:solidFill>
              </a:rPr>
              <a:t> je </a:t>
            </a:r>
            <a:r>
              <a:rPr lang="en-GB" sz="1600" dirty="0" err="1">
                <a:solidFill>
                  <a:schemeClr val="tx1"/>
                </a:solidFill>
              </a:rPr>
              <a:t>vyzvat</a:t>
            </a:r>
            <a:r>
              <a:rPr lang="en-GB" sz="1600" dirty="0">
                <a:solidFill>
                  <a:schemeClr val="tx1"/>
                </a:solidFill>
              </a:rPr>
              <a:t> studenty, aby </a:t>
            </a:r>
            <a:r>
              <a:rPr lang="en-GB" sz="1600" dirty="0" err="1">
                <a:solidFill>
                  <a:schemeClr val="tx1"/>
                </a:solidFill>
              </a:rPr>
              <a:t>uvedli</a:t>
            </a:r>
            <a:r>
              <a:rPr lang="en-GB" sz="1600" dirty="0">
                <a:solidFill>
                  <a:schemeClr val="tx1"/>
                </a:solidFill>
              </a:rPr>
              <a:t> </a:t>
            </a:r>
            <a:r>
              <a:rPr lang="en-GB" sz="1600" dirty="0" err="1">
                <a:solidFill>
                  <a:schemeClr val="tx1"/>
                </a:solidFill>
              </a:rPr>
              <a:t>teoretické</a:t>
            </a:r>
            <a:r>
              <a:rPr lang="en-GB" sz="1600" dirty="0">
                <a:solidFill>
                  <a:schemeClr val="tx1"/>
                </a:solidFill>
              </a:rPr>
              <a:t> </a:t>
            </a:r>
            <a:r>
              <a:rPr lang="en-GB" sz="1600" dirty="0" err="1">
                <a:solidFill>
                  <a:schemeClr val="tx1"/>
                </a:solidFill>
              </a:rPr>
              <a:t>prvky</a:t>
            </a:r>
            <a:r>
              <a:rPr lang="en-GB" sz="1600" dirty="0">
                <a:solidFill>
                  <a:schemeClr val="tx1"/>
                </a:solidFill>
              </a:rPr>
              <a:t> do </a:t>
            </a:r>
            <a:r>
              <a:rPr lang="en-GB" sz="1600" dirty="0" err="1">
                <a:solidFill>
                  <a:schemeClr val="tx1"/>
                </a:solidFill>
              </a:rPr>
              <a:t>perspektivy</a:t>
            </a:r>
            <a:r>
              <a:rPr lang="en-GB" sz="1600" dirty="0">
                <a:solidFill>
                  <a:schemeClr val="tx1"/>
                </a:solidFill>
              </a:rPr>
              <a:t> a </a:t>
            </a:r>
            <a:r>
              <a:rPr lang="en-GB" sz="1600" dirty="0" err="1">
                <a:solidFill>
                  <a:schemeClr val="tx1"/>
                </a:solidFill>
              </a:rPr>
              <a:t>pochopili</a:t>
            </a:r>
            <a:r>
              <a:rPr lang="en-GB" sz="1600" dirty="0">
                <a:solidFill>
                  <a:schemeClr val="tx1"/>
                </a:solidFill>
              </a:rPr>
              <a:t> </a:t>
            </a:r>
            <a:r>
              <a:rPr lang="en-GB" sz="1600" dirty="0" err="1">
                <a:solidFill>
                  <a:schemeClr val="tx1"/>
                </a:solidFill>
              </a:rPr>
              <a:t>každý</a:t>
            </a:r>
            <a:r>
              <a:rPr lang="en-GB" sz="1600" dirty="0">
                <a:solidFill>
                  <a:schemeClr val="tx1"/>
                </a:solidFill>
              </a:rPr>
              <a:t> model </a:t>
            </a:r>
            <a:r>
              <a:rPr lang="en-GB" sz="1600" dirty="0" err="1">
                <a:solidFill>
                  <a:schemeClr val="tx1"/>
                </a:solidFill>
              </a:rPr>
              <a:t>soukromého</a:t>
            </a:r>
            <a:r>
              <a:rPr lang="en-GB" sz="1600" dirty="0">
                <a:solidFill>
                  <a:schemeClr val="tx1"/>
                </a:solidFill>
              </a:rPr>
              <a:t> </a:t>
            </a:r>
            <a:r>
              <a:rPr lang="en-GB" sz="1600" dirty="0" err="1">
                <a:solidFill>
                  <a:schemeClr val="tx1"/>
                </a:solidFill>
              </a:rPr>
              <a:t>sektoru</a:t>
            </a:r>
            <a:r>
              <a:rPr lang="en-GB" sz="1600" dirty="0">
                <a:solidFill>
                  <a:schemeClr val="tx1"/>
                </a:solidFill>
              </a:rPr>
              <a:t>, aby </a:t>
            </a:r>
            <a:r>
              <a:rPr lang="en-GB" sz="1600" dirty="0" err="1">
                <a:solidFill>
                  <a:schemeClr val="tx1"/>
                </a:solidFill>
              </a:rPr>
              <a:t>čelil</a:t>
            </a:r>
            <a:r>
              <a:rPr lang="en-GB" sz="1600" dirty="0">
                <a:solidFill>
                  <a:schemeClr val="tx1"/>
                </a:solidFill>
              </a:rPr>
              <a:t> </a:t>
            </a:r>
            <a:r>
              <a:rPr lang="en-GB" sz="1600" dirty="0" err="1">
                <a:solidFill>
                  <a:schemeClr val="tx1"/>
                </a:solidFill>
              </a:rPr>
              <a:t>buď</a:t>
            </a:r>
            <a:r>
              <a:rPr lang="en-GB" sz="1600" dirty="0">
                <a:solidFill>
                  <a:schemeClr val="tx1"/>
                </a:solidFill>
              </a:rPr>
              <a:t> </a:t>
            </a:r>
            <a:r>
              <a:rPr lang="en-GB" sz="1600" dirty="0" err="1">
                <a:solidFill>
                  <a:schemeClr val="tx1"/>
                </a:solidFill>
              </a:rPr>
              <a:t>svému</a:t>
            </a:r>
            <a:r>
              <a:rPr lang="en-GB" sz="1600" dirty="0">
                <a:solidFill>
                  <a:schemeClr val="tx1"/>
                </a:solidFill>
              </a:rPr>
              <a:t> </a:t>
            </a:r>
            <a:r>
              <a:rPr lang="en-GB" sz="1600" dirty="0" err="1">
                <a:solidFill>
                  <a:schemeClr val="tx1"/>
                </a:solidFill>
              </a:rPr>
              <a:t>prostředí</a:t>
            </a:r>
            <a:r>
              <a:rPr lang="en-GB" sz="1600" dirty="0">
                <a:solidFill>
                  <a:schemeClr val="tx1"/>
                </a:solidFill>
              </a:rPr>
              <a:t>, </a:t>
            </a:r>
            <a:r>
              <a:rPr lang="en-GB" sz="1600" dirty="0" err="1">
                <a:solidFill>
                  <a:schemeClr val="tx1"/>
                </a:solidFill>
              </a:rPr>
              <a:t>konkurenci</a:t>
            </a:r>
            <a:r>
              <a:rPr lang="en-GB" sz="1600" dirty="0">
                <a:solidFill>
                  <a:schemeClr val="tx1"/>
                </a:solidFill>
              </a:rPr>
              <a:t> </a:t>
            </a:r>
            <a:r>
              <a:rPr lang="en-GB" sz="1600" dirty="0" err="1">
                <a:solidFill>
                  <a:schemeClr val="tx1"/>
                </a:solidFill>
              </a:rPr>
              <a:t>atd</a:t>
            </a:r>
            <a:r>
              <a:rPr lang="en-GB" sz="1600" dirty="0">
                <a:solidFill>
                  <a:schemeClr val="tx1"/>
                </a:solidFill>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7</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a:bodyPr>
          <a:lstStyle/>
          <a:p>
            <a:pPr marL="742950" lvl="0" indent="-742950">
              <a:lnSpc>
                <a:spcPct val="90000"/>
              </a:lnSpc>
              <a:buSzPts val="2400"/>
            </a:pPr>
            <a:r>
              <a:rPr lang="cs-CZ" sz="2800" dirty="0">
                <a:solidFill>
                  <a:schemeClr val="lt1"/>
                </a:solidFill>
              </a:rPr>
              <a:t>Zdroj</a:t>
            </a:r>
            <a:r>
              <a:rPr lang="en-GB" sz="2800" dirty="0">
                <a:solidFill>
                  <a:schemeClr val="lt1"/>
                </a:solidFill>
              </a:rPr>
              <a:t> 2 – </a:t>
            </a:r>
            <a:r>
              <a:rPr lang="cs-CZ" sz="2800" dirty="0">
                <a:solidFill>
                  <a:schemeClr val="lt1"/>
                </a:solidFill>
              </a:rPr>
              <a:t>Přehled dobré praxe</a:t>
            </a:r>
            <a:r>
              <a:rPr lang="en-GB" sz="2800" dirty="0">
                <a:solidFill>
                  <a:schemeClr val="lt1"/>
                </a:solidFill>
              </a:rPr>
              <a:t>: </a:t>
            </a:r>
            <a:r>
              <a:rPr lang="cs-CZ" sz="2800" dirty="0">
                <a:solidFill>
                  <a:schemeClr val="lt1"/>
                </a:solidFill>
              </a:rPr>
              <a:t>přiložený </a:t>
            </a:r>
            <a:r>
              <a:rPr lang="en-GB" sz="2800" dirty="0">
                <a:solidFill>
                  <a:schemeClr val="lt1"/>
                </a:solidFill>
              </a:rPr>
              <a:t>do</a:t>
            </a:r>
            <a:r>
              <a:rPr lang="cs-CZ" sz="2800" dirty="0">
                <a:solidFill>
                  <a:schemeClr val="lt1"/>
                </a:solidFill>
              </a:rPr>
              <a:t>k</a:t>
            </a:r>
            <a:r>
              <a:rPr lang="en-GB" sz="2800" dirty="0" err="1">
                <a:solidFill>
                  <a:schemeClr val="lt1"/>
                </a:solidFill>
              </a:rPr>
              <a:t>ument</a:t>
            </a:r>
            <a:r>
              <a:rPr lang="en-GB" sz="2800" dirty="0">
                <a:solidFill>
                  <a:schemeClr val="lt1"/>
                </a:solidFill>
              </a:rPr>
              <a:t> (S2)</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buSzPts val="2000"/>
            </a:pPr>
            <a:endParaRPr lang="en-GB" sz="1600" dirty="0">
              <a:solidFill>
                <a:schemeClr val="tx1"/>
              </a:solidFill>
            </a:endParaRPr>
          </a:p>
          <a:p>
            <a:pPr>
              <a:buSzPts val="2000"/>
            </a:pPr>
            <a:r>
              <a:rPr lang="en-US" sz="1600" b="1" dirty="0">
                <a:solidFill>
                  <a:schemeClr val="tx1"/>
                </a:solidFill>
              </a:rPr>
              <a:t>Smart Freight Centre </a:t>
            </a:r>
            <a:r>
              <a:rPr lang="en-US" sz="1600" dirty="0">
                <a:solidFill>
                  <a:schemeClr val="tx1"/>
                </a:solidFill>
              </a:rPr>
              <a:t>(2017), “Developing a sustainable Urban Freight Plan – a review of good practices”</a:t>
            </a:r>
          </a:p>
          <a:p>
            <a:pPr marL="0" lvl="0" indent="0" algn="l" rtl="0">
              <a:spcBef>
                <a:spcPts val="0"/>
              </a:spcBef>
              <a:spcAft>
                <a:spcPts val="0"/>
              </a:spcAft>
              <a:buNone/>
            </a:pPr>
            <a:endParaRPr lang="en-US" sz="1600" dirty="0">
              <a:solidFill>
                <a:srgbClr val="7F7F7F"/>
              </a:solidFill>
            </a:endParaRPr>
          </a:p>
          <a:p>
            <a:pPr marL="0" marR="0" lvl="0" indent="0" algn="l" rtl="0">
              <a:lnSpc>
                <a:spcPct val="100000"/>
              </a:lnSpc>
              <a:spcBef>
                <a:spcPts val="0"/>
              </a:spcBef>
              <a:spcAft>
                <a:spcPts val="0"/>
              </a:spcAft>
              <a:buClr>
                <a:srgbClr val="000000"/>
              </a:buClr>
              <a:buSzPts val="2000"/>
              <a:buFont typeface="Arial"/>
              <a:buNone/>
            </a:pPr>
            <a:r>
              <a:rPr lang="en-US" sz="1600" dirty="0" err="1">
                <a:solidFill>
                  <a:schemeClr val="tx1"/>
                </a:solidFill>
              </a:rPr>
              <a:t>Úplné</a:t>
            </a:r>
            <a:r>
              <a:rPr lang="en-US" sz="1600" dirty="0">
                <a:solidFill>
                  <a:schemeClr val="tx1"/>
                </a:solidFill>
              </a:rPr>
              <a:t> </a:t>
            </a:r>
            <a:r>
              <a:rPr lang="en-US" sz="1600" dirty="0" err="1">
                <a:solidFill>
                  <a:schemeClr val="tx1"/>
                </a:solidFill>
              </a:rPr>
              <a:t>znění</a:t>
            </a:r>
            <a:r>
              <a:rPr lang="en-US" sz="1600" dirty="0">
                <a:solidFill>
                  <a:schemeClr val="tx1"/>
                </a:solidFill>
              </a:rPr>
              <a:t> </a:t>
            </a:r>
            <a:r>
              <a:rPr lang="en-US" sz="1600" dirty="0" err="1">
                <a:solidFill>
                  <a:schemeClr val="tx1"/>
                </a:solidFill>
              </a:rPr>
              <a:t>studie</a:t>
            </a:r>
            <a:r>
              <a:rPr lang="en-US" sz="1600" dirty="0">
                <a:solidFill>
                  <a:schemeClr val="tx1"/>
                </a:solidFill>
              </a:rPr>
              <a:t> v </a:t>
            </a:r>
            <a:r>
              <a:rPr lang="en-US" sz="1600" dirty="0" err="1">
                <a:solidFill>
                  <a:schemeClr val="tx1"/>
                </a:solidFill>
              </a:rPr>
              <a:t>angličtině</a:t>
            </a:r>
            <a:endParaRPr lang="en-US"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endParaRPr lang="en-US" sz="1600" dirty="0">
              <a:solidFill>
                <a:schemeClr val="tx1"/>
              </a:solidFill>
            </a:endParaRPr>
          </a:p>
          <a:p>
            <a:pPr marL="0" marR="0" lvl="0" indent="0" algn="l" rtl="0">
              <a:lnSpc>
                <a:spcPct val="100000"/>
              </a:lnSpc>
              <a:spcBef>
                <a:spcPts val="0"/>
              </a:spcBef>
              <a:spcAft>
                <a:spcPts val="0"/>
              </a:spcAft>
              <a:buClr>
                <a:srgbClr val="000000"/>
              </a:buClr>
              <a:buSzPts val="2000"/>
              <a:buFont typeface="Arial"/>
              <a:buNone/>
            </a:pPr>
            <a:r>
              <a:rPr lang="en-US" sz="1600" b="1" dirty="0" err="1">
                <a:solidFill>
                  <a:schemeClr val="tx1"/>
                </a:solidFill>
              </a:rPr>
              <a:t>Shrnutí</a:t>
            </a:r>
            <a:r>
              <a:rPr lang="en-US" sz="1600" b="1" dirty="0">
                <a:solidFill>
                  <a:schemeClr val="tx1"/>
                </a:solidFill>
              </a:rPr>
              <a:t>:</a:t>
            </a:r>
          </a:p>
          <a:p>
            <a:pPr marL="0" marR="0" lvl="0" indent="0" algn="l" rtl="0">
              <a:lnSpc>
                <a:spcPct val="100000"/>
              </a:lnSpc>
              <a:spcBef>
                <a:spcPts val="0"/>
              </a:spcBef>
              <a:spcAft>
                <a:spcPts val="0"/>
              </a:spcAft>
              <a:buClr>
                <a:srgbClr val="000000"/>
              </a:buClr>
              <a:buSzPts val="2000"/>
              <a:buFont typeface="Arial"/>
              <a:buNone/>
            </a:pPr>
            <a:r>
              <a:rPr lang="en-US" sz="1600" dirty="0" err="1">
                <a:solidFill>
                  <a:schemeClr val="tx1"/>
                </a:solidFill>
              </a:rPr>
              <a:t>Tento</a:t>
            </a:r>
            <a:r>
              <a:rPr lang="en-US" sz="1600" dirty="0">
                <a:solidFill>
                  <a:schemeClr val="tx1"/>
                </a:solidFill>
              </a:rPr>
              <a:t> </a:t>
            </a:r>
            <a:r>
              <a:rPr lang="en-US" sz="1600" dirty="0" err="1">
                <a:solidFill>
                  <a:schemeClr val="tx1"/>
                </a:solidFill>
              </a:rPr>
              <a:t>dokument</a:t>
            </a:r>
            <a:r>
              <a:rPr lang="en-US" sz="1600" dirty="0">
                <a:solidFill>
                  <a:schemeClr val="tx1"/>
                </a:solidFill>
              </a:rPr>
              <a:t> je </a:t>
            </a:r>
            <a:r>
              <a:rPr lang="en-US" sz="1600" dirty="0" err="1">
                <a:solidFill>
                  <a:schemeClr val="tx1"/>
                </a:solidFill>
              </a:rPr>
              <a:t>rozdělen</a:t>
            </a:r>
            <a:r>
              <a:rPr lang="en-US" sz="1600" dirty="0">
                <a:solidFill>
                  <a:schemeClr val="tx1"/>
                </a:solidFill>
              </a:rPr>
              <a:t> do </a:t>
            </a:r>
            <a:r>
              <a:rPr lang="en-US" sz="1600" dirty="0" err="1">
                <a:solidFill>
                  <a:schemeClr val="tx1"/>
                </a:solidFill>
              </a:rPr>
              <a:t>čtyř</a:t>
            </a:r>
            <a:r>
              <a:rPr lang="en-US" sz="1600" dirty="0">
                <a:solidFill>
                  <a:schemeClr val="tx1"/>
                </a:solidFill>
              </a:rPr>
              <a:t> </a:t>
            </a:r>
            <a:r>
              <a:rPr lang="en-US" sz="1600" dirty="0" err="1">
                <a:solidFill>
                  <a:schemeClr val="tx1"/>
                </a:solidFill>
              </a:rPr>
              <a:t>částí</a:t>
            </a:r>
            <a:r>
              <a:rPr lang="en-US" sz="1600" dirty="0">
                <a:solidFill>
                  <a:schemeClr val="tx1"/>
                </a:solidFill>
              </a:rPr>
              <a:t>. </a:t>
            </a:r>
            <a:r>
              <a:rPr lang="en-US" sz="1600" dirty="0" err="1">
                <a:solidFill>
                  <a:schemeClr val="tx1"/>
                </a:solidFill>
              </a:rPr>
              <a:t>Nejprve</a:t>
            </a:r>
            <a:r>
              <a:rPr lang="en-US" sz="1600" dirty="0">
                <a:solidFill>
                  <a:schemeClr val="tx1"/>
                </a:solidFill>
              </a:rPr>
              <a:t> se </a:t>
            </a:r>
            <a:r>
              <a:rPr lang="en-US" sz="1600" dirty="0" err="1">
                <a:solidFill>
                  <a:schemeClr val="tx1"/>
                </a:solidFill>
              </a:rPr>
              <a:t>zabývá</a:t>
            </a:r>
            <a:r>
              <a:rPr lang="en-US" sz="1600" dirty="0">
                <a:solidFill>
                  <a:schemeClr val="tx1"/>
                </a:solidFill>
              </a:rPr>
              <a:t> </a:t>
            </a:r>
            <a:r>
              <a:rPr lang="en-US" sz="1600" dirty="0" err="1">
                <a:solidFill>
                  <a:schemeClr val="tx1"/>
                </a:solidFill>
              </a:rPr>
              <a:t>důvody</a:t>
            </a:r>
            <a:r>
              <a:rPr lang="en-US" sz="1600" dirty="0">
                <a:solidFill>
                  <a:schemeClr val="tx1"/>
                </a:solidFill>
              </a:rPr>
              <a:t>, </a:t>
            </a:r>
            <a:r>
              <a:rPr lang="en-US" sz="1600" dirty="0" err="1">
                <a:solidFill>
                  <a:schemeClr val="tx1"/>
                </a:solidFill>
              </a:rPr>
              <a:t>proč</a:t>
            </a:r>
            <a:r>
              <a:rPr lang="en-US" sz="1600" dirty="0">
                <a:solidFill>
                  <a:schemeClr val="tx1"/>
                </a:solidFill>
              </a:rPr>
              <a:t> </a:t>
            </a:r>
            <a:r>
              <a:rPr lang="en-US" sz="1600" dirty="0" err="1">
                <a:solidFill>
                  <a:schemeClr val="tx1"/>
                </a:solidFill>
              </a:rPr>
              <a:t>upřednostňovat</a:t>
            </a:r>
            <a:r>
              <a:rPr lang="en-US" sz="1600" dirty="0">
                <a:solidFill>
                  <a:schemeClr val="tx1"/>
                </a:solidFill>
              </a:rPr>
              <a:t> </a:t>
            </a:r>
            <a:r>
              <a:rPr lang="en-US" sz="1600" dirty="0" err="1">
                <a:solidFill>
                  <a:schemeClr val="tx1"/>
                </a:solidFill>
              </a:rPr>
              <a:t>udržitelnou</a:t>
            </a:r>
            <a:r>
              <a:rPr lang="en-US" sz="1600" dirty="0">
                <a:solidFill>
                  <a:schemeClr val="tx1"/>
                </a:solidFill>
              </a:rPr>
              <a:t> </a:t>
            </a:r>
            <a:r>
              <a:rPr lang="en-US" sz="1600" dirty="0" err="1">
                <a:solidFill>
                  <a:schemeClr val="tx1"/>
                </a:solidFill>
              </a:rPr>
              <a:t>nákladní</a:t>
            </a:r>
            <a:r>
              <a:rPr lang="en-US" sz="1600" dirty="0">
                <a:solidFill>
                  <a:schemeClr val="tx1"/>
                </a:solidFill>
              </a:rPr>
              <a:t> </a:t>
            </a:r>
            <a:r>
              <a:rPr lang="en-US" sz="1600" dirty="0" err="1">
                <a:solidFill>
                  <a:schemeClr val="tx1"/>
                </a:solidFill>
              </a:rPr>
              <a:t>dopravu</a:t>
            </a:r>
            <a:r>
              <a:rPr lang="en-US" sz="1600" dirty="0">
                <a:solidFill>
                  <a:schemeClr val="tx1"/>
                </a:solidFill>
              </a:rPr>
              <a:t> </a:t>
            </a:r>
            <a:r>
              <a:rPr lang="en-US" sz="1600" dirty="0" err="1">
                <a:solidFill>
                  <a:schemeClr val="tx1"/>
                </a:solidFill>
              </a:rPr>
              <a:t>ve</a:t>
            </a:r>
            <a:r>
              <a:rPr lang="en-US" sz="1600" dirty="0">
                <a:solidFill>
                  <a:schemeClr val="tx1"/>
                </a:solidFill>
              </a:rPr>
              <a:t> </a:t>
            </a:r>
            <a:r>
              <a:rPr lang="en-US" sz="1600" dirty="0" err="1">
                <a:solidFill>
                  <a:schemeClr val="tx1"/>
                </a:solidFill>
              </a:rPr>
              <a:t>městech</a:t>
            </a:r>
            <a:r>
              <a:rPr lang="en-US" sz="1600" dirty="0">
                <a:solidFill>
                  <a:schemeClr val="tx1"/>
                </a:solidFill>
              </a:rPr>
              <a:t>. </a:t>
            </a:r>
            <a:r>
              <a:rPr lang="en-US" sz="1600" dirty="0" err="1">
                <a:solidFill>
                  <a:schemeClr val="tx1"/>
                </a:solidFill>
              </a:rPr>
              <a:t>Poté</a:t>
            </a:r>
            <a:r>
              <a:rPr lang="en-US" sz="1600" dirty="0">
                <a:solidFill>
                  <a:schemeClr val="tx1"/>
                </a:solidFill>
              </a:rPr>
              <a:t> </a:t>
            </a:r>
            <a:r>
              <a:rPr lang="en-US" sz="1600" dirty="0" err="1">
                <a:solidFill>
                  <a:schemeClr val="tx1"/>
                </a:solidFill>
              </a:rPr>
              <a:t>podává</a:t>
            </a:r>
            <a:r>
              <a:rPr lang="en-US" sz="1600" dirty="0">
                <a:solidFill>
                  <a:schemeClr val="tx1"/>
                </a:solidFill>
              </a:rPr>
              <a:t> </a:t>
            </a:r>
            <a:r>
              <a:rPr lang="en-US" sz="1600" dirty="0" err="1">
                <a:solidFill>
                  <a:schemeClr val="tx1"/>
                </a:solidFill>
              </a:rPr>
              <a:t>přehled</a:t>
            </a:r>
            <a:r>
              <a:rPr lang="en-US" sz="1600" dirty="0">
                <a:solidFill>
                  <a:schemeClr val="tx1"/>
                </a:solidFill>
              </a:rPr>
              <a:t> </a:t>
            </a:r>
            <a:r>
              <a:rPr lang="en-US" sz="1600" dirty="0" err="1">
                <a:solidFill>
                  <a:schemeClr val="tx1"/>
                </a:solidFill>
              </a:rPr>
              <a:t>řešení</a:t>
            </a:r>
            <a:r>
              <a:rPr lang="en-US" sz="1600" dirty="0">
                <a:solidFill>
                  <a:schemeClr val="tx1"/>
                </a:solidFill>
              </a:rPr>
              <a:t> </a:t>
            </a:r>
            <a:r>
              <a:rPr lang="en-US" sz="1600" dirty="0" err="1">
                <a:solidFill>
                  <a:schemeClr val="tx1"/>
                </a:solidFill>
              </a:rPr>
              <a:t>udržitelné</a:t>
            </a:r>
            <a:r>
              <a:rPr lang="en-US" sz="1600" dirty="0">
                <a:solidFill>
                  <a:schemeClr val="tx1"/>
                </a:solidFill>
              </a:rPr>
              <a:t> </a:t>
            </a:r>
            <a:r>
              <a:rPr lang="en-US" sz="1600" dirty="0" err="1">
                <a:solidFill>
                  <a:schemeClr val="tx1"/>
                </a:solidFill>
              </a:rPr>
              <a:t>nákladní</a:t>
            </a:r>
            <a:r>
              <a:rPr lang="en-US" sz="1600" dirty="0">
                <a:solidFill>
                  <a:schemeClr val="tx1"/>
                </a:solidFill>
              </a:rPr>
              <a:t> </a:t>
            </a:r>
            <a:r>
              <a:rPr lang="en-US" sz="1600" dirty="0" err="1">
                <a:solidFill>
                  <a:schemeClr val="tx1"/>
                </a:solidFill>
              </a:rPr>
              <a:t>dopravy</a:t>
            </a:r>
            <a:r>
              <a:rPr lang="en-US" sz="1600" dirty="0">
                <a:solidFill>
                  <a:schemeClr val="tx1"/>
                </a:solidFill>
              </a:rPr>
              <a:t> a </a:t>
            </a:r>
            <a:r>
              <a:rPr lang="en-US" sz="1600" dirty="0" err="1">
                <a:solidFill>
                  <a:schemeClr val="tx1"/>
                </a:solidFill>
              </a:rPr>
              <a:t>přechází</a:t>
            </a:r>
            <a:r>
              <a:rPr lang="en-US" sz="1600" dirty="0">
                <a:solidFill>
                  <a:schemeClr val="tx1"/>
                </a:solidFill>
              </a:rPr>
              <a:t> </a:t>
            </a:r>
            <a:r>
              <a:rPr lang="en-US" sz="1600" dirty="0" err="1">
                <a:solidFill>
                  <a:schemeClr val="tx1"/>
                </a:solidFill>
              </a:rPr>
              <a:t>ke</a:t>
            </a:r>
            <a:r>
              <a:rPr lang="en-US" sz="1600" dirty="0">
                <a:solidFill>
                  <a:schemeClr val="tx1"/>
                </a:solidFill>
              </a:rPr>
              <a:t> </a:t>
            </a:r>
            <a:r>
              <a:rPr lang="en-US" sz="1600" dirty="0" err="1">
                <a:solidFill>
                  <a:schemeClr val="tx1"/>
                </a:solidFill>
              </a:rPr>
              <a:t>zkoumání</a:t>
            </a:r>
            <a:r>
              <a:rPr lang="en-US" sz="1600" dirty="0">
                <a:solidFill>
                  <a:schemeClr val="tx1"/>
                </a:solidFill>
              </a:rPr>
              <a:t> </a:t>
            </a:r>
            <a:r>
              <a:rPr lang="en-US" sz="1600" dirty="0" err="1">
                <a:solidFill>
                  <a:schemeClr val="tx1"/>
                </a:solidFill>
              </a:rPr>
              <a:t>zkušeností</a:t>
            </a:r>
            <a:r>
              <a:rPr lang="en-US" sz="1600" dirty="0">
                <a:solidFill>
                  <a:schemeClr val="tx1"/>
                </a:solidFill>
              </a:rPr>
              <a:t> z </a:t>
            </a:r>
            <a:r>
              <a:rPr lang="en-US" sz="1600" dirty="0" err="1">
                <a:solidFill>
                  <a:schemeClr val="tx1"/>
                </a:solidFill>
              </a:rPr>
              <a:t>experimentování</a:t>
            </a:r>
            <a:r>
              <a:rPr lang="en-US" sz="1600" dirty="0">
                <a:solidFill>
                  <a:schemeClr val="tx1"/>
                </a:solidFill>
              </a:rPr>
              <a:t> a </a:t>
            </a:r>
            <a:r>
              <a:rPr lang="en-US" sz="1600" dirty="0" err="1">
                <a:solidFill>
                  <a:schemeClr val="tx1"/>
                </a:solidFill>
              </a:rPr>
              <a:t>zavádění</a:t>
            </a:r>
            <a:r>
              <a:rPr lang="en-US" sz="1600" dirty="0">
                <a:solidFill>
                  <a:schemeClr val="tx1"/>
                </a:solidFill>
              </a:rPr>
              <a:t> </a:t>
            </a:r>
            <a:r>
              <a:rPr lang="en-US" sz="1600" dirty="0" err="1">
                <a:solidFill>
                  <a:schemeClr val="tx1"/>
                </a:solidFill>
              </a:rPr>
              <a:t>řešení</a:t>
            </a:r>
            <a:r>
              <a:rPr lang="en-US" sz="1600" dirty="0">
                <a:solidFill>
                  <a:schemeClr val="tx1"/>
                </a:solidFill>
              </a:rPr>
              <a:t> </a:t>
            </a:r>
            <a:r>
              <a:rPr lang="en-US" sz="1600" dirty="0" err="1">
                <a:solidFill>
                  <a:schemeClr val="tx1"/>
                </a:solidFill>
              </a:rPr>
              <a:t>udržitelné</a:t>
            </a:r>
            <a:r>
              <a:rPr lang="en-US" sz="1600" dirty="0">
                <a:solidFill>
                  <a:schemeClr val="tx1"/>
                </a:solidFill>
              </a:rPr>
              <a:t> </a:t>
            </a:r>
            <a:r>
              <a:rPr lang="en-US" sz="1600" dirty="0" err="1">
                <a:solidFill>
                  <a:schemeClr val="tx1"/>
                </a:solidFill>
              </a:rPr>
              <a:t>nákladní</a:t>
            </a:r>
            <a:r>
              <a:rPr lang="en-US" sz="1600" dirty="0">
                <a:solidFill>
                  <a:schemeClr val="tx1"/>
                </a:solidFill>
              </a:rPr>
              <a:t> </a:t>
            </a:r>
            <a:r>
              <a:rPr lang="en-US" sz="1600" dirty="0" err="1">
                <a:solidFill>
                  <a:schemeClr val="tx1"/>
                </a:solidFill>
              </a:rPr>
              <a:t>dopravy</a:t>
            </a:r>
            <a:r>
              <a:rPr lang="en-US" sz="1600" dirty="0">
                <a:solidFill>
                  <a:schemeClr val="tx1"/>
                </a:solidFill>
              </a:rPr>
              <a:t> v </a:t>
            </a:r>
            <a:r>
              <a:rPr lang="en-US" sz="1600" dirty="0" err="1">
                <a:solidFill>
                  <a:schemeClr val="tx1"/>
                </a:solidFill>
              </a:rPr>
              <a:t>posledních</a:t>
            </a:r>
            <a:r>
              <a:rPr lang="en-US" sz="1600" dirty="0">
                <a:solidFill>
                  <a:schemeClr val="tx1"/>
                </a:solidFill>
              </a:rPr>
              <a:t> </a:t>
            </a:r>
            <a:r>
              <a:rPr lang="en-US" sz="1600" dirty="0" err="1">
                <a:solidFill>
                  <a:schemeClr val="tx1"/>
                </a:solidFill>
              </a:rPr>
              <a:t>dvou</a:t>
            </a:r>
            <a:r>
              <a:rPr lang="en-US" sz="1600" dirty="0">
                <a:solidFill>
                  <a:schemeClr val="tx1"/>
                </a:solidFill>
              </a:rPr>
              <a:t> </a:t>
            </a:r>
            <a:r>
              <a:rPr lang="en-US" sz="1600" dirty="0" err="1">
                <a:solidFill>
                  <a:schemeClr val="tx1"/>
                </a:solidFill>
              </a:rPr>
              <a:t>desetiletích</a:t>
            </a:r>
            <a:r>
              <a:rPr lang="en-US" sz="1600" dirty="0">
                <a:solidFill>
                  <a:schemeClr val="tx1"/>
                </a:solidFill>
              </a:rPr>
              <a:t>. </a:t>
            </a:r>
            <a:r>
              <a:rPr lang="en-US" sz="1600" dirty="0" err="1">
                <a:solidFill>
                  <a:schemeClr val="tx1"/>
                </a:solidFill>
              </a:rPr>
              <a:t>Nakonec</a:t>
            </a:r>
            <a:r>
              <a:rPr lang="en-US" sz="1600" dirty="0">
                <a:solidFill>
                  <a:schemeClr val="tx1"/>
                </a:solidFill>
              </a:rPr>
              <a:t> </a:t>
            </a:r>
            <a:r>
              <a:rPr lang="en-US" sz="1600" dirty="0" err="1">
                <a:solidFill>
                  <a:schemeClr val="tx1"/>
                </a:solidFill>
              </a:rPr>
              <a:t>poskytuje</a:t>
            </a:r>
            <a:r>
              <a:rPr lang="en-US" sz="1600" dirty="0">
                <a:solidFill>
                  <a:schemeClr val="tx1"/>
                </a:solidFill>
              </a:rPr>
              <a:t> </a:t>
            </a:r>
            <a:r>
              <a:rPr lang="en-US" sz="1600" dirty="0" err="1">
                <a:solidFill>
                  <a:schemeClr val="tx1"/>
                </a:solidFill>
              </a:rPr>
              <a:t>shrnutí</a:t>
            </a:r>
            <a:r>
              <a:rPr lang="en-US" sz="1600" dirty="0">
                <a:solidFill>
                  <a:schemeClr val="tx1"/>
                </a:solidFill>
              </a:rPr>
              <a:t> </a:t>
            </a:r>
            <a:r>
              <a:rPr lang="en-US" sz="1600" dirty="0" err="1">
                <a:solidFill>
                  <a:schemeClr val="tx1"/>
                </a:solidFill>
              </a:rPr>
              <a:t>zkušeností</a:t>
            </a:r>
            <a:r>
              <a:rPr lang="en-US" sz="1600" dirty="0">
                <a:solidFill>
                  <a:schemeClr val="tx1"/>
                </a:solidFill>
              </a:rPr>
              <a:t> a </a:t>
            </a:r>
            <a:r>
              <a:rPr lang="en-US" sz="1600" dirty="0" err="1">
                <a:solidFill>
                  <a:schemeClr val="tx1"/>
                </a:solidFill>
              </a:rPr>
              <a:t>iniciativ</a:t>
            </a:r>
            <a:r>
              <a:rPr lang="en-US" sz="1600" dirty="0">
                <a:solidFill>
                  <a:schemeClr val="tx1"/>
                </a:solidFill>
              </a:rPr>
              <a:t> z </a:t>
            </a:r>
            <a:r>
              <a:rPr lang="en-US" sz="1600" dirty="0" err="1">
                <a:solidFill>
                  <a:schemeClr val="tx1"/>
                </a:solidFill>
              </a:rPr>
              <a:t>pěti</a:t>
            </a:r>
            <a:r>
              <a:rPr lang="en-US" sz="1600" dirty="0">
                <a:solidFill>
                  <a:schemeClr val="tx1"/>
                </a:solidFill>
              </a:rPr>
              <a:t> </a:t>
            </a:r>
            <a:r>
              <a:rPr lang="en-US" sz="1600" dirty="0" err="1">
                <a:solidFill>
                  <a:schemeClr val="tx1"/>
                </a:solidFill>
              </a:rPr>
              <a:t>regionů</a:t>
            </a:r>
            <a:r>
              <a:rPr lang="en-US" sz="1600" dirty="0">
                <a:solidFill>
                  <a:schemeClr val="tx1"/>
                </a:solidFill>
              </a:rPr>
              <a:t>, </a:t>
            </a:r>
            <a:r>
              <a:rPr lang="en-US" sz="1600" dirty="0" err="1">
                <a:solidFill>
                  <a:schemeClr val="tx1"/>
                </a:solidFill>
              </a:rPr>
              <a:t>které</a:t>
            </a:r>
            <a:r>
              <a:rPr lang="en-US" sz="1600" dirty="0">
                <a:solidFill>
                  <a:schemeClr val="tx1"/>
                </a:solidFill>
              </a:rPr>
              <a:t> </a:t>
            </a:r>
            <a:r>
              <a:rPr lang="en-US" sz="1600" dirty="0" err="1">
                <a:solidFill>
                  <a:schemeClr val="tx1"/>
                </a:solidFill>
              </a:rPr>
              <a:t>mají</a:t>
            </a:r>
            <a:r>
              <a:rPr lang="en-US" sz="1600" dirty="0">
                <a:solidFill>
                  <a:schemeClr val="tx1"/>
                </a:solidFill>
              </a:rPr>
              <a:t> v </a:t>
            </a:r>
            <a:r>
              <a:rPr lang="en-US" sz="1600" dirty="0" err="1">
                <a:solidFill>
                  <a:schemeClr val="tx1"/>
                </a:solidFill>
              </a:rPr>
              <a:t>oblasti</a:t>
            </a:r>
            <a:r>
              <a:rPr lang="en-US" sz="1600" dirty="0">
                <a:solidFill>
                  <a:schemeClr val="tx1"/>
                </a:solidFill>
              </a:rPr>
              <a:t> </a:t>
            </a:r>
            <a:r>
              <a:rPr lang="en-US" sz="1600" dirty="0" err="1">
                <a:solidFill>
                  <a:schemeClr val="tx1"/>
                </a:solidFill>
              </a:rPr>
              <a:t>udržitelné</a:t>
            </a:r>
            <a:r>
              <a:rPr lang="en-US" sz="1600" dirty="0">
                <a:solidFill>
                  <a:schemeClr val="tx1"/>
                </a:solidFill>
              </a:rPr>
              <a:t> </a:t>
            </a:r>
            <a:r>
              <a:rPr lang="en-US" sz="1600" dirty="0" err="1">
                <a:solidFill>
                  <a:schemeClr val="tx1"/>
                </a:solidFill>
              </a:rPr>
              <a:t>městské</a:t>
            </a:r>
            <a:r>
              <a:rPr lang="en-US" sz="1600" dirty="0">
                <a:solidFill>
                  <a:schemeClr val="tx1"/>
                </a:solidFill>
              </a:rPr>
              <a:t> </a:t>
            </a:r>
            <a:r>
              <a:rPr lang="en-US" sz="1600" dirty="0" err="1">
                <a:solidFill>
                  <a:schemeClr val="tx1"/>
                </a:solidFill>
              </a:rPr>
              <a:t>nákladní</a:t>
            </a:r>
            <a:r>
              <a:rPr lang="en-US" sz="1600" dirty="0">
                <a:solidFill>
                  <a:schemeClr val="tx1"/>
                </a:solidFill>
              </a:rPr>
              <a:t> </a:t>
            </a:r>
            <a:r>
              <a:rPr lang="en-US" sz="1600" dirty="0" err="1">
                <a:solidFill>
                  <a:schemeClr val="tx1"/>
                </a:solidFill>
              </a:rPr>
              <a:t>dopravy</a:t>
            </a:r>
            <a:r>
              <a:rPr lang="en-US" sz="1600" dirty="0">
                <a:solidFill>
                  <a:schemeClr val="tx1"/>
                </a:solidFill>
              </a:rPr>
              <a:t> </a:t>
            </a:r>
            <a:r>
              <a:rPr lang="en-US" sz="1600" dirty="0" err="1">
                <a:solidFill>
                  <a:schemeClr val="tx1"/>
                </a:solidFill>
              </a:rPr>
              <a:t>pravděpodobně</a:t>
            </a:r>
            <a:r>
              <a:rPr lang="en-US" sz="1600" dirty="0">
                <a:solidFill>
                  <a:schemeClr val="tx1"/>
                </a:solidFill>
              </a:rPr>
              <a:t> </a:t>
            </a:r>
            <a:r>
              <a:rPr lang="en-US" sz="1600" dirty="0" err="1">
                <a:solidFill>
                  <a:schemeClr val="tx1"/>
                </a:solidFill>
              </a:rPr>
              <a:t>nejvíce</a:t>
            </a:r>
            <a:r>
              <a:rPr lang="en-US" sz="1600" dirty="0">
                <a:solidFill>
                  <a:schemeClr val="tx1"/>
                </a:solidFill>
              </a:rPr>
              <a:t> </a:t>
            </a:r>
            <a:r>
              <a:rPr lang="en-US" sz="1600" dirty="0" err="1">
                <a:solidFill>
                  <a:schemeClr val="tx1"/>
                </a:solidFill>
              </a:rPr>
              <a:t>zkušeností</a:t>
            </a:r>
            <a:r>
              <a:rPr lang="en-US" sz="1600" dirty="0">
                <a:solidFill>
                  <a:schemeClr val="tx1"/>
                </a:solidFill>
              </a:rPr>
              <a:t>: </a:t>
            </a:r>
            <a:r>
              <a:rPr lang="en-US" sz="1600" dirty="0" err="1">
                <a:solidFill>
                  <a:schemeClr val="tx1"/>
                </a:solidFill>
              </a:rPr>
              <a:t>Londýn</a:t>
            </a:r>
            <a:r>
              <a:rPr lang="en-US" sz="1600" dirty="0">
                <a:solidFill>
                  <a:schemeClr val="tx1"/>
                </a:solidFill>
              </a:rPr>
              <a:t>, New York, </a:t>
            </a:r>
            <a:r>
              <a:rPr lang="en-US" sz="1600" dirty="0" err="1">
                <a:solidFill>
                  <a:schemeClr val="tx1"/>
                </a:solidFill>
              </a:rPr>
              <a:t>Tokio</a:t>
            </a:r>
            <a:r>
              <a:rPr lang="en-US" sz="1600" dirty="0">
                <a:solidFill>
                  <a:schemeClr val="tx1"/>
                </a:solidFill>
              </a:rPr>
              <a:t>, </a:t>
            </a:r>
            <a:r>
              <a:rPr lang="en-US" sz="1600" dirty="0" err="1">
                <a:solidFill>
                  <a:schemeClr val="tx1"/>
                </a:solidFill>
              </a:rPr>
              <a:t>Paříž</a:t>
            </a:r>
            <a:r>
              <a:rPr lang="en-US" sz="1600" dirty="0">
                <a:solidFill>
                  <a:schemeClr val="tx1"/>
                </a:solidFill>
              </a:rPr>
              <a:t> a </a:t>
            </a:r>
            <a:r>
              <a:rPr lang="en-US" sz="1600" dirty="0" err="1">
                <a:solidFill>
                  <a:schemeClr val="tx1"/>
                </a:solidFill>
              </a:rPr>
              <a:t>Kalifornie</a:t>
            </a:r>
            <a:r>
              <a:rPr lang="en-US" sz="1600" dirty="0">
                <a:solidFill>
                  <a:schemeClr val="tx1"/>
                </a:solidFill>
              </a:rPr>
              <a:t>.</a:t>
            </a:r>
            <a:endParaRPr lang="en-US" sz="1600" b="0" i="0" u="none" strike="noStrike" cap="none" dirty="0">
              <a:solidFill>
                <a:schemeClr val="tx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8</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a:bodyPr>
          <a:lstStyle/>
          <a:p>
            <a:pPr marL="742950" lvl="0" indent="-742950">
              <a:lnSpc>
                <a:spcPct val="90000"/>
              </a:lnSpc>
              <a:buSzPts val="2400"/>
            </a:pPr>
            <a:r>
              <a:rPr lang="cs-CZ" sz="2800" dirty="0">
                <a:solidFill>
                  <a:schemeClr val="lt1"/>
                </a:solidFill>
              </a:rPr>
              <a:t>Zdroj</a:t>
            </a:r>
            <a:r>
              <a:rPr lang="en-GB" sz="2800" dirty="0">
                <a:solidFill>
                  <a:schemeClr val="lt1"/>
                </a:solidFill>
              </a:rPr>
              <a:t> 3 – Informa</a:t>
            </a:r>
            <a:r>
              <a:rPr lang="cs-CZ" sz="2800" dirty="0">
                <a:solidFill>
                  <a:schemeClr val="lt1"/>
                </a:solidFill>
              </a:rPr>
              <a:t>ční příručka</a:t>
            </a:r>
            <a:r>
              <a:rPr lang="en-GB" sz="2800" dirty="0">
                <a:solidFill>
                  <a:schemeClr val="lt1"/>
                </a:solidFill>
              </a:rPr>
              <a:t>: </a:t>
            </a:r>
            <a:r>
              <a:rPr lang="cs-CZ" sz="2800" dirty="0">
                <a:solidFill>
                  <a:schemeClr val="lt1"/>
                </a:solidFill>
              </a:rPr>
              <a:t>přiložený </a:t>
            </a:r>
            <a:r>
              <a:rPr lang="en-GB" sz="2800" dirty="0">
                <a:solidFill>
                  <a:schemeClr val="lt1"/>
                </a:solidFill>
              </a:rPr>
              <a:t>do</a:t>
            </a:r>
            <a:r>
              <a:rPr lang="cs-CZ" sz="2800" dirty="0">
                <a:solidFill>
                  <a:schemeClr val="lt1"/>
                </a:solidFill>
              </a:rPr>
              <a:t>k</a:t>
            </a:r>
            <a:r>
              <a:rPr lang="en-GB" sz="2800" dirty="0" err="1">
                <a:solidFill>
                  <a:schemeClr val="lt1"/>
                </a:solidFill>
              </a:rPr>
              <a:t>ument</a:t>
            </a:r>
            <a:r>
              <a:rPr lang="en-GB" sz="2800" dirty="0">
                <a:solidFill>
                  <a:schemeClr val="lt1"/>
                </a:solidFill>
              </a:rPr>
              <a:t> (S3)</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endParaRPr>
          </a:p>
          <a:p>
            <a:pPr lvl="0" algn="just">
              <a:buSzPts val="2000"/>
            </a:pPr>
            <a:r>
              <a:rPr lang="en-US" sz="1600" b="1" dirty="0">
                <a:solidFill>
                  <a:schemeClr val="tx1"/>
                </a:solidFill>
              </a:rPr>
              <a:t>Dr. Georgia </a:t>
            </a:r>
            <a:r>
              <a:rPr lang="en-US" sz="1600" b="1" dirty="0" err="1">
                <a:solidFill>
                  <a:schemeClr val="tx1"/>
                </a:solidFill>
              </a:rPr>
              <a:t>Aifandopoulou</a:t>
            </a:r>
            <a:r>
              <a:rPr lang="en-US" sz="1600" b="1" dirty="0">
                <a:solidFill>
                  <a:schemeClr val="tx1"/>
                </a:solidFill>
              </a:rPr>
              <a:t> and </a:t>
            </a:r>
            <a:r>
              <a:rPr lang="en-US" sz="1600" b="1" dirty="0" err="1">
                <a:solidFill>
                  <a:schemeClr val="tx1"/>
                </a:solidFill>
              </a:rPr>
              <a:t>Elpida</a:t>
            </a:r>
            <a:r>
              <a:rPr lang="en-US" sz="1600" b="1" dirty="0">
                <a:solidFill>
                  <a:schemeClr val="tx1"/>
                </a:solidFill>
              </a:rPr>
              <a:t> </a:t>
            </a:r>
            <a:r>
              <a:rPr lang="en-US" sz="1600" b="1" dirty="0" err="1">
                <a:solidFill>
                  <a:schemeClr val="tx1"/>
                </a:solidFill>
              </a:rPr>
              <a:t>Xenou</a:t>
            </a:r>
            <a:r>
              <a:rPr lang="en-US" sz="1600" dirty="0">
                <a:solidFill>
                  <a:schemeClr val="tx1"/>
                </a:solidFill>
              </a:rPr>
              <a:t>, NOVELOG Project Coordinator and research associate </a:t>
            </a:r>
            <a:r>
              <a:rPr lang="en-GB" sz="1600" dirty="0">
                <a:solidFill>
                  <a:schemeClr val="tx1"/>
                </a:solidFill>
              </a:rPr>
              <a:t>(2019, June), </a:t>
            </a:r>
            <a:r>
              <a:rPr lang="fr-FR" sz="1600" dirty="0">
                <a:solidFill>
                  <a:schemeClr val="tx1"/>
                </a:solidFill>
              </a:rPr>
              <a:t>‘’</a:t>
            </a:r>
            <a:r>
              <a:rPr lang="fr-FR" sz="1600" dirty="0" err="1">
                <a:solidFill>
                  <a:schemeClr val="tx1"/>
                </a:solidFill>
              </a:rPr>
              <a:t>Sustainable</a:t>
            </a:r>
            <a:r>
              <a:rPr lang="fr-FR" sz="1600" dirty="0">
                <a:solidFill>
                  <a:schemeClr val="tx1"/>
                </a:solidFill>
              </a:rPr>
              <a:t> Urban </a:t>
            </a:r>
            <a:r>
              <a:rPr lang="fr-FR" sz="1600" dirty="0" err="1">
                <a:solidFill>
                  <a:schemeClr val="tx1"/>
                </a:solidFill>
              </a:rPr>
              <a:t>Logistics</a:t>
            </a:r>
            <a:r>
              <a:rPr lang="fr-FR" sz="1600" dirty="0">
                <a:solidFill>
                  <a:schemeClr val="tx1"/>
                </a:solidFill>
              </a:rPr>
              <a:t> Planning’’</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Tento dokument je příručkou pro tvorbu plánů udržitelné městské logistiky (SULP), jejímž cílem je poskytnout orgánům rámec pro řádnou realizaci opatření v kontextu plánů udržitelné městské mobility (SUMP).</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Jejím cílem je řešit a efektivně dosáhnout úkolů politiky udržitelné městské logistiky a plánovat budoucí očekávání udržitelnosti města. Ve snaze poskytnout čtenářům praktickou podporu poskytuje tento dokument také osvědčené postupy nástrojů, metod a technik, které lze využít v několika ze 7 kroků revidovaného procesu SUMP, spolu s opatřeními a zásahy pro dosažení co nejlepší praktické účinnosti.</a:t>
            </a:r>
            <a:endParaRPr sz="16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84415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g10b78f226a2_0_0"/>
          <p:cNvSpPr txBox="1">
            <a:spLocks noGrp="1"/>
          </p:cNvSpPr>
          <p:nvPr>
            <p:ph type="sldNum" idx="12"/>
          </p:nvPr>
        </p:nvSpPr>
        <p:spPr>
          <a:xfrm>
            <a:off x="7046913" y="6519863"/>
            <a:ext cx="2133600" cy="365100"/>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1000"/>
              <a:buFont typeface="Arial"/>
              <a:buNone/>
            </a:pPr>
            <a:fld id="{00000000-1234-1234-1234-123412341234}" type="slidenum">
              <a:rPr lang="es-ES"/>
              <a:pPr marL="0" lvl="0" indent="0" algn="r" rtl="0">
                <a:spcBef>
                  <a:spcPts val="0"/>
                </a:spcBef>
                <a:spcAft>
                  <a:spcPts val="0"/>
                </a:spcAft>
                <a:buClr>
                  <a:srgbClr val="000000"/>
                </a:buClr>
                <a:buSzPts val="1000"/>
                <a:buFont typeface="Arial"/>
                <a:buNone/>
              </a:pPr>
              <a:t>9</a:t>
            </a:fld>
            <a:endParaRPr/>
          </a:p>
        </p:txBody>
      </p:sp>
      <p:sp>
        <p:nvSpPr>
          <p:cNvPr id="79" name="Google Shape;79;g10b78f226a2_0_0"/>
          <p:cNvSpPr txBox="1"/>
          <p:nvPr/>
        </p:nvSpPr>
        <p:spPr>
          <a:xfrm>
            <a:off x="311650" y="1048402"/>
            <a:ext cx="8510100" cy="486600"/>
          </a:xfrm>
          <a:prstGeom prst="rect">
            <a:avLst/>
          </a:prstGeom>
          <a:solidFill>
            <a:srgbClr val="18C320"/>
          </a:solidFill>
          <a:ln w="9525" cap="flat" cmpd="sng">
            <a:solidFill>
              <a:srgbClr val="00B050"/>
            </a:solidFill>
            <a:prstDash val="solid"/>
            <a:round/>
            <a:headEnd type="none" w="sm" len="sm"/>
            <a:tailEnd type="none" w="sm" len="sm"/>
          </a:ln>
        </p:spPr>
        <p:txBody>
          <a:bodyPr spcFirstLastPara="1" wrap="square" lIns="91425" tIns="45700" rIns="91425" bIns="45700" anchor="b" anchorCtr="0">
            <a:normAutofit fontScale="92500"/>
          </a:bodyPr>
          <a:lstStyle/>
          <a:p>
            <a:pPr marL="742950" lvl="0" indent="-742950">
              <a:lnSpc>
                <a:spcPct val="90000"/>
              </a:lnSpc>
              <a:buSzPts val="2400"/>
            </a:pPr>
            <a:r>
              <a:rPr lang="cs-CZ" sz="2800" dirty="0">
                <a:solidFill>
                  <a:schemeClr val="lt1"/>
                </a:solidFill>
              </a:rPr>
              <a:t>Zdroj</a:t>
            </a:r>
            <a:r>
              <a:rPr lang="en-GB" sz="2800" dirty="0">
                <a:solidFill>
                  <a:schemeClr val="lt1"/>
                </a:solidFill>
              </a:rPr>
              <a:t> 4 – </a:t>
            </a:r>
            <a:r>
              <a:rPr lang="cs-CZ" sz="2800" dirty="0">
                <a:solidFill>
                  <a:schemeClr val="lt1"/>
                </a:solidFill>
              </a:rPr>
              <a:t>Strategická příručka</a:t>
            </a:r>
            <a:r>
              <a:rPr lang="en-GB" sz="2800" dirty="0">
                <a:solidFill>
                  <a:schemeClr val="lt1"/>
                </a:solidFill>
              </a:rPr>
              <a:t>: </a:t>
            </a:r>
            <a:r>
              <a:rPr lang="cs-CZ" sz="2800" dirty="0">
                <a:solidFill>
                  <a:schemeClr val="lt1"/>
                </a:solidFill>
              </a:rPr>
              <a:t>přiložený </a:t>
            </a:r>
            <a:r>
              <a:rPr lang="en-GB" sz="2800" dirty="0">
                <a:solidFill>
                  <a:schemeClr val="lt1"/>
                </a:solidFill>
              </a:rPr>
              <a:t>do</a:t>
            </a:r>
            <a:r>
              <a:rPr lang="cs-CZ" sz="2800" dirty="0">
                <a:solidFill>
                  <a:schemeClr val="lt1"/>
                </a:solidFill>
              </a:rPr>
              <a:t>k</a:t>
            </a:r>
            <a:r>
              <a:rPr lang="en-GB" sz="2800" dirty="0" err="1">
                <a:solidFill>
                  <a:schemeClr val="lt1"/>
                </a:solidFill>
              </a:rPr>
              <a:t>ument</a:t>
            </a:r>
            <a:r>
              <a:rPr lang="en-GB" sz="2800" dirty="0">
                <a:solidFill>
                  <a:schemeClr val="lt1"/>
                </a:solidFill>
              </a:rPr>
              <a:t> (S4)</a:t>
            </a:r>
          </a:p>
        </p:txBody>
      </p:sp>
      <p:sp>
        <p:nvSpPr>
          <p:cNvPr id="80" name="Google Shape;80;g10b78f226a2_0_0"/>
          <p:cNvSpPr/>
          <p:nvPr/>
        </p:nvSpPr>
        <p:spPr>
          <a:xfrm>
            <a:off x="326575" y="1704725"/>
            <a:ext cx="8477700" cy="4573412"/>
          </a:xfrm>
          <a:prstGeom prst="rect">
            <a:avLst/>
          </a:prstGeom>
          <a:noFill/>
          <a:ln w="9525" cap="flat" cmpd="sng">
            <a:solidFill>
              <a:srgbClr val="A5A5A5"/>
            </a:solidFill>
            <a:prstDash val="dash"/>
            <a:round/>
            <a:headEnd type="none" w="sm" len="sm"/>
            <a:tailEnd type="none" w="sm" len="sm"/>
          </a:ln>
        </p:spPr>
        <p:txBody>
          <a:bodyPr spcFirstLastPara="1" wrap="square" lIns="91425" tIns="45700" rIns="91425" bIns="45700" anchor="t" anchorCtr="0">
            <a:noAutofit/>
          </a:bodyPr>
          <a:lstStyle/>
          <a:p>
            <a:pPr lvl="0" algn="just">
              <a:buSzPts val="2000"/>
            </a:pPr>
            <a:endParaRPr lang="en-GB" sz="1600" dirty="0">
              <a:solidFill>
                <a:schemeClr val="tx1"/>
              </a:solidFill>
            </a:endParaRPr>
          </a:p>
          <a:p>
            <a:pPr lvl="0" algn="just">
              <a:buSzPts val="2000"/>
            </a:pPr>
            <a:r>
              <a:rPr lang="en-US" sz="1600" b="1" dirty="0">
                <a:solidFill>
                  <a:schemeClr val="tx1"/>
                </a:solidFill>
              </a:rPr>
              <a:t>CIVITAS</a:t>
            </a:r>
            <a:r>
              <a:rPr lang="en-US" sz="1600" dirty="0">
                <a:solidFill>
                  <a:schemeClr val="tx1"/>
                </a:solidFill>
              </a:rPr>
              <a:t> </a:t>
            </a:r>
            <a:r>
              <a:rPr lang="en-GB" sz="1600" dirty="0">
                <a:solidFill>
                  <a:schemeClr val="tx1"/>
                </a:solidFill>
              </a:rPr>
              <a:t>(2015), </a:t>
            </a:r>
            <a:r>
              <a:rPr lang="fr-FR" sz="1600" dirty="0">
                <a:solidFill>
                  <a:schemeClr val="tx1"/>
                </a:solidFill>
              </a:rPr>
              <a:t>‘’</a:t>
            </a:r>
            <a:r>
              <a:rPr lang="fr-FR" sz="1600" dirty="0" err="1">
                <a:solidFill>
                  <a:schemeClr val="tx1"/>
                </a:solidFill>
              </a:rPr>
              <a:t>Making</a:t>
            </a:r>
            <a:r>
              <a:rPr lang="fr-FR" sz="1600" dirty="0">
                <a:solidFill>
                  <a:schemeClr val="tx1"/>
                </a:solidFill>
              </a:rPr>
              <a:t> </a:t>
            </a:r>
            <a:r>
              <a:rPr lang="fr-FR" sz="1600" dirty="0" err="1">
                <a:solidFill>
                  <a:schemeClr val="tx1"/>
                </a:solidFill>
              </a:rPr>
              <a:t>urban</a:t>
            </a:r>
            <a:r>
              <a:rPr lang="fr-FR" sz="1600" dirty="0">
                <a:solidFill>
                  <a:schemeClr val="tx1"/>
                </a:solidFill>
              </a:rPr>
              <a:t> </a:t>
            </a:r>
            <a:r>
              <a:rPr lang="fr-FR" sz="1600" dirty="0" err="1">
                <a:solidFill>
                  <a:schemeClr val="tx1"/>
                </a:solidFill>
              </a:rPr>
              <a:t>freight</a:t>
            </a:r>
            <a:r>
              <a:rPr lang="fr-FR" sz="1600" dirty="0">
                <a:solidFill>
                  <a:schemeClr val="tx1"/>
                </a:solidFill>
              </a:rPr>
              <a:t> </a:t>
            </a:r>
            <a:r>
              <a:rPr lang="fr-FR" sz="1600" dirty="0" err="1">
                <a:solidFill>
                  <a:schemeClr val="tx1"/>
                </a:solidFill>
              </a:rPr>
              <a:t>logistic</a:t>
            </a:r>
            <a:r>
              <a:rPr lang="fr-FR" sz="1600" dirty="0">
                <a:solidFill>
                  <a:schemeClr val="tx1"/>
                </a:solidFill>
              </a:rPr>
              <a:t> more </a:t>
            </a:r>
            <a:r>
              <a:rPr lang="fr-FR" sz="1600" dirty="0" err="1">
                <a:solidFill>
                  <a:schemeClr val="tx1"/>
                </a:solidFill>
              </a:rPr>
              <a:t>sustainable</a:t>
            </a:r>
            <a:r>
              <a:rPr lang="fr-FR" sz="1600" dirty="0">
                <a:solidFill>
                  <a:schemeClr val="tx1"/>
                </a:solidFill>
              </a:rPr>
              <a:t>’’</a:t>
            </a:r>
            <a:endParaRPr lang="en-GB" sz="1600" dirty="0">
              <a:solidFill>
                <a:schemeClr val="tx1"/>
              </a:solidFill>
            </a:endParaRPr>
          </a:p>
          <a:p>
            <a:pPr marL="0" lvl="0" indent="0" algn="just" rtl="0">
              <a:spcBef>
                <a:spcPts val="0"/>
              </a:spcBef>
              <a:spcAft>
                <a:spcPts val="0"/>
              </a:spcAft>
              <a:buNone/>
            </a:pPr>
            <a:endParaRPr lang="fr-FR" sz="1600" dirty="0">
              <a:solidFill>
                <a:srgbClr val="7F7F7F"/>
              </a:solidFill>
            </a:endParaRP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Dokument v angličtině</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a:p>
            <a:pPr marL="0" marR="0" lvl="0" indent="0" algn="just" rtl="0">
              <a:lnSpc>
                <a:spcPct val="100000"/>
              </a:lnSpc>
              <a:spcBef>
                <a:spcPts val="0"/>
              </a:spcBef>
              <a:spcAft>
                <a:spcPts val="0"/>
              </a:spcAft>
              <a:buClr>
                <a:srgbClr val="000000"/>
              </a:buClr>
              <a:buSzPts val="2000"/>
              <a:buFont typeface="Arial"/>
              <a:buNone/>
            </a:pPr>
            <a:r>
              <a:rPr lang="fr-FR" sz="1600" b="1" dirty="0">
                <a:solidFill>
                  <a:schemeClr val="tx1"/>
                </a:solidFill>
              </a:rPr>
              <a:t>Shrnutí: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Tento stručný dokument má být </a:t>
            </a:r>
            <a:r>
              <a:rPr lang="cs-CZ" sz="1600" dirty="0">
                <a:solidFill>
                  <a:schemeClr val="tx1"/>
                </a:solidFill>
              </a:rPr>
              <a:t>strategickou příručkou</a:t>
            </a:r>
            <a:r>
              <a:rPr lang="fr-FR" sz="1600" dirty="0">
                <a:solidFill>
                  <a:schemeClr val="tx1"/>
                </a:solidFill>
              </a:rPr>
              <a:t> určenou k širokému šíření s cílem zvýšit povědomí a rozšířit znalosti o problémech a výzvách městské nákladní dopravy. Poznámka se zaměřuje na poskytnutí důkazů na podporu činnosti aktérů a zúčastněných stran při přijímání zásadních rozhodnutí o logistice městské nákladní dopravy a jejím plánování.</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 </a:t>
            </a:r>
          </a:p>
          <a:p>
            <a:pPr marL="0" marR="0" lvl="0" indent="0" algn="just" rtl="0">
              <a:lnSpc>
                <a:spcPct val="100000"/>
              </a:lnSpc>
              <a:spcBef>
                <a:spcPts val="0"/>
              </a:spcBef>
              <a:spcAft>
                <a:spcPts val="0"/>
              </a:spcAft>
              <a:buClr>
                <a:srgbClr val="000000"/>
              </a:buClr>
              <a:buSzPts val="2000"/>
              <a:buFont typeface="Arial"/>
              <a:buNone/>
            </a:pPr>
            <a:r>
              <a:rPr lang="fr-FR" sz="1600" dirty="0">
                <a:solidFill>
                  <a:schemeClr val="tx1"/>
                </a:solidFill>
              </a:rPr>
              <a:t>Představen je výběr opatření, která nabízejí řadu možných řešení, jež by mohla být realizována místními malými až středně velkými evropskými městy za účelem dosažení udržitelnější městské nákladní dopravy. Tato poznámka nabízí soubor možných a vyzkoušených řešení pro rozhodovací orgány a plánovače ve městech. Není zamýšlena jako vyčerpávající dokument, který by se zabýval všemi aspekty systému nákladní dopravy.</a:t>
            </a:r>
          </a:p>
          <a:p>
            <a:pPr marL="0" marR="0" lvl="0" indent="0" algn="just" rtl="0">
              <a:lnSpc>
                <a:spcPct val="100000"/>
              </a:lnSpc>
              <a:spcBef>
                <a:spcPts val="0"/>
              </a:spcBef>
              <a:spcAft>
                <a:spcPts val="0"/>
              </a:spcAft>
              <a:buClr>
                <a:srgbClr val="000000"/>
              </a:buClr>
              <a:buSzPts val="2000"/>
              <a:buFont typeface="Arial"/>
              <a:buNone/>
            </a:pPr>
            <a:endParaRPr lang="fr-FR" sz="1600" dirty="0">
              <a:solidFill>
                <a:schemeClr val="tx1"/>
              </a:solidFill>
            </a:endParaRPr>
          </a:p>
        </p:txBody>
      </p:sp>
    </p:spTree>
    <p:extLst>
      <p:ext uri="{BB962C8B-B14F-4D97-AF65-F5344CB8AC3E}">
        <p14:creationId xmlns:p14="http://schemas.microsoft.com/office/powerpoint/2010/main" val="232327660"/>
      </p:ext>
    </p:extLst>
  </p:cSld>
  <p:clrMapOvr>
    <a:masterClrMapping/>
  </p:clrMapOvr>
</p:sld>
</file>

<file path=ppt/theme/theme1.xml><?xml version="1.0" encoding="utf-8"?>
<a:theme xmlns:a="http://schemas.openxmlformats.org/drawingml/2006/main" name="Aspecto">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959</TotalTime>
  <Words>1168</Words>
  <Application>Microsoft Office PowerPoint</Application>
  <PresentationFormat>Předvádění na obrazovce (4:3)</PresentationFormat>
  <Paragraphs>116</Paragraphs>
  <Slides>11</Slides>
  <Notes>10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Cambria</vt:lpstr>
      <vt:lpstr>Noto Sans Symbols</vt:lpstr>
      <vt:lpstr>Aspecto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i.virgel</dc:creator>
  <cp:lastModifiedBy>Veronika Matějíčková</cp:lastModifiedBy>
  <cp:revision>26</cp:revision>
  <dcterms:created xsi:type="dcterms:W3CDTF">2016-11-18T09:55:38Z</dcterms:created>
  <dcterms:modified xsi:type="dcterms:W3CDTF">2022-12-03T18:18:28Z</dcterms:modified>
</cp:coreProperties>
</file>