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56" r:id="rId2"/>
    <p:sldId id="257" r:id="rId3"/>
    <p:sldId id="264" r:id="rId4"/>
    <p:sldId id="259" r:id="rId5"/>
    <p:sldId id="261" r:id="rId6"/>
    <p:sldId id="265" r:id="rId7"/>
    <p:sldId id="266" r:id="rId8"/>
    <p:sldId id="267" r:id="rId9"/>
    <p:sldId id="268" r:id="rId10"/>
    <p:sldId id="269" r:id="rId11"/>
    <p:sldId id="270" r:id="rId12"/>
    <p:sldId id="262"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1B636C-3CAD-FFF2-32D2-3E6E4A488EB2}" name="Frédéric BARENNES" initials="FB" userId="S::frederic.barennes@aft-dev.com::a09500d7-21b3-46b4-838c-9f47dc7852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6AB446-55A3-4935-A5A6-A2B003F81C7F}" v="1" dt="2022-12-03T15:16:21.948"/>
  </p1510:revLst>
</p1510:revInfo>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03" y="106"/>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Matějíčková" userId="3e929343c52de8ac" providerId="LiveId" clId="{25737633-9D25-4FCF-A2D0-97E4E6786636}"/>
    <pc:docChg chg="modSld">
      <pc:chgData name="Veronika Matějíčková" userId="3e929343c52de8ac" providerId="LiveId" clId="{25737633-9D25-4FCF-A2D0-97E4E6786636}" dt="2022-12-03T18:03:22.403" v="0" actId="1076"/>
      <pc:docMkLst>
        <pc:docMk/>
      </pc:docMkLst>
      <pc:sldChg chg="modSp mod">
        <pc:chgData name="Veronika Matějíčková" userId="3e929343c52de8ac" providerId="LiveId" clId="{25737633-9D25-4FCF-A2D0-97E4E6786636}" dt="2022-12-03T18:03:22.403" v="0" actId="1076"/>
        <pc:sldMkLst>
          <pc:docMk/>
          <pc:sldMk cId="0" sldId="259"/>
        </pc:sldMkLst>
        <pc:spChg chg="mod">
          <ac:chgData name="Veronika Matějíčková" userId="3e929343c52de8ac" providerId="LiveId" clId="{25737633-9D25-4FCF-A2D0-97E4E6786636}" dt="2022-12-03T18:03:22.403" v="0" actId="1076"/>
          <ac:spMkLst>
            <pc:docMk/>
            <pc:sldMk cId="0" sldId="259"/>
            <ac:spMk id="56" creationId="{00000000-0000-0000-0000-000000000000}"/>
          </ac:spMkLst>
        </pc:spChg>
      </pc:sldChg>
    </pc:docChg>
  </pc:docChgLst>
  <pc:docChgLst>
    <pc:chgData name="Veronika Matějíčková" userId="3e929343c52de8ac" providerId="LiveId" clId="{D26AB446-55A3-4935-A5A6-A2B003F81C7F}"/>
    <pc:docChg chg="custSel modSld modMainMaster">
      <pc:chgData name="Veronika Matějíčková" userId="3e929343c52de8ac" providerId="LiveId" clId="{D26AB446-55A3-4935-A5A6-A2B003F81C7F}" dt="2022-12-03T15:23:45.528" v="237" actId="20577"/>
      <pc:docMkLst>
        <pc:docMk/>
      </pc:docMkLst>
      <pc:sldChg chg="modSp mod">
        <pc:chgData name="Veronika Matějíčková" userId="3e929343c52de8ac" providerId="LiveId" clId="{D26AB446-55A3-4935-A5A6-A2B003F81C7F}" dt="2022-12-03T15:10:46.712" v="7" actId="113"/>
        <pc:sldMkLst>
          <pc:docMk/>
          <pc:sldMk cId="0" sldId="256"/>
        </pc:sldMkLst>
        <pc:spChg chg="mod">
          <ac:chgData name="Veronika Matějíčková" userId="3e929343c52de8ac" providerId="LiveId" clId="{D26AB446-55A3-4935-A5A6-A2B003F81C7F}" dt="2022-12-03T15:09:33.902" v="3" actId="20577"/>
          <ac:spMkLst>
            <pc:docMk/>
            <pc:sldMk cId="0" sldId="256"/>
            <ac:spMk id="25" creationId="{00000000-0000-0000-0000-000000000000}"/>
          </ac:spMkLst>
        </pc:spChg>
        <pc:spChg chg="mod">
          <ac:chgData name="Veronika Matějíčková" userId="3e929343c52de8ac" providerId="LiveId" clId="{D26AB446-55A3-4935-A5A6-A2B003F81C7F}" dt="2022-12-03T15:10:46.712" v="7" actId="113"/>
          <ac:spMkLst>
            <pc:docMk/>
            <pc:sldMk cId="0" sldId="256"/>
            <ac:spMk id="26" creationId="{00000000-0000-0000-0000-000000000000}"/>
          </ac:spMkLst>
        </pc:spChg>
        <pc:spChg chg="mod">
          <ac:chgData name="Veronika Matějíčková" userId="3e929343c52de8ac" providerId="LiveId" clId="{D26AB446-55A3-4935-A5A6-A2B003F81C7F}" dt="2022-12-03T15:09:27.556" v="0"/>
          <ac:spMkLst>
            <pc:docMk/>
            <pc:sldMk cId="0" sldId="256"/>
            <ac:spMk id="27" creationId="{00000000-0000-0000-0000-000000000000}"/>
          </ac:spMkLst>
        </pc:spChg>
        <pc:spChg chg="mod">
          <ac:chgData name="Veronika Matějíčková" userId="3e929343c52de8ac" providerId="LiveId" clId="{D26AB446-55A3-4935-A5A6-A2B003F81C7F}" dt="2022-12-03T15:09:52.165" v="4"/>
          <ac:spMkLst>
            <pc:docMk/>
            <pc:sldMk cId="0" sldId="256"/>
            <ac:spMk id="28" creationId="{00000000-0000-0000-0000-000000000000}"/>
          </ac:spMkLst>
        </pc:spChg>
      </pc:sldChg>
      <pc:sldChg chg="modSp mod">
        <pc:chgData name="Veronika Matějíčková" userId="3e929343c52de8ac" providerId="LiveId" clId="{D26AB446-55A3-4935-A5A6-A2B003F81C7F}" dt="2022-12-03T15:23:45.528" v="237" actId="20577"/>
        <pc:sldMkLst>
          <pc:docMk/>
          <pc:sldMk cId="0" sldId="257"/>
        </pc:sldMkLst>
        <pc:spChg chg="mod">
          <ac:chgData name="Veronika Matějíčková" userId="3e929343c52de8ac" providerId="LiveId" clId="{D26AB446-55A3-4935-A5A6-A2B003F81C7F}" dt="2022-12-03T15:12:58.642" v="16" actId="20577"/>
          <ac:spMkLst>
            <pc:docMk/>
            <pc:sldMk cId="0" sldId="257"/>
            <ac:spMk id="34" creationId="{00000000-0000-0000-0000-000000000000}"/>
          </ac:spMkLst>
        </pc:spChg>
        <pc:spChg chg="mod">
          <ac:chgData name="Veronika Matějíčková" userId="3e929343c52de8ac" providerId="LiveId" clId="{D26AB446-55A3-4935-A5A6-A2B003F81C7F}" dt="2022-12-03T15:13:13.689" v="18" actId="20577"/>
          <ac:spMkLst>
            <pc:docMk/>
            <pc:sldMk cId="0" sldId="257"/>
            <ac:spMk id="35" creationId="{00000000-0000-0000-0000-000000000000}"/>
          </ac:spMkLst>
        </pc:spChg>
        <pc:spChg chg="mod">
          <ac:chgData name="Veronika Matějíčková" userId="3e929343c52de8ac" providerId="LiveId" clId="{D26AB446-55A3-4935-A5A6-A2B003F81C7F}" dt="2022-12-03T15:23:34.785" v="233" actId="1076"/>
          <ac:spMkLst>
            <pc:docMk/>
            <pc:sldMk cId="0" sldId="257"/>
            <ac:spMk id="36" creationId="{00000000-0000-0000-0000-000000000000}"/>
          </ac:spMkLst>
        </pc:spChg>
        <pc:spChg chg="mod">
          <ac:chgData name="Veronika Matějíčková" userId="3e929343c52de8ac" providerId="LiveId" clId="{D26AB446-55A3-4935-A5A6-A2B003F81C7F}" dt="2022-12-03T15:23:40.257" v="234" actId="6549"/>
          <ac:spMkLst>
            <pc:docMk/>
            <pc:sldMk cId="0" sldId="257"/>
            <ac:spMk id="37" creationId="{00000000-0000-0000-0000-000000000000}"/>
          </ac:spMkLst>
        </pc:spChg>
        <pc:spChg chg="mod">
          <ac:chgData name="Veronika Matějíčková" userId="3e929343c52de8ac" providerId="LiveId" clId="{D26AB446-55A3-4935-A5A6-A2B003F81C7F}" dt="2022-12-03T15:12:41.751" v="14" actId="20577"/>
          <ac:spMkLst>
            <pc:docMk/>
            <pc:sldMk cId="0" sldId="257"/>
            <ac:spMk id="38" creationId="{00000000-0000-0000-0000-000000000000}"/>
          </ac:spMkLst>
        </pc:spChg>
        <pc:spChg chg="mod">
          <ac:chgData name="Veronika Matějíčková" userId="3e929343c52de8ac" providerId="LiveId" clId="{D26AB446-55A3-4935-A5A6-A2B003F81C7F}" dt="2022-12-03T15:23:45.528" v="237" actId="20577"/>
          <ac:spMkLst>
            <pc:docMk/>
            <pc:sldMk cId="0" sldId="257"/>
            <ac:spMk id="39" creationId="{00000000-0000-0000-0000-000000000000}"/>
          </ac:spMkLst>
        </pc:spChg>
      </pc:sldChg>
      <pc:sldChg chg="modSp mod">
        <pc:chgData name="Veronika Matějíčková" userId="3e929343c52de8ac" providerId="LiveId" clId="{D26AB446-55A3-4935-A5A6-A2B003F81C7F}" dt="2022-12-03T15:19:22.239" v="126"/>
        <pc:sldMkLst>
          <pc:docMk/>
          <pc:sldMk cId="0" sldId="262"/>
        </pc:sldMkLst>
        <pc:spChg chg="mod">
          <ac:chgData name="Veronika Matějíčková" userId="3e929343c52de8ac" providerId="LiveId" clId="{D26AB446-55A3-4935-A5A6-A2B003F81C7F}" dt="2022-12-03T15:19:22.239" v="126"/>
          <ac:spMkLst>
            <pc:docMk/>
            <pc:sldMk cId="0" sldId="262"/>
            <ac:spMk id="80" creationId="{00000000-0000-0000-0000-000000000000}"/>
          </ac:spMkLst>
        </pc:spChg>
      </pc:sldChg>
      <pc:sldChg chg="modSp mod">
        <pc:chgData name="Veronika Matějíčková" userId="3e929343c52de8ac" providerId="LiveId" clId="{D26AB446-55A3-4935-A5A6-A2B003F81C7F}" dt="2022-12-03T15:16:44.144" v="115" actId="20577"/>
        <pc:sldMkLst>
          <pc:docMk/>
          <pc:sldMk cId="0" sldId="264"/>
        </pc:sldMkLst>
        <pc:spChg chg="mod">
          <ac:chgData name="Veronika Matějíčková" userId="3e929343c52de8ac" providerId="LiveId" clId="{D26AB446-55A3-4935-A5A6-A2B003F81C7F}" dt="2022-12-03T15:13:44.616" v="45" actId="255"/>
          <ac:spMkLst>
            <pc:docMk/>
            <pc:sldMk cId="0" sldId="264"/>
            <ac:spMk id="3" creationId="{00000000-0000-0000-0000-000000000000}"/>
          </ac:spMkLst>
        </pc:spChg>
        <pc:spChg chg="mod">
          <ac:chgData name="Veronika Matějíčková" userId="3e929343c52de8ac" providerId="LiveId" clId="{D26AB446-55A3-4935-A5A6-A2B003F81C7F}" dt="2022-12-03T15:15:33.296" v="49" actId="20577"/>
          <ac:spMkLst>
            <pc:docMk/>
            <pc:sldMk cId="0" sldId="264"/>
            <ac:spMk id="4" creationId="{00000000-0000-0000-0000-000000000000}"/>
          </ac:spMkLst>
        </pc:spChg>
        <pc:graphicFrameChg chg="modGraphic">
          <ac:chgData name="Veronika Matějíčková" userId="3e929343c52de8ac" providerId="LiveId" clId="{D26AB446-55A3-4935-A5A6-A2B003F81C7F}" dt="2022-12-03T15:15:49.149" v="67" actId="20577"/>
          <ac:graphicFrameMkLst>
            <pc:docMk/>
            <pc:sldMk cId="0" sldId="264"/>
            <ac:graphicFrameMk id="6" creationId="{00000000-0000-0000-0000-000000000000}"/>
          </ac:graphicFrameMkLst>
        </pc:graphicFrameChg>
        <pc:graphicFrameChg chg="modGraphic">
          <ac:chgData name="Veronika Matějíčková" userId="3e929343c52de8ac" providerId="LiveId" clId="{D26AB446-55A3-4935-A5A6-A2B003F81C7F}" dt="2022-12-03T15:16:01.725" v="98" actId="20577"/>
          <ac:graphicFrameMkLst>
            <pc:docMk/>
            <pc:sldMk cId="0" sldId="264"/>
            <ac:graphicFrameMk id="8" creationId="{00000000-0000-0000-0000-000000000000}"/>
          </ac:graphicFrameMkLst>
        </pc:graphicFrameChg>
        <pc:graphicFrameChg chg="mod modGraphic">
          <ac:chgData name="Veronika Matějíčková" userId="3e929343c52de8ac" providerId="LiveId" clId="{D26AB446-55A3-4935-A5A6-A2B003F81C7F}" dt="2022-12-03T15:16:44.144" v="115" actId="20577"/>
          <ac:graphicFrameMkLst>
            <pc:docMk/>
            <pc:sldMk cId="0" sldId="264"/>
            <ac:graphicFrameMk id="10" creationId="{00000000-0000-0000-0000-000000000000}"/>
          </ac:graphicFrameMkLst>
        </pc:graphicFrameChg>
      </pc:sldChg>
      <pc:sldChg chg="modSp mod">
        <pc:chgData name="Veronika Matějíčková" userId="3e929343c52de8ac" providerId="LiveId" clId="{D26AB446-55A3-4935-A5A6-A2B003F81C7F}" dt="2022-12-03T15:20:09.522" v="135"/>
        <pc:sldMkLst>
          <pc:docMk/>
          <pc:sldMk cId="0" sldId="265"/>
        </pc:sldMkLst>
        <pc:spChg chg="mod">
          <ac:chgData name="Veronika Matějíčková" userId="3e929343c52de8ac" providerId="LiveId" clId="{D26AB446-55A3-4935-A5A6-A2B003F81C7F}" dt="2022-12-03T15:19:36.609" v="134" actId="20577"/>
          <ac:spMkLst>
            <pc:docMk/>
            <pc:sldMk cId="0" sldId="265"/>
            <ac:spMk id="79" creationId="{00000000-0000-0000-0000-000000000000}"/>
          </ac:spMkLst>
        </pc:spChg>
        <pc:spChg chg="mod">
          <ac:chgData name="Veronika Matějíčková" userId="3e929343c52de8ac" providerId="LiveId" clId="{D26AB446-55A3-4935-A5A6-A2B003F81C7F}" dt="2022-12-03T15:20:09.522" v="135"/>
          <ac:spMkLst>
            <pc:docMk/>
            <pc:sldMk cId="0" sldId="265"/>
            <ac:spMk id="80" creationId="{00000000-0000-0000-0000-000000000000}"/>
          </ac:spMkLst>
        </pc:spChg>
      </pc:sldChg>
      <pc:sldChg chg="modSp mod">
        <pc:chgData name="Veronika Matějíčková" userId="3e929343c52de8ac" providerId="LiveId" clId="{D26AB446-55A3-4935-A5A6-A2B003F81C7F}" dt="2022-12-03T15:20:21.214" v="148" actId="20577"/>
        <pc:sldMkLst>
          <pc:docMk/>
          <pc:sldMk cId="0" sldId="266"/>
        </pc:sldMkLst>
        <pc:spChg chg="mod">
          <ac:chgData name="Veronika Matějíčková" userId="3e929343c52de8ac" providerId="LiveId" clId="{D26AB446-55A3-4935-A5A6-A2B003F81C7F}" dt="2022-12-03T15:20:21.214" v="148" actId="20577"/>
          <ac:spMkLst>
            <pc:docMk/>
            <pc:sldMk cId="0" sldId="266"/>
            <ac:spMk id="79" creationId="{00000000-0000-0000-0000-000000000000}"/>
          </ac:spMkLst>
        </pc:spChg>
        <pc:spChg chg="mod">
          <ac:chgData name="Veronika Matějíčková" userId="3e929343c52de8ac" providerId="LiveId" clId="{D26AB446-55A3-4935-A5A6-A2B003F81C7F}" dt="2022-12-03T15:17:41.380" v="119" actId="113"/>
          <ac:spMkLst>
            <pc:docMk/>
            <pc:sldMk cId="0" sldId="266"/>
            <ac:spMk id="80" creationId="{00000000-0000-0000-0000-000000000000}"/>
          </ac:spMkLst>
        </pc:spChg>
      </pc:sldChg>
      <pc:sldChg chg="modSp mod">
        <pc:chgData name="Veronika Matějíčková" userId="3e929343c52de8ac" providerId="LiveId" clId="{D26AB446-55A3-4935-A5A6-A2B003F81C7F}" dt="2022-12-03T15:20:30.592" v="161" actId="20577"/>
        <pc:sldMkLst>
          <pc:docMk/>
          <pc:sldMk cId="84415307" sldId="267"/>
        </pc:sldMkLst>
        <pc:spChg chg="mod">
          <ac:chgData name="Veronika Matějíčková" userId="3e929343c52de8ac" providerId="LiveId" clId="{D26AB446-55A3-4935-A5A6-A2B003F81C7F}" dt="2022-12-03T15:20:30.592" v="161" actId="20577"/>
          <ac:spMkLst>
            <pc:docMk/>
            <pc:sldMk cId="84415307" sldId="267"/>
            <ac:spMk id="79" creationId="{00000000-0000-0000-0000-000000000000}"/>
          </ac:spMkLst>
        </pc:spChg>
        <pc:spChg chg="mod">
          <ac:chgData name="Veronika Matějíčková" userId="3e929343c52de8ac" providerId="LiveId" clId="{D26AB446-55A3-4935-A5A6-A2B003F81C7F}" dt="2022-12-03T15:17:38.189" v="118" actId="113"/>
          <ac:spMkLst>
            <pc:docMk/>
            <pc:sldMk cId="84415307" sldId="267"/>
            <ac:spMk id="80" creationId="{00000000-0000-0000-0000-000000000000}"/>
          </ac:spMkLst>
        </pc:spChg>
      </pc:sldChg>
      <pc:sldChg chg="modSp mod">
        <pc:chgData name="Veronika Matějíčková" userId="3e929343c52de8ac" providerId="LiveId" clId="{D26AB446-55A3-4935-A5A6-A2B003F81C7F}" dt="2022-12-03T15:20:37.278" v="174" actId="20577"/>
        <pc:sldMkLst>
          <pc:docMk/>
          <pc:sldMk cId="2025539640" sldId="268"/>
        </pc:sldMkLst>
        <pc:spChg chg="mod">
          <ac:chgData name="Veronika Matějíčková" userId="3e929343c52de8ac" providerId="LiveId" clId="{D26AB446-55A3-4935-A5A6-A2B003F81C7F}" dt="2022-12-03T15:20:37.278" v="174" actId="20577"/>
          <ac:spMkLst>
            <pc:docMk/>
            <pc:sldMk cId="2025539640" sldId="268"/>
            <ac:spMk id="79" creationId="{00000000-0000-0000-0000-000000000000}"/>
          </ac:spMkLst>
        </pc:spChg>
        <pc:spChg chg="mod">
          <ac:chgData name="Veronika Matějíčková" userId="3e929343c52de8ac" providerId="LiveId" clId="{D26AB446-55A3-4935-A5A6-A2B003F81C7F}" dt="2022-12-03T15:18:04.229" v="121" actId="113"/>
          <ac:spMkLst>
            <pc:docMk/>
            <pc:sldMk cId="2025539640" sldId="268"/>
            <ac:spMk id="80" creationId="{00000000-0000-0000-0000-000000000000}"/>
          </ac:spMkLst>
        </pc:spChg>
      </pc:sldChg>
      <pc:sldChg chg="modSp mod">
        <pc:chgData name="Veronika Matějíčková" userId="3e929343c52de8ac" providerId="LiveId" clId="{D26AB446-55A3-4935-A5A6-A2B003F81C7F}" dt="2022-12-03T15:20:43.907" v="187" actId="20577"/>
        <pc:sldMkLst>
          <pc:docMk/>
          <pc:sldMk cId="2674940763" sldId="269"/>
        </pc:sldMkLst>
        <pc:spChg chg="mod">
          <ac:chgData name="Veronika Matějíčková" userId="3e929343c52de8ac" providerId="LiveId" clId="{D26AB446-55A3-4935-A5A6-A2B003F81C7F}" dt="2022-12-03T15:20:43.907" v="187" actId="20577"/>
          <ac:spMkLst>
            <pc:docMk/>
            <pc:sldMk cId="2674940763" sldId="269"/>
            <ac:spMk id="79" creationId="{00000000-0000-0000-0000-000000000000}"/>
          </ac:spMkLst>
        </pc:spChg>
        <pc:spChg chg="mod">
          <ac:chgData name="Veronika Matějíčková" userId="3e929343c52de8ac" providerId="LiveId" clId="{D26AB446-55A3-4935-A5A6-A2B003F81C7F}" dt="2022-12-03T15:18:29.509" v="123" actId="113"/>
          <ac:spMkLst>
            <pc:docMk/>
            <pc:sldMk cId="2674940763" sldId="269"/>
            <ac:spMk id="80" creationId="{00000000-0000-0000-0000-000000000000}"/>
          </ac:spMkLst>
        </pc:spChg>
      </pc:sldChg>
      <pc:sldChg chg="modSp mod">
        <pc:chgData name="Veronika Matějíčková" userId="3e929343c52de8ac" providerId="LiveId" clId="{D26AB446-55A3-4935-A5A6-A2B003F81C7F}" dt="2022-12-03T15:21:09.112" v="230" actId="20577"/>
        <pc:sldMkLst>
          <pc:docMk/>
          <pc:sldMk cId="2761616990" sldId="270"/>
        </pc:sldMkLst>
        <pc:spChg chg="mod">
          <ac:chgData name="Veronika Matějíčková" userId="3e929343c52de8ac" providerId="LiveId" clId="{D26AB446-55A3-4935-A5A6-A2B003F81C7F}" dt="2022-12-03T15:21:09.112" v="230" actId="20577"/>
          <ac:spMkLst>
            <pc:docMk/>
            <pc:sldMk cId="2761616990" sldId="270"/>
            <ac:spMk id="79" creationId="{00000000-0000-0000-0000-000000000000}"/>
          </ac:spMkLst>
        </pc:spChg>
        <pc:spChg chg="mod">
          <ac:chgData name="Veronika Matějíčková" userId="3e929343c52de8ac" providerId="LiveId" clId="{D26AB446-55A3-4935-A5A6-A2B003F81C7F}" dt="2022-12-03T15:18:59.886" v="125" actId="113"/>
          <ac:spMkLst>
            <pc:docMk/>
            <pc:sldMk cId="2761616990" sldId="270"/>
            <ac:spMk id="80" creationId="{00000000-0000-0000-0000-000000000000}"/>
          </ac:spMkLst>
        </pc:spChg>
      </pc:sldChg>
      <pc:sldMasterChg chg="modSldLayout">
        <pc:chgData name="Veronika Matějíčková" userId="3e929343c52de8ac" providerId="LiveId" clId="{D26AB446-55A3-4935-A5A6-A2B003F81C7F}" dt="2022-12-03T15:22:07.117" v="231"/>
        <pc:sldMasterMkLst>
          <pc:docMk/>
          <pc:sldMasterMk cId="0" sldId="2147483648"/>
        </pc:sldMasterMkLst>
        <pc:sldLayoutChg chg="modSp mod">
          <pc:chgData name="Veronika Matějíčková" userId="3e929343c52de8ac" providerId="LiveId" clId="{D26AB446-55A3-4935-A5A6-A2B003F81C7F}" dt="2022-12-03T15:22:07.117" v="231"/>
          <pc:sldLayoutMkLst>
            <pc:docMk/>
            <pc:sldMasterMk cId="0" sldId="2147483648"/>
            <pc:sldLayoutMk cId="0" sldId="2147483649"/>
          </pc:sldLayoutMkLst>
          <pc:spChg chg="mod">
            <ac:chgData name="Veronika Matějíčková" userId="3e929343c52de8ac" providerId="LiveId" clId="{D26AB446-55A3-4935-A5A6-A2B003F81C7F}" dt="2022-12-03T15:22:07.117" v="231"/>
            <ac:spMkLst>
              <pc:docMk/>
              <pc:sldMasterMk cId="0" sldId="2147483648"/>
              <pc:sldLayoutMk cId="0" sldId="2147483649"/>
              <ac:spMk id="17" creationId="{00000000-0000-0000-0000-000000000000}"/>
            </ac:spMkLst>
          </pc:spChg>
        </pc:sldLayoutChg>
      </pc:sldMasterChg>
    </pc:docChg>
  </pc:docChgLst>
  <pc:docChgLst>
    <pc:chgData name="Veronika Matějíčková" userId="3e929343c52de8ac" providerId="LiveId" clId="{92E47CB3-9E0D-4D28-96F5-C1562117D070}"/>
    <pc:docChg chg="custSel modSld">
      <pc:chgData name="Veronika Matějíčková" userId="3e929343c52de8ac" providerId="LiveId" clId="{92E47CB3-9E0D-4D28-96F5-C1562117D070}" dt="2022-11-27T18:54:38.755" v="95" actId="20577"/>
      <pc:docMkLst>
        <pc:docMk/>
      </pc:docMkLst>
      <pc:sldChg chg="modSp mod">
        <pc:chgData name="Veronika Matějíčková" userId="3e929343c52de8ac" providerId="LiveId" clId="{92E47CB3-9E0D-4D28-96F5-C1562117D070}" dt="2022-11-27T18:51:59.844" v="29" actId="20577"/>
        <pc:sldMkLst>
          <pc:docMk/>
          <pc:sldMk cId="0" sldId="259"/>
        </pc:sldMkLst>
        <pc:spChg chg="mod">
          <ac:chgData name="Veronika Matějíčková" userId="3e929343c52de8ac" providerId="LiveId" clId="{92E47CB3-9E0D-4D28-96F5-C1562117D070}" dt="2022-11-27T18:51:20.522" v="26" actId="20577"/>
          <ac:spMkLst>
            <pc:docMk/>
            <pc:sldMk cId="0" sldId="259"/>
            <ac:spMk id="56" creationId="{00000000-0000-0000-0000-000000000000}"/>
          </ac:spMkLst>
        </pc:spChg>
        <pc:spChg chg="mod">
          <ac:chgData name="Veronika Matějíčková" userId="3e929343c52de8ac" providerId="LiveId" clId="{92E47CB3-9E0D-4D28-96F5-C1562117D070}" dt="2022-11-27T18:51:59.844" v="29" actId="20577"/>
          <ac:spMkLst>
            <pc:docMk/>
            <pc:sldMk cId="0" sldId="259"/>
            <ac:spMk id="57" creationId="{00000000-0000-0000-0000-000000000000}"/>
          </ac:spMkLst>
        </pc:spChg>
      </pc:sldChg>
      <pc:sldChg chg="modSp mod">
        <pc:chgData name="Veronika Matějíčková" userId="3e929343c52de8ac" providerId="LiveId" clId="{92E47CB3-9E0D-4D28-96F5-C1562117D070}" dt="2022-11-27T18:53:52.760" v="63"/>
        <pc:sldMkLst>
          <pc:docMk/>
          <pc:sldMk cId="0" sldId="261"/>
        </pc:sldMkLst>
        <pc:spChg chg="mod">
          <ac:chgData name="Veronika Matějíčková" userId="3e929343c52de8ac" providerId="LiveId" clId="{92E47CB3-9E0D-4D28-96F5-C1562117D070}" dt="2022-11-27T18:53:52.760" v="63"/>
          <ac:spMkLst>
            <pc:docMk/>
            <pc:sldMk cId="0" sldId="261"/>
            <ac:spMk id="5" creationId="{00000000-0000-0000-0000-000000000000}"/>
          </ac:spMkLst>
        </pc:spChg>
        <pc:spChg chg="mod">
          <ac:chgData name="Veronika Matějíčková" userId="3e929343c52de8ac" providerId="LiveId" clId="{92E47CB3-9E0D-4D28-96F5-C1562117D070}" dt="2022-11-27T18:52:11.082" v="54" actId="20577"/>
          <ac:spMkLst>
            <pc:docMk/>
            <pc:sldMk cId="0" sldId="261"/>
            <ac:spMk id="72" creationId="{00000000-0000-0000-0000-000000000000}"/>
          </ac:spMkLst>
        </pc:spChg>
      </pc:sldChg>
      <pc:sldChg chg="modSp mod">
        <pc:chgData name="Veronika Matějíčková" userId="3e929343c52de8ac" providerId="LiveId" clId="{92E47CB3-9E0D-4D28-96F5-C1562117D070}" dt="2022-11-27T18:54:38.755" v="95" actId="20577"/>
        <pc:sldMkLst>
          <pc:docMk/>
          <pc:sldMk cId="0" sldId="262"/>
        </pc:sldMkLst>
        <pc:spChg chg="mod">
          <ac:chgData name="Veronika Matějíčková" userId="3e929343c52de8ac" providerId="LiveId" clId="{92E47CB3-9E0D-4D28-96F5-C1562117D070}" dt="2022-11-27T18:54:38.755" v="95" actId="20577"/>
          <ac:spMkLst>
            <pc:docMk/>
            <pc:sldMk cId="0" sldId="262"/>
            <ac:spMk id="79" creationId="{00000000-0000-0000-0000-000000000000}"/>
          </ac:spMkLst>
        </pc:spChg>
      </pc:sldChg>
      <pc:sldChg chg="modSp mod">
        <pc:chgData name="Veronika Matějíčková" userId="3e929343c52de8ac" providerId="LiveId" clId="{92E47CB3-9E0D-4D28-96F5-C1562117D070}" dt="2022-11-27T18:54:05.332" v="74" actId="20577"/>
        <pc:sldMkLst>
          <pc:docMk/>
          <pc:sldMk cId="0" sldId="265"/>
        </pc:sldMkLst>
        <pc:spChg chg="mod">
          <ac:chgData name="Veronika Matějíčková" userId="3e929343c52de8ac" providerId="LiveId" clId="{92E47CB3-9E0D-4D28-96F5-C1562117D070}" dt="2022-11-27T18:54:05.332" v="74" actId="20577"/>
          <ac:spMkLst>
            <pc:docMk/>
            <pc:sldMk cId="0" sldId="265"/>
            <ac:spMk id="79" creationId="{00000000-0000-0000-0000-000000000000}"/>
          </ac:spMkLst>
        </pc:spChg>
      </pc:sldChg>
      <pc:sldChg chg="modSp mod">
        <pc:chgData name="Veronika Matějíčková" userId="3e929343c52de8ac" providerId="LiveId" clId="{92E47CB3-9E0D-4D28-96F5-C1562117D070}" dt="2022-11-27T18:54:12.524" v="75"/>
        <pc:sldMkLst>
          <pc:docMk/>
          <pc:sldMk cId="0" sldId="266"/>
        </pc:sldMkLst>
        <pc:spChg chg="mod">
          <ac:chgData name="Veronika Matějíčková" userId="3e929343c52de8ac" providerId="LiveId" clId="{92E47CB3-9E0D-4D28-96F5-C1562117D070}" dt="2022-11-27T18:54:12.524" v="75"/>
          <ac:spMkLst>
            <pc:docMk/>
            <pc:sldMk cId="0" sldId="266"/>
            <ac:spMk id="79" creationId="{00000000-0000-0000-0000-000000000000}"/>
          </ac:spMkLst>
        </pc:spChg>
      </pc:sldChg>
      <pc:sldChg chg="modSp mod">
        <pc:chgData name="Veronika Matějíčková" userId="3e929343c52de8ac" providerId="LiveId" clId="{92E47CB3-9E0D-4D28-96F5-C1562117D070}" dt="2022-11-27T18:54:17.408" v="76"/>
        <pc:sldMkLst>
          <pc:docMk/>
          <pc:sldMk cId="84415307" sldId="267"/>
        </pc:sldMkLst>
        <pc:spChg chg="mod">
          <ac:chgData name="Veronika Matějíčková" userId="3e929343c52de8ac" providerId="LiveId" clId="{92E47CB3-9E0D-4D28-96F5-C1562117D070}" dt="2022-11-27T18:54:17.408" v="76"/>
          <ac:spMkLst>
            <pc:docMk/>
            <pc:sldMk cId="84415307" sldId="267"/>
            <ac:spMk id="79" creationId="{00000000-0000-0000-0000-000000000000}"/>
          </ac:spMkLst>
        </pc:spChg>
      </pc:sldChg>
      <pc:sldChg chg="modSp mod">
        <pc:chgData name="Veronika Matějíčková" userId="3e929343c52de8ac" providerId="LiveId" clId="{92E47CB3-9E0D-4D28-96F5-C1562117D070}" dt="2022-11-27T18:54:21.492" v="77"/>
        <pc:sldMkLst>
          <pc:docMk/>
          <pc:sldMk cId="2025539640" sldId="268"/>
        </pc:sldMkLst>
        <pc:spChg chg="mod">
          <ac:chgData name="Veronika Matějíčková" userId="3e929343c52de8ac" providerId="LiveId" clId="{92E47CB3-9E0D-4D28-96F5-C1562117D070}" dt="2022-11-27T18:54:21.492" v="77"/>
          <ac:spMkLst>
            <pc:docMk/>
            <pc:sldMk cId="2025539640" sldId="268"/>
            <ac:spMk id="79" creationId="{00000000-0000-0000-0000-000000000000}"/>
          </ac:spMkLst>
        </pc:spChg>
      </pc:sldChg>
      <pc:sldChg chg="modSp mod">
        <pc:chgData name="Veronika Matějíčková" userId="3e929343c52de8ac" providerId="LiveId" clId="{92E47CB3-9E0D-4D28-96F5-C1562117D070}" dt="2022-11-27T18:54:26.305" v="78"/>
        <pc:sldMkLst>
          <pc:docMk/>
          <pc:sldMk cId="2674940763" sldId="269"/>
        </pc:sldMkLst>
        <pc:spChg chg="mod">
          <ac:chgData name="Veronika Matějíčková" userId="3e929343c52de8ac" providerId="LiveId" clId="{92E47CB3-9E0D-4D28-96F5-C1562117D070}" dt="2022-11-27T18:54:26.305" v="78"/>
          <ac:spMkLst>
            <pc:docMk/>
            <pc:sldMk cId="2674940763" sldId="269"/>
            <ac:spMk id="79" creationId="{00000000-0000-0000-0000-000000000000}"/>
          </ac:spMkLst>
        </pc:spChg>
      </pc:sldChg>
      <pc:sldChg chg="modSp mod">
        <pc:chgData name="Veronika Matějíčková" userId="3e929343c52de8ac" providerId="LiveId" clId="{92E47CB3-9E0D-4D28-96F5-C1562117D070}" dt="2022-11-27T18:54:31.090" v="79"/>
        <pc:sldMkLst>
          <pc:docMk/>
          <pc:sldMk cId="2761616990" sldId="270"/>
        </pc:sldMkLst>
        <pc:spChg chg="mod">
          <ac:chgData name="Veronika Matějíčková" userId="3e929343c52de8ac" providerId="LiveId" clId="{92E47CB3-9E0D-4D28-96F5-C1562117D070}" dt="2022-11-27T18:54:31.090" v="79"/>
          <ac:spMkLst>
            <pc:docMk/>
            <pc:sldMk cId="2761616990" sldId="270"/>
            <ac:spMk id="7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1734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139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870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6679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381511"/>
            <a:ext cx="4537757"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cs-CZ" sz="750" dirty="0">
                <a:solidFill>
                  <a:schemeClr val="bg1">
                    <a:lumMod val="50000"/>
                  </a:schemeClr>
                </a:solidFill>
              </a:rPr>
              <a:t>Podpora Evropské komise při tvorbě této publikace nepředstavuje souhlas s obsahem, který odráží pouze názory autorů, a Komise nemůže být zodpovědná za jakékoliv využití informací obsažených v této publikaci</a:t>
            </a:r>
            <a:endParaRPr lang="cs-CZ" sz="75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racticalecommerce.com/do-consumers-care-about-green-commer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acticalecommerce.com/do-consumers-care-about-green-commerc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artoo.co/entreprises/blog/2022/03/28/etude-consommateur-comportement-avis-internet/#chap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upplychaindigital.com/logistics/consumer-behaviour-changes-require-supply-chain-agili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log.logisticsjobs.asia/evolution-consumer-behaviour-changing-logistics-servi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K</a:t>
            </a:r>
            <a:r>
              <a:rPr lang="es-ES" sz="3200" b="1" i="0" u="none" strike="noStrike" cap="none" dirty="0">
                <a:solidFill>
                  <a:schemeClr val="lt1"/>
                </a:solidFill>
                <a:latin typeface="Arial"/>
                <a:ea typeface="Arial"/>
                <a:cs typeface="Arial"/>
                <a:sym typeface="Arial"/>
              </a:rPr>
              <a:t>apsle</a:t>
            </a:r>
            <a:endParaRPr dirty="0"/>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3</a:t>
            </a:r>
            <a:r>
              <a:rPr lang="es-ES" sz="3200" b="1" i="0" u="none" strike="noStrike" cap="none" dirty="0">
                <a:solidFill>
                  <a:schemeClr val="lt1"/>
                </a:solidFill>
                <a:latin typeface="Arial"/>
                <a:ea typeface="Arial"/>
                <a:cs typeface="Arial"/>
                <a:sym typeface="Arial"/>
              </a:rPr>
              <a:t>.4.7</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es-ES" sz="2400" b="1" dirty="0">
                <a:solidFill>
                  <a:schemeClr val="dk1"/>
                </a:solidFill>
              </a:rPr>
              <a:t> </a:t>
            </a:r>
            <a:r>
              <a:rPr lang="cs-CZ" sz="2400" b="1" dirty="0"/>
              <a:t>Zvyšování povědomí spotřebitele</a:t>
            </a:r>
            <a:r>
              <a:rPr lang="it-IT" sz="2400" b="1" dirty="0"/>
              <a:t> </a:t>
            </a:r>
            <a:endParaRPr lang="cs-CZ" sz="3200" b="1" dirty="0"/>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cs-CZ" sz="2000" b="1" dirty="0">
                <a:solidFill>
                  <a:schemeClr val="bg1"/>
                </a:solidFill>
              </a:rPr>
              <a:t>Kapitola</a:t>
            </a:r>
            <a:r>
              <a:rPr lang="it-IT" sz="2000" b="1" dirty="0">
                <a:solidFill>
                  <a:schemeClr val="bg1"/>
                </a:solidFill>
              </a:rPr>
              <a:t> 3: </a:t>
            </a:r>
            <a:r>
              <a:rPr lang="it-IT" sz="2000" b="1" i="0" dirty="0">
                <a:solidFill>
                  <a:schemeClr val="bg1"/>
                </a:solidFill>
              </a:rPr>
              <a:t>Trend</a:t>
            </a:r>
            <a:r>
              <a:rPr lang="cs-CZ" sz="2000" b="1" i="0" dirty="0">
                <a:solidFill>
                  <a:schemeClr val="bg1"/>
                </a:solidFill>
              </a:rPr>
              <a:t>y</a:t>
            </a:r>
            <a:r>
              <a:rPr lang="it-IT" sz="2000" b="1" i="0" dirty="0">
                <a:solidFill>
                  <a:schemeClr val="bg1"/>
                </a:solidFill>
              </a:rPr>
              <a:t> </a:t>
            </a:r>
            <a:r>
              <a:rPr lang="cs-CZ" sz="2000" b="1" i="0" dirty="0">
                <a:solidFill>
                  <a:schemeClr val="bg1"/>
                </a:solidFill>
              </a:rPr>
              <a:t>pro</a:t>
            </a:r>
            <a:r>
              <a:rPr lang="it-IT" sz="2000" b="1" i="0" dirty="0">
                <a:solidFill>
                  <a:schemeClr val="bg1"/>
                </a:solidFill>
              </a:rPr>
              <a:t> efe</a:t>
            </a:r>
            <a:r>
              <a:rPr lang="cs-CZ" sz="2000" b="1" i="0" dirty="0">
                <a:solidFill>
                  <a:schemeClr val="bg1"/>
                </a:solidFill>
              </a:rPr>
              <a:t>k</a:t>
            </a:r>
            <a:r>
              <a:rPr lang="it-IT" sz="2000" b="1" i="0" dirty="0">
                <a:solidFill>
                  <a:schemeClr val="bg1"/>
                </a:solidFill>
              </a:rPr>
              <a:t>tiv</a:t>
            </a:r>
            <a:r>
              <a:rPr lang="cs-CZ" sz="2000" b="1" i="0" dirty="0" err="1">
                <a:solidFill>
                  <a:schemeClr val="bg1"/>
                </a:solidFill>
              </a:rPr>
              <a:t>nější</a:t>
            </a:r>
            <a:r>
              <a:rPr lang="cs-CZ" sz="2000" b="1" i="0" dirty="0">
                <a:solidFill>
                  <a:schemeClr val="bg1"/>
                </a:solidFill>
              </a:rPr>
              <a:t> logistiku</a:t>
            </a:r>
            <a:r>
              <a:rPr lang="it-IT" sz="2000" b="1" i="0" dirty="0">
                <a:solidFill>
                  <a:schemeClr val="bg1"/>
                </a:solidFill>
              </a:rPr>
              <a:t> </a:t>
            </a:r>
            <a:r>
              <a:rPr lang="cs-CZ" sz="2000" b="1" i="0" dirty="0">
                <a:solidFill>
                  <a:schemeClr val="bg1"/>
                </a:solidFill>
              </a:rPr>
              <a:t>poslední míle</a:t>
            </a:r>
            <a:endParaRPr lang="it-IT" sz="2000" b="1" dirty="0">
              <a:solidFill>
                <a:schemeClr val="bg1"/>
              </a:solidFil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tabLst>
                <a:tab pos="0" algn="l"/>
              </a:tabLst>
            </a:pPr>
            <a:r>
              <a:rPr lang="cs-CZ" sz="2000" b="1" spc="-1" dirty="0">
                <a:solidFill>
                  <a:srgbClr val="000000"/>
                </a:solidFill>
                <a:latin typeface="Arial"/>
                <a:ea typeface="Arial"/>
              </a:rPr>
              <a:t>LEKCE</a:t>
            </a:r>
            <a:r>
              <a:rPr lang="en-GB" sz="2000" b="1" strike="noStrike" spc="-1" dirty="0">
                <a:solidFill>
                  <a:srgbClr val="000000"/>
                </a:solidFill>
                <a:latin typeface="Arial"/>
                <a:ea typeface="Arial"/>
              </a:rPr>
              <a:t> 4: </a:t>
            </a:r>
            <a:r>
              <a:rPr lang="cs-CZ" sz="2000" b="1" dirty="0"/>
              <a:t>Zlepšení efektivity </a:t>
            </a:r>
            <a:r>
              <a:rPr lang="it-IT" sz="2000" b="1" dirty="0"/>
              <a:t>a</a:t>
            </a:r>
            <a:r>
              <a:rPr lang="cs-CZ" sz="2000" b="1" dirty="0"/>
              <a:t> dopadu logistiky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5 – Online </a:t>
            </a:r>
            <a:r>
              <a:rPr lang="cs-CZ" sz="2800" dirty="0">
                <a:solidFill>
                  <a:schemeClr val="lt1"/>
                </a:solidFill>
              </a:rPr>
              <a:t>článek</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highlight>
                <a:srgbClr val="FFFF00"/>
              </a:highlight>
            </a:endParaRPr>
          </a:p>
          <a:p>
            <a:pPr lvl="0" algn="just">
              <a:buSzPts val="2000"/>
            </a:pPr>
            <a:r>
              <a:rPr lang="en-GB" sz="1600" b="1" dirty="0">
                <a:solidFill>
                  <a:schemeClr val="tx1"/>
                </a:solidFill>
              </a:rPr>
              <a:t>Practical Ecommerce </a:t>
            </a:r>
            <a:r>
              <a:rPr lang="en-GB" sz="1600" dirty="0">
                <a:solidFill>
                  <a:schemeClr val="tx1"/>
                </a:solidFill>
              </a:rPr>
              <a:t>(2021, March), </a:t>
            </a:r>
            <a:r>
              <a:rPr lang="fr-FR" sz="1600" dirty="0">
                <a:solidFill>
                  <a:schemeClr val="tx1"/>
                </a:solidFill>
              </a:rPr>
              <a:t>‘’</a:t>
            </a:r>
            <a:r>
              <a:rPr lang="en-US" sz="1600" dirty="0">
                <a:solidFill>
                  <a:schemeClr val="tx1"/>
                </a:solidFill>
              </a:rPr>
              <a:t>Do consumers care about green commerce?</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lvl="0" indent="0" algn="just" rtl="0">
              <a:spcBef>
                <a:spcPts val="0"/>
              </a:spcBef>
              <a:spcAft>
                <a:spcPts val="0"/>
              </a:spcAft>
              <a:buNone/>
            </a:pPr>
            <a:r>
              <a:rPr lang="fr-FR" sz="1600" dirty="0">
                <a:solidFill>
                  <a:srgbClr val="7F7F7F"/>
                </a:solidFill>
                <a:hlinkClick r:id="rId3"/>
              </a:rPr>
              <a:t>https://www.practicalecommerce.com/do-consumers-care-about-green-commerce</a:t>
            </a:r>
            <a:endParaRPr lang="fr-FR" sz="1600" dirty="0">
              <a:solidFill>
                <a:srgbClr val="7F7F7F"/>
              </a:solidFill>
            </a:endParaRPr>
          </a:p>
          <a:p>
            <a:pPr marL="0" lvl="0" indent="0" algn="just" rtl="0">
              <a:spcBef>
                <a:spcPts val="0"/>
              </a:spcBef>
              <a:spcAft>
                <a:spcPts val="0"/>
              </a:spcAft>
              <a:buNone/>
            </a:pPr>
            <a:endParaRPr lang="fr-FR" sz="1600" b="0" i="0" u="none" strike="noStrike" cap="none" dirty="0">
              <a:solidFill>
                <a:schemeClr val="tx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Článek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Elektronický obchod se stal kritickou zásobovací linkou během pandemie v roce 2020. Kromě nakupování si však Covid-19 posvítil i na další velkou krizi: životní prostředí. Ovlivňuje způsob, jakým spotřebitelé nakupují? Co mohou obchodníci udělat pro to, aby byl jejich provoz ekologičtější?</a:t>
            </a:r>
          </a:p>
        </p:txBody>
      </p:sp>
    </p:spTree>
    <p:extLst>
      <p:ext uri="{BB962C8B-B14F-4D97-AF65-F5344CB8AC3E}">
        <p14:creationId xmlns:p14="http://schemas.microsoft.com/office/powerpoint/2010/main" val="267494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11</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6 – </a:t>
            </a:r>
            <a:r>
              <a:rPr lang="cs-CZ" sz="2800" dirty="0">
                <a:solidFill>
                  <a:schemeClr val="lt1"/>
                </a:solidFill>
              </a:rPr>
              <a:t>Zdroj i</a:t>
            </a:r>
            <a:r>
              <a:rPr lang="en-GB" sz="2800" dirty="0" err="1">
                <a:solidFill>
                  <a:schemeClr val="lt1"/>
                </a:solidFill>
              </a:rPr>
              <a:t>nforma</a:t>
            </a:r>
            <a:r>
              <a:rPr lang="cs-CZ" sz="2800" dirty="0" err="1">
                <a:solidFill>
                  <a:schemeClr val="lt1"/>
                </a:solidFill>
              </a:rPr>
              <a:t>cí</a:t>
            </a:r>
            <a:r>
              <a:rPr lang="en-GB" sz="2800" dirty="0">
                <a:solidFill>
                  <a:schemeClr val="lt1"/>
                </a:solidFill>
              </a:rPr>
              <a:t>: </a:t>
            </a:r>
            <a:r>
              <a:rPr lang="cs-CZ" sz="2800" dirty="0">
                <a:solidFill>
                  <a:schemeClr val="lt1"/>
                </a:solidFill>
              </a:rPr>
              <a:t>přiložený</a:t>
            </a:r>
            <a:r>
              <a:rPr lang="en-GB" sz="2800" dirty="0">
                <a:solidFill>
                  <a:schemeClr val="lt1"/>
                </a:solidFill>
              </a:rPr>
              <a:t> do</a:t>
            </a:r>
            <a:r>
              <a:rPr lang="cs-CZ" sz="2800" dirty="0">
                <a:solidFill>
                  <a:schemeClr val="lt1"/>
                </a:solidFill>
              </a:rPr>
              <a:t>k</a:t>
            </a:r>
            <a:r>
              <a:rPr lang="en-GB" sz="2800" dirty="0" err="1">
                <a:solidFill>
                  <a:schemeClr val="lt1"/>
                </a:solidFill>
              </a:rPr>
              <a:t>ument</a:t>
            </a:r>
            <a:r>
              <a:rPr lang="en-GB" sz="2800" dirty="0">
                <a:solidFill>
                  <a:schemeClr val="lt1"/>
                </a:solidFill>
              </a:rPr>
              <a:t> (S6)</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highlight>
                <a:srgbClr val="FFFF00"/>
              </a:highlight>
            </a:endParaRPr>
          </a:p>
          <a:p>
            <a:pPr lvl="0" algn="just">
              <a:buSzPts val="2000"/>
            </a:pPr>
            <a:r>
              <a:rPr lang="en-US" sz="1600" b="1" dirty="0">
                <a:solidFill>
                  <a:schemeClr val="tx1"/>
                </a:solidFill>
              </a:rPr>
              <a:t>Jonas Lehmann &amp; Yossi </a:t>
            </a:r>
            <a:r>
              <a:rPr lang="en-US" sz="1600" b="1" dirty="0" err="1">
                <a:solidFill>
                  <a:schemeClr val="tx1"/>
                </a:solidFill>
              </a:rPr>
              <a:t>Sheffi</a:t>
            </a:r>
            <a:r>
              <a:rPr lang="en-US" sz="1600" b="1" dirty="0">
                <a:solidFill>
                  <a:schemeClr val="tx1"/>
                </a:solidFill>
              </a:rPr>
              <a:t> - MIT Center for Transportation and Logistics </a:t>
            </a:r>
            <a:r>
              <a:rPr lang="en-GB" sz="1600" dirty="0">
                <a:solidFill>
                  <a:schemeClr val="tx1"/>
                </a:solidFill>
              </a:rPr>
              <a:t>(2021, March), </a:t>
            </a:r>
            <a:r>
              <a:rPr lang="fr-FR" sz="1600" dirty="0">
                <a:solidFill>
                  <a:schemeClr val="tx1"/>
                </a:solidFill>
              </a:rPr>
              <a:t>‘’</a:t>
            </a:r>
            <a:r>
              <a:rPr lang="en-US" sz="1600" dirty="0">
                <a:solidFill>
                  <a:schemeClr val="tx1"/>
                </a:solidFill>
              </a:rPr>
              <a:t>Consumers’ (not so) Green Purchase Behavior</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lvl="0" indent="0" algn="just" rtl="0">
              <a:spcBef>
                <a:spcPts val="0"/>
              </a:spcBef>
              <a:spcAft>
                <a:spcPts val="0"/>
              </a:spcAft>
              <a:buNone/>
            </a:pPr>
            <a:r>
              <a:rPr lang="fr-FR" sz="1600" dirty="0">
                <a:solidFill>
                  <a:srgbClr val="7F7F7F"/>
                </a:solidFill>
                <a:hlinkClick r:id="rId3"/>
              </a:rPr>
              <a:t>https://www.practicalecommerce.com/do-consumers-care-about-green-commerce</a:t>
            </a:r>
            <a:endParaRPr lang="fr-FR" sz="1600" dirty="0">
              <a:solidFill>
                <a:srgbClr val="7F7F7F"/>
              </a:solidFill>
            </a:endParaRPr>
          </a:p>
          <a:p>
            <a:pPr marL="0" lvl="0" indent="0" algn="just" rtl="0">
              <a:spcBef>
                <a:spcPts val="0"/>
              </a:spcBef>
              <a:spcAft>
                <a:spcPts val="0"/>
              </a:spcAft>
              <a:buNone/>
            </a:pPr>
            <a:endParaRPr lang="fr-FR" sz="1600" b="0" i="0" u="none" strike="noStrike" cap="none" dirty="0">
              <a:solidFill>
                <a:schemeClr val="tx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Cílem tohoto dokumentu je doplnit dosavadní výzkumy zachycením spotřebitelů v uličce obchodu, a využít tak objektivnější údaje o jejich chování. Analýza provedená výzkumníky ukazuje na zanedbatelný vliv postoje na záměr. Zdá se, že nákupní záměr je určující pro skutečné nákupní chování, ačkoli celkový dopad na pravděpodobnost výběru udržitelného výrobku je omezený. Je tedy zajímavé, že i spotřebitelé, kteří jsou pozitivně nakloněni životnímu prostředí, nemění své nákupní chování především kvůli ekonomickým překážkám.</a:t>
            </a:r>
          </a:p>
        </p:txBody>
      </p:sp>
    </p:spTree>
    <p:extLst>
      <p:ext uri="{BB962C8B-B14F-4D97-AF65-F5344CB8AC3E}">
        <p14:creationId xmlns:p14="http://schemas.microsoft.com/office/powerpoint/2010/main" val="2761616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12</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cs-CZ" sz="2800" b="0" i="0" u="none" strike="noStrike" cap="none">
                <a:solidFill>
                  <a:schemeClr val="lt1"/>
                </a:solidFill>
                <a:latin typeface="Arial"/>
                <a:ea typeface="Arial"/>
                <a:cs typeface="Arial"/>
                <a:sym typeface="Arial"/>
              </a:rPr>
              <a:t>Cvičení</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4" y="1704725"/>
            <a:ext cx="8495175" cy="35837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US" sz="1600" dirty="0" err="1">
                <a:solidFill>
                  <a:schemeClr val="tx1"/>
                </a:solidFill>
              </a:rPr>
              <a:t>Otázky</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uvedeny</a:t>
            </a:r>
            <a:r>
              <a:rPr lang="en-US" sz="1600" dirty="0">
                <a:solidFill>
                  <a:schemeClr val="tx1"/>
                </a:solidFill>
              </a:rPr>
              <a:t> v </a:t>
            </a:r>
            <a:r>
              <a:rPr lang="en-US" sz="1600" dirty="0" err="1">
                <a:solidFill>
                  <a:schemeClr val="tx1"/>
                </a:solidFill>
              </a:rPr>
              <a:t>druhé</a:t>
            </a:r>
            <a:r>
              <a:rPr lang="en-US" sz="1600" dirty="0">
                <a:solidFill>
                  <a:schemeClr val="tx1"/>
                </a:solidFill>
              </a:rPr>
              <a:t> </a:t>
            </a:r>
            <a:r>
              <a:rPr lang="en-US" sz="1600" dirty="0" err="1">
                <a:solidFill>
                  <a:schemeClr val="tx1"/>
                </a:solidFill>
              </a:rPr>
              <a:t>části</a:t>
            </a:r>
            <a:r>
              <a:rPr lang="en-US" sz="1600" dirty="0">
                <a:solidFill>
                  <a:schemeClr val="tx1"/>
                </a:solidFill>
              </a:rPr>
              <a:t> </a:t>
            </a:r>
            <a:r>
              <a:rPr lang="en-US" sz="1600" dirty="0" err="1">
                <a:solidFill>
                  <a:schemeClr val="tx1"/>
                </a:solidFill>
              </a:rPr>
              <a:t>zdroje</a:t>
            </a:r>
            <a:r>
              <a:rPr lang="en-US" sz="1600" dirty="0">
                <a:solidFill>
                  <a:schemeClr val="tx1"/>
                </a:solidFill>
              </a:rPr>
              <a:t> 1.</a:t>
            </a:r>
          </a:p>
          <a:p>
            <a:pPr marL="0" marR="0" lvl="0" indent="0" algn="just"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US" sz="1600" dirty="0">
                <a:solidFill>
                  <a:schemeClr val="tx1"/>
                </a:solidFill>
              </a:rPr>
              <a:t>K </a:t>
            </a:r>
            <a:r>
              <a:rPr lang="en-US" sz="1600" dirty="0" err="1">
                <a:solidFill>
                  <a:schemeClr val="tx1"/>
                </a:solidFill>
              </a:rPr>
              <a:t>očekávaným</a:t>
            </a:r>
            <a:r>
              <a:rPr lang="en-US" sz="1600" dirty="0">
                <a:solidFill>
                  <a:schemeClr val="tx1"/>
                </a:solidFill>
              </a:rPr>
              <a:t> </a:t>
            </a:r>
            <a:r>
              <a:rPr lang="en-US" sz="1600" dirty="0" err="1">
                <a:solidFill>
                  <a:schemeClr val="tx1"/>
                </a:solidFill>
              </a:rPr>
              <a:t>odpovědím</a:t>
            </a:r>
            <a:r>
              <a:rPr lang="en-US" sz="1600" dirty="0">
                <a:solidFill>
                  <a:schemeClr val="tx1"/>
                </a:solidFill>
              </a:rPr>
              <a:t> je k </a:t>
            </a:r>
            <a:r>
              <a:rPr lang="en-US" sz="1600" dirty="0" err="1">
                <a:solidFill>
                  <a:schemeClr val="tx1"/>
                </a:solidFill>
              </a:rPr>
              <a:t>dispozici</a:t>
            </a:r>
            <a:r>
              <a:rPr lang="en-US" sz="1600" dirty="0">
                <a:solidFill>
                  <a:schemeClr val="tx1"/>
                </a:solidFill>
              </a:rPr>
              <a:t> </a:t>
            </a:r>
            <a:r>
              <a:rPr lang="en-US" sz="1600" dirty="0" err="1">
                <a:solidFill>
                  <a:schemeClr val="tx1"/>
                </a:solidFill>
              </a:rPr>
              <a:t>omezený</a:t>
            </a:r>
            <a:r>
              <a:rPr lang="en-US" sz="1600" dirty="0">
                <a:solidFill>
                  <a:schemeClr val="tx1"/>
                </a:solidFill>
              </a:rPr>
              <a:t> </a:t>
            </a:r>
            <a:r>
              <a:rPr lang="en-US" sz="1600" dirty="0" err="1">
                <a:solidFill>
                  <a:schemeClr val="tx1"/>
                </a:solidFill>
              </a:rPr>
              <a:t>návod</a:t>
            </a:r>
            <a:r>
              <a:rPr lang="en-US" sz="1600" dirty="0">
                <a:solidFill>
                  <a:schemeClr val="tx1"/>
                </a:solidFill>
              </a:rPr>
              <a:t> (</a:t>
            </a:r>
            <a:r>
              <a:rPr lang="en-US" sz="1600" dirty="0" err="1">
                <a:solidFill>
                  <a:schemeClr val="tx1"/>
                </a:solidFill>
              </a:rPr>
              <a:t>uvedený</a:t>
            </a:r>
            <a:r>
              <a:rPr lang="en-US" sz="1600" dirty="0">
                <a:solidFill>
                  <a:schemeClr val="tx1"/>
                </a:solidFill>
              </a:rPr>
              <a:t> v </a:t>
            </a:r>
            <a:r>
              <a:rPr lang="en-US" sz="1600" dirty="0" err="1">
                <a:solidFill>
                  <a:schemeClr val="tx1"/>
                </a:solidFill>
              </a:rPr>
              <a:t>dokumentu</a:t>
            </a:r>
            <a:r>
              <a:rPr lang="en-US" sz="1600" dirty="0">
                <a:solidFill>
                  <a:schemeClr val="tx1"/>
                </a:solidFill>
              </a:rPr>
              <a:t> "</a:t>
            </a:r>
            <a:r>
              <a:rPr lang="en-US" sz="1600" dirty="0" err="1">
                <a:solidFill>
                  <a:schemeClr val="tx1"/>
                </a:solidFill>
              </a:rPr>
              <a:t>Odpovědi</a:t>
            </a:r>
            <a:r>
              <a:rPr lang="en-US" sz="1600" dirty="0">
                <a:solidFill>
                  <a:schemeClr val="tx1"/>
                </a:solidFill>
              </a:rPr>
              <a:t> S1"), aby </a:t>
            </a:r>
            <a:r>
              <a:rPr lang="en-US" sz="1600" dirty="0" err="1">
                <a:solidFill>
                  <a:schemeClr val="tx1"/>
                </a:solidFill>
              </a:rPr>
              <a:t>učitelé</a:t>
            </a:r>
            <a:r>
              <a:rPr lang="en-US" sz="1600" dirty="0">
                <a:solidFill>
                  <a:schemeClr val="tx1"/>
                </a:solidFill>
              </a:rPr>
              <a:t> </a:t>
            </a:r>
            <a:r>
              <a:rPr lang="en-US" sz="1600" dirty="0" err="1">
                <a:solidFill>
                  <a:schemeClr val="tx1"/>
                </a:solidFill>
              </a:rPr>
              <a:t>mohli</a:t>
            </a:r>
            <a:r>
              <a:rPr lang="en-US" sz="1600" dirty="0">
                <a:solidFill>
                  <a:schemeClr val="tx1"/>
                </a:solidFill>
              </a:rPr>
              <a:t> </a:t>
            </a:r>
            <a:r>
              <a:rPr lang="en-US" sz="1600" dirty="0" err="1">
                <a:solidFill>
                  <a:schemeClr val="tx1"/>
                </a:solidFill>
              </a:rPr>
              <a:t>přizpůsobit</a:t>
            </a:r>
            <a:r>
              <a:rPr lang="en-US" sz="1600" dirty="0">
                <a:solidFill>
                  <a:schemeClr val="tx1"/>
                </a:solidFill>
              </a:rPr>
              <a:t> </a:t>
            </a:r>
            <a:r>
              <a:rPr lang="en-US" sz="1600" dirty="0" err="1">
                <a:solidFill>
                  <a:schemeClr val="tx1"/>
                </a:solidFill>
              </a:rPr>
              <a:t>své</a:t>
            </a:r>
            <a:r>
              <a:rPr lang="en-US" sz="1600" dirty="0">
                <a:solidFill>
                  <a:schemeClr val="tx1"/>
                </a:solidFill>
              </a:rPr>
              <a:t> </a:t>
            </a:r>
            <a:r>
              <a:rPr lang="en-US" sz="1600" dirty="0" err="1">
                <a:solidFill>
                  <a:schemeClr val="tx1"/>
                </a:solidFill>
              </a:rPr>
              <a:t>sdělení</a:t>
            </a:r>
            <a:r>
              <a:rPr lang="en-US" sz="1600" dirty="0">
                <a:solidFill>
                  <a:schemeClr val="tx1"/>
                </a:solidFill>
              </a:rPr>
              <a:t> </a:t>
            </a:r>
            <a:r>
              <a:rPr lang="en-US" sz="1600" dirty="0" err="1">
                <a:solidFill>
                  <a:schemeClr val="tx1"/>
                </a:solidFill>
              </a:rPr>
              <a:t>nebo</a:t>
            </a:r>
            <a:r>
              <a:rPr lang="en-US" sz="1600" dirty="0">
                <a:solidFill>
                  <a:schemeClr val="tx1"/>
                </a:solidFill>
              </a:rPr>
              <a:t> </a:t>
            </a:r>
            <a:r>
              <a:rPr lang="en-US" sz="1600" dirty="0" err="1">
                <a:solidFill>
                  <a:schemeClr val="tx1"/>
                </a:solidFill>
              </a:rPr>
              <a:t>prohloubit</a:t>
            </a:r>
            <a:r>
              <a:rPr lang="en-US" sz="1600" dirty="0">
                <a:solidFill>
                  <a:schemeClr val="tx1"/>
                </a:solidFill>
              </a:rPr>
              <a:t> </a:t>
            </a:r>
            <a:r>
              <a:rPr lang="en-US" sz="1600" dirty="0" err="1">
                <a:solidFill>
                  <a:schemeClr val="tx1"/>
                </a:solidFill>
              </a:rPr>
              <a:t>některé</a:t>
            </a:r>
            <a:r>
              <a:rPr lang="en-US" sz="1600" dirty="0">
                <a:solidFill>
                  <a:schemeClr val="tx1"/>
                </a:solidFill>
              </a:rPr>
              <a:t> </a:t>
            </a:r>
            <a:r>
              <a:rPr lang="en-US" sz="1600" dirty="0" err="1">
                <a:solidFill>
                  <a:schemeClr val="tx1"/>
                </a:solidFill>
              </a:rPr>
              <a:t>informace</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mají</a:t>
            </a:r>
            <a:r>
              <a:rPr lang="en-US" sz="1600" dirty="0">
                <a:solidFill>
                  <a:schemeClr val="tx1"/>
                </a:solidFill>
              </a:rPr>
              <a:t> </a:t>
            </a:r>
            <a:r>
              <a:rPr lang="en-US" sz="1600" dirty="0" err="1">
                <a:solidFill>
                  <a:schemeClr val="tx1"/>
                </a:solidFill>
              </a:rPr>
              <a:t>žáci</a:t>
            </a:r>
            <a:r>
              <a:rPr lang="en-US" sz="1600" dirty="0">
                <a:solidFill>
                  <a:schemeClr val="tx1"/>
                </a:solidFill>
              </a:rPr>
              <a:t> k </a:t>
            </a:r>
            <a:r>
              <a:rPr lang="en-US" sz="1600" dirty="0" err="1">
                <a:solidFill>
                  <a:schemeClr val="tx1"/>
                </a:solidFill>
              </a:rPr>
              <a:t>dispozici</a:t>
            </a:r>
            <a:r>
              <a:rPr lang="en-US" sz="1600" dirty="0">
                <a:solidFill>
                  <a:schemeClr val="tx1"/>
                </a:solidFill>
              </a:rPr>
              <a:t>. </a:t>
            </a:r>
            <a:r>
              <a:rPr lang="en-US" sz="1600" dirty="0" err="1">
                <a:solidFill>
                  <a:schemeClr val="tx1"/>
                </a:solidFill>
              </a:rPr>
              <a:t>Cílem</a:t>
            </a:r>
            <a:r>
              <a:rPr lang="en-US" sz="1600" dirty="0">
                <a:solidFill>
                  <a:schemeClr val="tx1"/>
                </a:solidFill>
              </a:rPr>
              <a:t> </a:t>
            </a:r>
            <a:r>
              <a:rPr lang="en-US" sz="1600" dirty="0" err="1">
                <a:solidFill>
                  <a:schemeClr val="tx1"/>
                </a:solidFill>
              </a:rPr>
              <a:t>této</a:t>
            </a:r>
            <a:r>
              <a:rPr lang="en-US" sz="1600" dirty="0">
                <a:solidFill>
                  <a:schemeClr val="tx1"/>
                </a:solidFill>
              </a:rPr>
              <a:t> </a:t>
            </a:r>
            <a:r>
              <a:rPr lang="en-US" sz="1600" dirty="0" err="1">
                <a:solidFill>
                  <a:schemeClr val="tx1"/>
                </a:solidFill>
              </a:rPr>
              <a:t>kapsle</a:t>
            </a:r>
            <a:r>
              <a:rPr lang="en-US" sz="1600" dirty="0">
                <a:solidFill>
                  <a:schemeClr val="tx1"/>
                </a:solidFill>
              </a:rPr>
              <a:t> je </a:t>
            </a:r>
            <a:r>
              <a:rPr lang="en-US" sz="1600" dirty="0" err="1">
                <a:solidFill>
                  <a:schemeClr val="tx1"/>
                </a:solidFill>
              </a:rPr>
              <a:t>vyzvat</a:t>
            </a:r>
            <a:r>
              <a:rPr lang="en-US" sz="1600" dirty="0">
                <a:solidFill>
                  <a:schemeClr val="tx1"/>
                </a:solidFill>
              </a:rPr>
              <a:t> je, aby </a:t>
            </a:r>
            <a:r>
              <a:rPr lang="en-US" sz="1600" dirty="0" err="1">
                <a:solidFill>
                  <a:schemeClr val="tx1"/>
                </a:solidFill>
              </a:rPr>
              <a:t>formulovali</a:t>
            </a:r>
            <a:r>
              <a:rPr lang="en-US" sz="1600" dirty="0">
                <a:solidFill>
                  <a:schemeClr val="tx1"/>
                </a:solidFill>
              </a:rPr>
              <a:t> </a:t>
            </a:r>
            <a:r>
              <a:rPr lang="en-US" sz="1600" dirty="0" err="1">
                <a:solidFill>
                  <a:schemeClr val="tx1"/>
                </a:solidFill>
              </a:rPr>
              <a:t>syntézu</a:t>
            </a:r>
            <a:r>
              <a:rPr lang="en-US" sz="1600" dirty="0">
                <a:solidFill>
                  <a:schemeClr val="tx1"/>
                </a:solidFill>
              </a:rPr>
              <a:t> </a:t>
            </a:r>
            <a:r>
              <a:rPr lang="en-US" sz="1600" dirty="0" err="1">
                <a:solidFill>
                  <a:schemeClr val="tx1"/>
                </a:solidFill>
              </a:rPr>
              <a:t>klíčových</a:t>
            </a:r>
            <a:r>
              <a:rPr lang="en-US" sz="1600" dirty="0">
                <a:solidFill>
                  <a:schemeClr val="tx1"/>
                </a:solidFill>
              </a:rPr>
              <a:t> </a:t>
            </a:r>
            <a:r>
              <a:rPr lang="en-US" sz="1600" dirty="0" err="1">
                <a:solidFill>
                  <a:schemeClr val="tx1"/>
                </a:solidFill>
              </a:rPr>
              <a:t>sdělení</a:t>
            </a:r>
            <a:r>
              <a:rPr lang="en-US" sz="1600" dirty="0">
                <a:solidFill>
                  <a:schemeClr val="tx1"/>
                </a:solidFill>
              </a:rPr>
              <a:t> a </a:t>
            </a:r>
            <a:r>
              <a:rPr lang="en-US" sz="1600" dirty="0" err="1">
                <a:solidFill>
                  <a:schemeClr val="tx1"/>
                </a:solidFill>
              </a:rPr>
              <a:t>dokázali</a:t>
            </a:r>
            <a:r>
              <a:rPr lang="en-US" sz="1600" dirty="0">
                <a:solidFill>
                  <a:schemeClr val="tx1"/>
                </a:solidFill>
              </a:rPr>
              <a:t> je </a:t>
            </a:r>
            <a:r>
              <a:rPr lang="en-US" sz="1600" dirty="0" err="1">
                <a:solidFill>
                  <a:schemeClr val="tx1"/>
                </a:solidFill>
              </a:rPr>
              <a:t>obhájit</a:t>
            </a:r>
            <a:r>
              <a:rPr lang="en-US"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US" sz="1600" dirty="0" err="1">
                <a:solidFill>
                  <a:schemeClr val="tx1"/>
                </a:solidFill>
              </a:rPr>
              <a:t>Otázky</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přímo</a:t>
            </a:r>
            <a:r>
              <a:rPr lang="en-US" sz="1600" dirty="0">
                <a:solidFill>
                  <a:schemeClr val="tx1"/>
                </a:solidFill>
              </a:rPr>
              <a:t> </a:t>
            </a:r>
            <a:r>
              <a:rPr lang="en-US" sz="1600" dirty="0" err="1">
                <a:solidFill>
                  <a:schemeClr val="tx1"/>
                </a:solidFill>
              </a:rPr>
              <a:t>spojeny</a:t>
            </a:r>
            <a:r>
              <a:rPr lang="en-US" sz="1600" dirty="0">
                <a:solidFill>
                  <a:schemeClr val="tx1"/>
                </a:solidFill>
              </a:rPr>
              <a:t> s </a:t>
            </a:r>
            <a:r>
              <a:rPr lang="en-US" sz="1600" dirty="0" err="1">
                <a:solidFill>
                  <a:schemeClr val="tx1"/>
                </a:solidFill>
              </a:rPr>
              <a:t>uvedenými</a:t>
            </a:r>
            <a:r>
              <a:rPr lang="en-US" sz="1600" dirty="0">
                <a:solidFill>
                  <a:schemeClr val="tx1"/>
                </a:solidFill>
              </a:rPr>
              <a:t> </a:t>
            </a:r>
            <a:r>
              <a:rPr lang="en-US" sz="1600" dirty="0" err="1">
                <a:solidFill>
                  <a:schemeClr val="tx1"/>
                </a:solidFill>
              </a:rPr>
              <a:t>dokumenty</a:t>
            </a:r>
            <a:r>
              <a:rPr lang="en-US" sz="1600" dirty="0">
                <a:solidFill>
                  <a:schemeClr val="tx1"/>
                </a:solidFill>
              </a:rPr>
              <a:t> a </a:t>
            </a:r>
            <a:r>
              <a:rPr lang="en-US" sz="1600" dirty="0" err="1">
                <a:solidFill>
                  <a:schemeClr val="tx1"/>
                </a:solidFill>
              </a:rPr>
              <a:t>zdroji</a:t>
            </a:r>
            <a:r>
              <a:rPr lang="en-US" sz="1600" dirty="0">
                <a:solidFill>
                  <a:schemeClr val="tx1"/>
                </a:solidFill>
              </a:rPr>
              <a:t>. </a:t>
            </a:r>
            <a:r>
              <a:rPr lang="en-US" sz="1600" dirty="0" err="1">
                <a:solidFill>
                  <a:schemeClr val="tx1"/>
                </a:solidFill>
              </a:rPr>
              <a:t>Učitelé</a:t>
            </a:r>
            <a:r>
              <a:rPr lang="en-US" sz="1600" dirty="0">
                <a:solidFill>
                  <a:schemeClr val="tx1"/>
                </a:solidFill>
              </a:rPr>
              <a:t> </a:t>
            </a:r>
            <a:r>
              <a:rPr lang="en-US" sz="1600" dirty="0" err="1">
                <a:solidFill>
                  <a:schemeClr val="tx1"/>
                </a:solidFill>
              </a:rPr>
              <a:t>mohou</a:t>
            </a:r>
            <a:r>
              <a:rPr lang="en-US" sz="1600" dirty="0">
                <a:solidFill>
                  <a:schemeClr val="tx1"/>
                </a:solidFill>
              </a:rPr>
              <a:t> </a:t>
            </a:r>
            <a:r>
              <a:rPr lang="en-US" sz="1600" dirty="0" err="1">
                <a:solidFill>
                  <a:schemeClr val="tx1"/>
                </a:solidFill>
              </a:rPr>
              <a:t>vyzvat</a:t>
            </a:r>
            <a:r>
              <a:rPr lang="en-US" sz="1600" dirty="0">
                <a:solidFill>
                  <a:schemeClr val="tx1"/>
                </a:solidFill>
              </a:rPr>
              <a:t> </a:t>
            </a:r>
            <a:r>
              <a:rPr lang="en-US" sz="1600" dirty="0" err="1">
                <a:solidFill>
                  <a:schemeClr val="tx1"/>
                </a:solidFill>
              </a:rPr>
              <a:t>své</a:t>
            </a:r>
            <a:r>
              <a:rPr lang="en-US" sz="1600" dirty="0">
                <a:solidFill>
                  <a:schemeClr val="tx1"/>
                </a:solidFill>
              </a:rPr>
              <a:t> </a:t>
            </a:r>
            <a:r>
              <a:rPr lang="en-US" sz="1600" dirty="0" err="1">
                <a:solidFill>
                  <a:schemeClr val="tx1"/>
                </a:solidFill>
              </a:rPr>
              <a:t>studenty</a:t>
            </a:r>
            <a:r>
              <a:rPr lang="en-US" sz="1600" dirty="0">
                <a:solidFill>
                  <a:schemeClr val="tx1"/>
                </a:solidFill>
              </a:rPr>
              <a:t> k </a:t>
            </a:r>
            <a:r>
              <a:rPr lang="en-US" sz="1600" dirty="0" err="1">
                <a:solidFill>
                  <a:schemeClr val="tx1"/>
                </a:solidFill>
              </a:rPr>
              <a:t>zodpovězení</a:t>
            </a:r>
            <a:r>
              <a:rPr lang="en-US" sz="1600" dirty="0">
                <a:solidFill>
                  <a:schemeClr val="tx1"/>
                </a:solidFill>
              </a:rPr>
              <a:t> </a:t>
            </a:r>
            <a:r>
              <a:rPr lang="en-US" sz="1600" dirty="0" err="1">
                <a:solidFill>
                  <a:schemeClr val="tx1"/>
                </a:solidFill>
              </a:rPr>
              <a:t>otázek</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považují</a:t>
            </a:r>
            <a:r>
              <a:rPr lang="en-US" sz="1600" dirty="0">
                <a:solidFill>
                  <a:schemeClr val="tx1"/>
                </a:solidFill>
              </a:rPr>
              <a:t> za </a:t>
            </a:r>
            <a:r>
              <a:rPr lang="en-US" sz="1600" dirty="0" err="1">
                <a:solidFill>
                  <a:schemeClr val="tx1"/>
                </a:solidFill>
              </a:rPr>
              <a:t>zajímavé</a:t>
            </a:r>
            <a:r>
              <a:rPr lang="en-US" sz="1600" dirty="0">
                <a:solidFill>
                  <a:schemeClr val="tx1"/>
                </a:solidFill>
              </a:rPr>
              <a:t>, </a:t>
            </a:r>
            <a:r>
              <a:rPr lang="en-US" sz="1600" dirty="0" err="1">
                <a:solidFill>
                  <a:schemeClr val="tx1"/>
                </a:solidFill>
              </a:rPr>
              <a:t>nebo</a:t>
            </a:r>
            <a:r>
              <a:rPr lang="en-US" sz="1600" dirty="0">
                <a:solidFill>
                  <a:schemeClr val="tx1"/>
                </a:solidFill>
              </a:rPr>
              <a:t> </a:t>
            </a:r>
            <a:r>
              <a:rPr lang="en-US" sz="1600" dirty="0" err="1">
                <a:solidFill>
                  <a:schemeClr val="tx1"/>
                </a:solidFill>
              </a:rPr>
              <a:t>případně</a:t>
            </a:r>
            <a:r>
              <a:rPr lang="en-US" sz="1600" dirty="0">
                <a:solidFill>
                  <a:schemeClr val="tx1"/>
                </a:solidFill>
              </a:rPr>
              <a:t> </a:t>
            </a:r>
            <a:r>
              <a:rPr lang="en-US" sz="1600" dirty="0" err="1">
                <a:solidFill>
                  <a:schemeClr val="tx1"/>
                </a:solidFill>
              </a:rPr>
              <a:t>formulovat</a:t>
            </a:r>
            <a:r>
              <a:rPr lang="en-US" sz="1600" dirty="0">
                <a:solidFill>
                  <a:schemeClr val="tx1"/>
                </a:solidFill>
              </a:rPr>
              <a:t> </a:t>
            </a:r>
            <a:r>
              <a:rPr lang="en-US" sz="1600" dirty="0" err="1">
                <a:solidFill>
                  <a:schemeClr val="tx1"/>
                </a:solidFill>
              </a:rPr>
              <a:t>vlastní</a:t>
            </a:r>
            <a:r>
              <a:rPr lang="en-US" sz="1600" dirty="0">
                <a:solidFill>
                  <a:schemeClr val="tx1"/>
                </a:solidFill>
              </a:rPr>
              <a:t> </a:t>
            </a:r>
            <a:r>
              <a:rPr lang="en-US" sz="1600" dirty="0" err="1">
                <a:solidFill>
                  <a:schemeClr val="tx1"/>
                </a:solidFill>
              </a:rPr>
              <a:t>otázky</a:t>
            </a:r>
            <a:r>
              <a:rPr lang="en-US" sz="1600" dirty="0">
                <a:solidFill>
                  <a:schemeClr val="tx1"/>
                </a:solidFill>
              </a:rPr>
              <a:t>, </a:t>
            </a:r>
            <a:r>
              <a:rPr lang="en-US" sz="1600" dirty="0" err="1">
                <a:solidFill>
                  <a:schemeClr val="tx1"/>
                </a:solidFill>
              </a:rPr>
              <a:t>zejména</a:t>
            </a:r>
            <a:r>
              <a:rPr lang="en-US" sz="1600" dirty="0">
                <a:solidFill>
                  <a:schemeClr val="tx1"/>
                </a:solidFill>
              </a:rPr>
              <a:t> pro </a:t>
            </a:r>
            <a:r>
              <a:rPr lang="en-US" sz="1600" dirty="0" err="1">
                <a:solidFill>
                  <a:schemeClr val="tx1"/>
                </a:solidFill>
              </a:rPr>
              <a:t>úroveň</a:t>
            </a:r>
            <a:r>
              <a:rPr lang="en-US" sz="1600" dirty="0">
                <a:solidFill>
                  <a:schemeClr val="tx1"/>
                </a:solidFill>
              </a:rPr>
              <a:t> 6 EQF.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Tematicky předcházející kapsle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rPr>
              <a:t>Související kapsle</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51422"/>
            <a:ext cx="4160400"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rtl="0">
              <a:spcBef>
                <a:spcPts val="0"/>
              </a:spcBef>
              <a:spcAft>
                <a:spcPts val="0"/>
              </a:spcAft>
            </a:pPr>
            <a:r>
              <a:rPr lang="en-US" sz="1600" b="0" u="none" strike="noStrike" dirty="0" err="1">
                <a:solidFill>
                  <a:srgbClr val="000000"/>
                </a:solidFill>
                <a:effectLst/>
                <a:latin typeface="+mj-lt"/>
              </a:rPr>
              <a:t>Kapsle</a:t>
            </a:r>
            <a:r>
              <a:rPr lang="en-US" sz="1600" b="0" u="none" strike="noStrike" dirty="0">
                <a:solidFill>
                  <a:srgbClr val="000000"/>
                </a:solidFill>
                <a:effectLst/>
                <a:latin typeface="+mj-lt"/>
              </a:rPr>
              <a:t> 2.3.2 a 2.5.5 by </a:t>
            </a:r>
            <a:r>
              <a:rPr lang="en-US" sz="1600" b="0" u="none" strike="noStrike" dirty="0" err="1">
                <a:solidFill>
                  <a:srgbClr val="000000"/>
                </a:solidFill>
                <a:effectLst/>
                <a:latin typeface="+mj-lt"/>
              </a:rPr>
              <a:t>měly</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být</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probrány</a:t>
            </a:r>
            <a:r>
              <a:rPr lang="en-US" sz="1600" b="0" u="none" strike="noStrike" dirty="0">
                <a:solidFill>
                  <a:srgbClr val="000000"/>
                </a:solidFill>
                <a:effectLst/>
                <a:latin typeface="+mj-lt"/>
              </a:rPr>
              <a:t> s </a:t>
            </a:r>
            <a:r>
              <a:rPr lang="en-US" sz="1600" b="0" u="none" strike="noStrike" dirty="0" err="1">
                <a:solidFill>
                  <a:srgbClr val="000000"/>
                </a:solidFill>
                <a:effectLst/>
                <a:latin typeface="+mj-lt"/>
              </a:rPr>
              <a:t>před</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touto</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kapslí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protože</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poskytují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znalosti</a:t>
            </a:r>
            <a:r>
              <a:rPr lang="en-US" sz="1600" b="0" u="none" strike="noStrike" dirty="0">
                <a:solidFill>
                  <a:srgbClr val="000000"/>
                </a:solidFill>
                <a:effectLst/>
                <a:latin typeface="+mj-lt"/>
              </a:rPr>
              <a:t> o </a:t>
            </a:r>
            <a:r>
              <a:rPr lang="en-US" sz="1600" b="0" u="none" strike="noStrike" dirty="0" err="1">
                <a:solidFill>
                  <a:srgbClr val="000000"/>
                </a:solidFill>
                <a:effectLst/>
                <a:latin typeface="+mj-lt"/>
              </a:rPr>
              <a:t>chování</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očekávání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spotřebitelů</a:t>
            </a:r>
            <a:r>
              <a:rPr lang="en-US" sz="1600" b="0" u="none" strike="noStrike" dirty="0">
                <a:solidFill>
                  <a:srgbClr val="000000"/>
                </a:solidFill>
                <a:effectLst/>
                <a:latin typeface="+mj-lt"/>
              </a:rPr>
              <a:t>.</a:t>
            </a:r>
            <a:endParaRPr lang="en-US" sz="1600" dirty="0">
              <a:solidFill>
                <a:schemeClr val="dk1"/>
              </a:solidFill>
            </a:endParaRPr>
          </a:p>
        </p:txBody>
      </p:sp>
      <p:sp>
        <p:nvSpPr>
          <p:cNvPr id="37" name="Google Shape;37;g10b78f225a7_0_0"/>
          <p:cNvSpPr txBox="1"/>
          <p:nvPr/>
        </p:nvSpPr>
        <p:spPr>
          <a:xfrm>
            <a:off x="4793300" y="2915075"/>
            <a:ext cx="4160400" cy="1077178"/>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a:buSzPts val="3200"/>
            </a:pPr>
            <a:r>
              <a:rPr lang="en-US" sz="1600" dirty="0">
                <a:solidFill>
                  <a:schemeClr val="dk1"/>
                </a:solidFill>
              </a:rPr>
              <a:t>1.2.4, 2.2.2, 2.5.7, 3.1.1, 3.3.1.</a:t>
            </a:r>
          </a:p>
          <a:p>
            <a:pPr algn="just">
              <a:buSzPts val="3200"/>
            </a:pPr>
            <a:endParaRPr lang="en-US" sz="1600" dirty="0">
              <a:solidFill>
                <a:schemeClr val="dk1"/>
              </a:solidFill>
            </a:endParaRPr>
          </a:p>
          <a:p>
            <a:pPr algn="just">
              <a:buSzPts val="3200"/>
            </a:pPr>
            <a:endParaRPr lang="en-US" sz="1600" dirty="0">
              <a:solidFill>
                <a:schemeClr val="dk1"/>
              </a:solidFill>
            </a:endParaRPr>
          </a:p>
          <a:p>
            <a:pPr algn="just">
              <a:buSzPts val="3200"/>
            </a:pP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dirty="0" err="1">
                <a:solidFill>
                  <a:srgbClr val="18C320"/>
                </a:solidFill>
              </a:rPr>
              <a:t>Aut</a:t>
            </a:r>
            <a:r>
              <a:rPr lang="cs-CZ" sz="2000" b="1" dirty="0">
                <a:solidFill>
                  <a:srgbClr val="18C320"/>
                </a:solidFill>
              </a:rPr>
              <a:t>oři</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0" y="4604400"/>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AFT, SUSMILE consortium member</a:t>
            </a:r>
          </a:p>
          <a:p>
            <a:pPr lvl="0">
              <a:buSzPts val="3200"/>
            </a:pPr>
            <a:endParaRPr lang="en-U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pPr>
              <a:lnSpc>
                <a:spcPct val="100000"/>
              </a:lnSpc>
            </a:pPr>
            <a:r>
              <a:rPr lang="cs-CZ" sz="2800" spc="-1" dirty="0">
                <a:solidFill>
                  <a:srgbClr val="FFFFFF"/>
                </a:solidFill>
                <a:latin typeface="Arial"/>
                <a:ea typeface="Arial"/>
              </a:rPr>
              <a:t>Cíl</a:t>
            </a:r>
            <a:r>
              <a:rPr lang="en-GB" sz="2800" b="0" strike="noStrike" spc="-1" dirty="0">
                <a:solidFill>
                  <a:srgbClr val="FFFFFF"/>
                </a:solidFill>
                <a:latin typeface="Arial"/>
                <a:ea typeface="Arial"/>
              </a:rPr>
              <a:t> </a:t>
            </a:r>
            <a:r>
              <a:rPr lang="cs-CZ" sz="2800" spc="-1" dirty="0">
                <a:solidFill>
                  <a:srgbClr val="FFFFFF"/>
                </a:solidFill>
                <a:latin typeface="Arial"/>
                <a:ea typeface="Arial"/>
              </a:rPr>
              <a:t>k</a:t>
            </a:r>
            <a:r>
              <a:rPr lang="en-GB" sz="2800" b="0" strike="noStrike" spc="-1" dirty="0" err="1">
                <a:solidFill>
                  <a:srgbClr val="FFFFFF"/>
                </a:solidFill>
                <a:latin typeface="Arial"/>
                <a:ea typeface="Arial"/>
              </a:rPr>
              <a:t>apsle</a:t>
            </a:r>
            <a:endParaRPr lang="es-ES" sz="2800" b="0" strike="noStrike" spc="-1" dirty="0">
              <a:latin typeface="Calibri"/>
            </a:endParaRPr>
          </a:p>
        </p:txBody>
      </p:sp>
      <p:sp>
        <p:nvSpPr>
          <p:cNvPr id="4" name="3 Rectángulo"/>
          <p:cNvSpPr/>
          <p:nvPr/>
        </p:nvSpPr>
        <p:spPr>
          <a:xfrm>
            <a:off x="313509" y="1586972"/>
            <a:ext cx="8464731" cy="2308324"/>
          </a:xfrm>
          <a:prstGeom prst="rect">
            <a:avLst/>
          </a:prstGeom>
          <a:ln>
            <a:solidFill>
              <a:schemeClr val="tx1">
                <a:lumMod val="50000"/>
                <a:lumOff val="50000"/>
              </a:schemeClr>
            </a:solidFill>
            <a:prstDash val="dash"/>
          </a:ln>
        </p:spPr>
        <p:txBody>
          <a:bodyPr wrap="square">
            <a:spAutoFit/>
          </a:bodyPr>
          <a:lstStyle/>
          <a:p>
            <a:pPr algn="just"/>
            <a:r>
              <a:rPr lang="en-US" sz="1800" b="0" i="0" u="none" strike="noStrike" dirty="0" err="1">
                <a:solidFill>
                  <a:srgbClr val="000000"/>
                </a:solidFill>
                <a:effectLst/>
                <a:latin typeface="+mj-lt"/>
              </a:rPr>
              <a:t>Doručení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poslední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míli</a:t>
            </a:r>
            <a:r>
              <a:rPr lang="en-US" sz="1800" b="0" i="0" u="none" strike="noStrike" dirty="0">
                <a:solidFill>
                  <a:srgbClr val="000000"/>
                </a:solidFill>
                <a:effectLst/>
                <a:latin typeface="+mj-lt"/>
              </a:rPr>
              <a:t> je pro </a:t>
            </a:r>
            <a:r>
              <a:rPr lang="en-US" sz="1800" b="0" i="0" u="none" strike="noStrike" dirty="0" err="1">
                <a:solidFill>
                  <a:srgbClr val="000000"/>
                </a:solidFill>
                <a:effectLst/>
                <a:latin typeface="+mj-lt"/>
              </a:rPr>
              <a:t>koncové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spotřebitele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nejviditelnější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částí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dodavatelského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řetězce</a:t>
            </a:r>
            <a:r>
              <a:rPr lang="en-US" sz="1800" b="0" i="0" u="none" strike="noStrike" dirty="0">
                <a:solidFill>
                  <a:srgbClr val="000000"/>
                </a:solidFill>
                <a:effectLst/>
                <a:latin typeface="+mj-lt"/>
              </a:rPr>
              <a:t>, a to bez </a:t>
            </a:r>
            <a:r>
              <a:rPr lang="en-US" sz="1800" b="0" i="0" u="none" strike="noStrike" dirty="0" err="1">
                <a:solidFill>
                  <a:srgbClr val="000000"/>
                </a:solidFill>
                <a:effectLst/>
                <a:latin typeface="+mj-lt"/>
              </a:rPr>
              <a:t>ohledu</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zvolený</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způsob</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doručení</a:t>
            </a:r>
            <a:r>
              <a:rPr lang="en-US" sz="1800" b="0" i="0" u="none" strike="noStrike" dirty="0">
                <a:solidFill>
                  <a:srgbClr val="000000"/>
                </a:solidFill>
                <a:effectLst/>
                <a:latin typeface="+mj-lt"/>
              </a:rPr>
              <a:t>. </a:t>
            </a:r>
            <a:endParaRPr lang="cs-CZ" sz="1800" b="0" i="0" u="none" strike="noStrike" dirty="0">
              <a:solidFill>
                <a:srgbClr val="000000"/>
              </a:solidFill>
              <a:effectLst/>
              <a:latin typeface="+mj-lt"/>
            </a:endParaRPr>
          </a:p>
          <a:p>
            <a:pPr algn="just"/>
            <a:endParaRPr lang="cs-CZ" sz="1800" dirty="0">
              <a:latin typeface="+mj-lt"/>
            </a:endParaRPr>
          </a:p>
          <a:p>
            <a:pPr algn="just"/>
            <a:r>
              <a:rPr lang="en-US" sz="1800" b="0" i="0" u="none" strike="noStrike" dirty="0" err="1">
                <a:solidFill>
                  <a:srgbClr val="000000"/>
                </a:solidFill>
                <a:effectLst/>
                <a:latin typeface="+mj-lt"/>
              </a:rPr>
              <a:t>Kromě</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logistické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výkonnosti</a:t>
            </a:r>
            <a:r>
              <a:rPr lang="en-US" sz="1800" b="0" i="0" u="none" strike="noStrike" dirty="0">
                <a:solidFill>
                  <a:srgbClr val="000000"/>
                </a:solidFill>
                <a:effectLst/>
                <a:latin typeface="+mj-lt"/>
              </a:rPr>
              <a:t> LMD je </a:t>
            </a:r>
            <a:r>
              <a:rPr lang="en-US" sz="1800" b="0" i="0" u="none" strike="noStrike" dirty="0" err="1">
                <a:solidFill>
                  <a:srgbClr val="000000"/>
                </a:solidFill>
                <a:effectLst/>
                <a:latin typeface="+mj-lt"/>
              </a:rPr>
              <a:t>důležité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také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ovlivnit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změny</a:t>
            </a:r>
            <a:r>
              <a:rPr lang="en-US" sz="1800" b="0" i="0" u="none" strike="noStrike" dirty="0">
                <a:solidFill>
                  <a:srgbClr val="000000"/>
                </a:solidFill>
                <a:effectLst/>
                <a:latin typeface="+mj-lt"/>
              </a:rPr>
              <a:t> v </a:t>
            </a:r>
            <a:r>
              <a:rPr lang="en-US" sz="1800" b="0" i="0" u="none" strike="noStrike" dirty="0" err="1">
                <a:solidFill>
                  <a:srgbClr val="000000"/>
                </a:solidFill>
                <a:effectLst/>
                <a:latin typeface="+mj-lt"/>
              </a:rPr>
              <a:t>chování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koncových</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spotřebitelů</a:t>
            </a:r>
            <a:r>
              <a:rPr lang="en-US" sz="1800" b="0" i="0" u="none" strike="noStrike" dirty="0">
                <a:solidFill>
                  <a:srgbClr val="000000"/>
                </a:solidFill>
                <a:effectLst/>
                <a:latin typeface="+mj-lt"/>
              </a:rPr>
              <a:t> s </a:t>
            </a:r>
            <a:r>
              <a:rPr lang="en-US" sz="1800" b="0" i="0" u="none" strike="noStrike" dirty="0" err="1">
                <a:solidFill>
                  <a:srgbClr val="000000"/>
                </a:solidFill>
                <a:effectLst/>
                <a:latin typeface="+mj-lt"/>
              </a:rPr>
              <a:t>cílem</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nabídnout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udržitelnější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způsoby</a:t>
            </a:r>
            <a:r>
              <a:rPr lang="en-US" sz="1800" b="0" i="0" u="none" strike="noStrike" dirty="0">
                <a:solidFill>
                  <a:srgbClr val="000000"/>
                </a:solidFill>
                <a:effectLst/>
                <a:latin typeface="+mj-lt"/>
              </a:rPr>
              <a:t> LMD (</a:t>
            </a:r>
            <a:r>
              <a:rPr lang="en-US" sz="1800" b="0" i="0" u="none" strike="noStrike" dirty="0" err="1">
                <a:solidFill>
                  <a:srgbClr val="000000"/>
                </a:solidFill>
                <a:effectLst/>
                <a:latin typeface="+mj-lt"/>
              </a:rPr>
              <a:t>např</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konsolidované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toky</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delší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dodací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lhůty</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využívání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vydejních</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míst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atd</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Cílem</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této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kapsle</a:t>
            </a:r>
            <a:r>
              <a:rPr lang="en-US" sz="1800" b="0" i="0" u="none" strike="noStrike" dirty="0">
                <a:solidFill>
                  <a:srgbClr val="000000"/>
                </a:solidFill>
                <a:effectLst/>
                <a:latin typeface="+mj-lt"/>
              </a:rPr>
              <a:t> je </a:t>
            </a:r>
            <a:r>
              <a:rPr lang="en-US" sz="1800" b="0" i="0" u="none" strike="noStrike" dirty="0" err="1">
                <a:solidFill>
                  <a:srgbClr val="000000"/>
                </a:solidFill>
                <a:effectLst/>
                <a:latin typeface="+mj-lt"/>
              </a:rPr>
              <a:t>vyvolat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úvahy</a:t>
            </a:r>
            <a:r>
              <a:rPr lang="en-US" sz="1800" b="0" i="0" u="none" strike="noStrike" dirty="0">
                <a:solidFill>
                  <a:srgbClr val="000000"/>
                </a:solidFill>
                <a:effectLst/>
                <a:latin typeface="+mj-lt"/>
              </a:rPr>
              <a:t> v </a:t>
            </a:r>
            <a:r>
              <a:rPr lang="en-US" sz="1800" b="0" i="0" u="none" strike="noStrike" dirty="0" err="1">
                <a:solidFill>
                  <a:srgbClr val="000000"/>
                </a:solidFill>
                <a:effectLst/>
                <a:latin typeface="+mj-lt"/>
              </a:rPr>
              <a:t>tomto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směru</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iniciované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různými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aktéry</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dodavatelského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řetězce</a:t>
            </a:r>
            <a:r>
              <a:rPr lang="en-US" sz="1800" b="0" i="0" u="none" strike="noStrike" dirty="0">
                <a:solidFill>
                  <a:srgbClr val="000000"/>
                </a:solidFill>
                <a:effectLst/>
                <a:latin typeface="+mj-lt"/>
              </a:rPr>
              <a:t>.)</a:t>
            </a:r>
            <a:endParaRPr lang="en-US" sz="1800" dirty="0">
              <a:latin typeface="+mj-lt"/>
            </a:endParaRPr>
          </a:p>
        </p:txBody>
      </p:sp>
      <p:graphicFrame>
        <p:nvGraphicFramePr>
          <p:cNvPr id="6" name="5 Tabla"/>
          <p:cNvGraphicFramePr>
            <a:graphicFrameLocks noGrp="1"/>
          </p:cNvGraphicFramePr>
          <p:nvPr>
            <p:extLst>
              <p:ext uri="{D42A27DB-BD31-4B8C-83A1-F6EECF244321}">
                <p14:modId xmlns:p14="http://schemas.microsoft.com/office/powerpoint/2010/main" val="1765482381"/>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cs-CZ" sz="1800" b="0" i="0" u="none" strike="noStrike" noProof="0" dirty="0">
                          <a:solidFill>
                            <a:srgbClr val="FFFFFF"/>
                          </a:solidFill>
                          <a:latin typeface="Arial"/>
                        </a:rPr>
                        <a:t>K</a:t>
                      </a:r>
                      <a:r>
                        <a:rPr lang="en-GB" sz="1800" b="0" i="0" u="none" strike="noStrike" noProof="0" dirty="0" err="1">
                          <a:solidFill>
                            <a:srgbClr val="FFFFFF"/>
                          </a:solidFill>
                          <a:latin typeface="Arial"/>
                        </a:rPr>
                        <a:t>ategor</a:t>
                      </a:r>
                      <a:r>
                        <a:rPr lang="cs-CZ" sz="1800" b="0" i="0" u="none" strike="noStrike" noProof="0" dirty="0" err="1">
                          <a:solidFill>
                            <a:srgbClr val="FFFFFF"/>
                          </a:solidFill>
                          <a:latin typeface="Arial"/>
                        </a:rPr>
                        <a:t>ie</a:t>
                      </a:r>
                      <a:r>
                        <a:rPr lang="en-GB" sz="1800" b="0" i="0" u="none" strike="noStrike" noProof="0" dirty="0">
                          <a:solidFill>
                            <a:srgbClr val="FFFFFF"/>
                          </a:solidFill>
                          <a:latin typeface="Arial"/>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a:t>
                      </a:r>
                      <a:r>
                        <a:rPr lang="cs-CZ" sz="1800" b="0" i="0" u="none" strike="noStrike" noProof="0" dirty="0">
                          <a:solidFill>
                            <a:schemeClr val="tx1"/>
                          </a:solidFill>
                          <a:latin typeface="Arial"/>
                        </a:rPr>
                        <a:t>k</a:t>
                      </a:r>
                      <a:r>
                        <a:rPr lang="en-GB" sz="1800" b="0" i="0" u="none" strike="noStrike" noProof="0" dirty="0" err="1">
                          <a:solidFill>
                            <a:schemeClr val="tx1"/>
                          </a:solidFill>
                          <a:latin typeface="Arial"/>
                        </a:rPr>
                        <a:t>ument</a:t>
                      </a:r>
                      <a:r>
                        <a:rPr lang="en-GB" sz="1800" b="0" i="0" u="none" strike="noStrike" noProof="0" dirty="0">
                          <a:solidFill>
                            <a:schemeClr val="tx1"/>
                          </a:solidFill>
                          <a:latin typeface="Arial"/>
                        </a:rPr>
                        <a:t>, </a:t>
                      </a:r>
                      <a:r>
                        <a:rPr lang="cs-CZ" sz="1800" b="0" i="0" u="none" strike="noStrike" noProof="0" dirty="0">
                          <a:solidFill>
                            <a:schemeClr val="tx1"/>
                          </a:solidFill>
                          <a:latin typeface="Arial"/>
                        </a:rPr>
                        <a:t>zdroj</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335740862"/>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cs-CZ" sz="1800" b="0" i="0" u="none" strike="noStrike" noProof="0" dirty="0">
                          <a:solidFill>
                            <a:srgbClr val="FFFFFF"/>
                          </a:solidFill>
                          <a:latin typeface="Arial"/>
                        </a:rPr>
                        <a:t>Cvičení</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Arial"/>
                        </a:rPr>
                        <a:t>ANO</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1584793219"/>
              </p:ext>
            </p:extLst>
          </p:nvPr>
        </p:nvGraphicFramePr>
        <p:xfrm>
          <a:off x="339634" y="6065134"/>
          <a:ext cx="8477795" cy="342584"/>
        </p:xfrm>
        <a:graphic>
          <a:graphicData uri="http://schemas.openxmlformats.org/drawingml/2006/table">
            <a:tbl>
              <a:tblPr/>
              <a:tblGrid>
                <a:gridCol w="2468339">
                  <a:extLst>
                    <a:ext uri="{9D8B030D-6E8A-4147-A177-3AD203B41FA5}">
                      <a16:colId xmlns:a16="http://schemas.microsoft.com/office/drawing/2014/main" val="20000"/>
                    </a:ext>
                  </a:extLst>
                </a:gridCol>
                <a:gridCol w="6009456">
                  <a:extLst>
                    <a:ext uri="{9D8B030D-6E8A-4147-A177-3AD203B41FA5}">
                      <a16:colId xmlns:a16="http://schemas.microsoft.com/office/drawing/2014/main" val="20001"/>
                    </a:ext>
                  </a:extLst>
                </a:gridCol>
              </a:tblGrid>
              <a:tr h="264865">
                <a:tc>
                  <a:txBody>
                    <a:bodyPr/>
                    <a:lstStyle/>
                    <a:p>
                      <a:pPr marL="0" marR="0" lvl="0" indent="0" algn="just" rtl="0">
                        <a:lnSpc>
                          <a:spcPct val="100000"/>
                        </a:lnSpc>
                        <a:spcBef>
                          <a:spcPts val="0"/>
                        </a:spcBef>
                        <a:spcAft>
                          <a:spcPts val="0"/>
                        </a:spcAft>
                        <a:buNone/>
                      </a:pPr>
                      <a:r>
                        <a:rPr lang="cs-CZ" sz="1800" b="0" i="0" u="none" strike="noStrike" cap="none" dirty="0">
                          <a:solidFill>
                            <a:srgbClr val="FFFFFF"/>
                          </a:solidFill>
                          <a:latin typeface="+mn-lt"/>
                          <a:cs typeface="Arial"/>
                          <a:sym typeface="Arial"/>
                        </a:rPr>
                        <a:t>Časová náročnost</a:t>
                      </a:r>
                      <a:endParaRPr lang="cs-CZ" sz="1800" u="none" strike="noStrike" cap="none"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60</a:t>
                      </a:r>
                      <a:r>
                        <a:rPr lang="es-ES" sz="1800" b="0" i="0" u="none" strike="noStrike" dirty="0">
                          <a:solidFill>
                            <a:srgbClr val="7F7F7F"/>
                          </a:solidFill>
                          <a:latin typeface="Arial"/>
                        </a:rPr>
                        <a:t> </a:t>
                      </a:r>
                      <a:r>
                        <a:rPr lang="es-ES" sz="1800" b="0" i="0" u="none" strike="noStrike" dirty="0">
                          <a:solidFill>
                            <a:schemeClr val="tx1"/>
                          </a:solidFill>
                          <a:latin typeface="Arial"/>
                        </a:rPr>
                        <a:t>Minut (40 min </a:t>
                      </a:r>
                      <a:r>
                        <a:rPr lang="cs-CZ" sz="1800" b="0" i="0" u="none" strike="noStrike" dirty="0">
                          <a:solidFill>
                            <a:schemeClr val="tx1"/>
                          </a:solidFill>
                          <a:latin typeface="Arial"/>
                        </a:rPr>
                        <a:t>čtení</a:t>
                      </a:r>
                      <a:r>
                        <a:rPr lang="es-ES" sz="1800" b="0" i="0" u="none" strike="noStrike" dirty="0">
                          <a:solidFill>
                            <a:schemeClr val="tx1"/>
                          </a:solidFill>
                          <a:latin typeface="Arial"/>
                        </a:rPr>
                        <a:t> a 20 min test)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490325" y="1222389"/>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cs-CZ" sz="2800" dirty="0">
                <a:solidFill>
                  <a:schemeClr val="lt1"/>
                </a:solidFill>
              </a:rPr>
              <a:t>Obsah</a:t>
            </a:r>
            <a:endParaRPr lang="en-GB" sz="2800" dirty="0"/>
          </a:p>
        </p:txBody>
      </p:sp>
      <p:sp>
        <p:nvSpPr>
          <p:cNvPr id="57" name="Google Shape;57;p3"/>
          <p:cNvSpPr/>
          <p:nvPr/>
        </p:nvSpPr>
        <p:spPr>
          <a:xfrm>
            <a:off x="1214846" y="2396683"/>
            <a:ext cx="7606904" cy="2369839"/>
          </a:xfrm>
          <a:prstGeom prst="rect">
            <a:avLst/>
          </a:prstGeom>
          <a:noFill/>
          <a:ln>
            <a:noFill/>
          </a:ln>
        </p:spPr>
        <p:txBody>
          <a:bodyPr spcFirstLastPara="1" wrap="square" lIns="91425" tIns="45700" rIns="91425" bIns="45700" anchor="t" anchorCtr="0">
            <a:spAutoFit/>
          </a:bodyPr>
          <a:lstStyle/>
          <a:p>
            <a:pPr marL="536575" algn="just" rtl="0" fontAlgn="base">
              <a:spcBef>
                <a:spcPts val="0"/>
              </a:spcBef>
              <a:spcAft>
                <a:spcPts val="2400"/>
              </a:spcAft>
              <a:buFont typeface="+mj-lt"/>
              <a:buAutoNum type="arabicPeriod"/>
            </a:pPr>
            <a:r>
              <a:rPr lang="cs-CZ" sz="1800" b="0" i="0" u="none" strike="noStrike" dirty="0">
                <a:solidFill>
                  <a:srgbClr val="000000"/>
                </a:solidFill>
                <a:effectLst/>
                <a:latin typeface="+mj-lt"/>
              </a:rPr>
              <a:t> </a:t>
            </a:r>
            <a:r>
              <a:rPr lang="en-US" sz="1800" b="0" i="0" u="none" strike="noStrike" dirty="0" err="1">
                <a:solidFill>
                  <a:srgbClr val="000000"/>
                </a:solidFill>
                <a:effectLst/>
                <a:latin typeface="+mj-lt"/>
              </a:rPr>
              <a:t>Případová</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studie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společnosti</a:t>
            </a:r>
            <a:r>
              <a:rPr lang="en-US" sz="1800" b="0" i="0" u="none" strike="noStrike" dirty="0">
                <a:solidFill>
                  <a:srgbClr val="000000"/>
                </a:solidFill>
                <a:effectLst/>
                <a:latin typeface="+mj-lt"/>
              </a:rPr>
              <a:t> T&amp;L, </a:t>
            </a:r>
            <a:r>
              <a:rPr lang="en-US" sz="1800" b="0" i="0" u="none" strike="noStrike" dirty="0" err="1">
                <a:solidFill>
                  <a:srgbClr val="000000"/>
                </a:solidFill>
                <a:effectLst/>
                <a:latin typeface="+mj-lt"/>
              </a:rPr>
              <a:t>které</a:t>
            </a:r>
            <a:r>
              <a:rPr lang="en-US" sz="1800" b="0" i="0" u="none" strike="noStrike" dirty="0">
                <a:solidFill>
                  <a:srgbClr val="000000"/>
                </a:solidFill>
                <a:effectLst/>
                <a:latin typeface="+mj-lt"/>
              </a:rPr>
              <a:t> se </a:t>
            </a:r>
            <a:r>
              <a:rPr lang="en-US" sz="1800" b="0" i="0" u="none" strike="noStrike" dirty="0" err="1">
                <a:solidFill>
                  <a:srgbClr val="000000"/>
                </a:solidFill>
                <a:effectLst/>
                <a:latin typeface="+mj-lt"/>
              </a:rPr>
              <a:t>podařilo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zavést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inovativní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přístup</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zvýšení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povědomí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zákazníků</a:t>
            </a:r>
            <a:r>
              <a:rPr lang="en-US" sz="1800" b="0" i="0" u="none" strike="noStrike" dirty="0">
                <a:solidFill>
                  <a:srgbClr val="000000"/>
                </a:solidFill>
                <a:effectLst/>
                <a:latin typeface="+mj-lt"/>
              </a:rPr>
              <a:t> a </a:t>
            </a:r>
            <a:r>
              <a:rPr lang="en-US" sz="1800" b="0" i="0" u="none" strike="noStrike" dirty="0" err="1">
                <a:solidFill>
                  <a:srgbClr val="000000"/>
                </a:solidFill>
                <a:effectLst/>
                <a:latin typeface="+mj-lt"/>
              </a:rPr>
              <a:t>zajištění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udržitelnějšího</a:t>
            </a:r>
            <a:r>
              <a:rPr lang="en-US" sz="1800" b="0" i="0" u="none" strike="noStrike" dirty="0">
                <a:solidFill>
                  <a:srgbClr val="000000"/>
                </a:solidFill>
                <a:effectLst/>
                <a:latin typeface="+mj-lt"/>
              </a:rPr>
              <a:t> LMD.</a:t>
            </a:r>
          </a:p>
          <a:p>
            <a:pPr marL="536575" algn="just" rtl="0" fontAlgn="base">
              <a:spcBef>
                <a:spcPts val="0"/>
              </a:spcBef>
              <a:spcAft>
                <a:spcPts val="2400"/>
              </a:spcAft>
              <a:buFont typeface="+mj-lt"/>
              <a:buAutoNum type="arabicPeriod"/>
            </a:pPr>
            <a:r>
              <a:rPr lang="cs-CZ" sz="1800" b="0" i="0" u="none" strike="noStrike" dirty="0">
                <a:solidFill>
                  <a:srgbClr val="000000"/>
                </a:solidFill>
                <a:effectLst/>
                <a:latin typeface="+mj-lt"/>
              </a:rPr>
              <a:t> </a:t>
            </a:r>
            <a:r>
              <a:rPr lang="en-US" sz="1800" b="0" i="0" u="none" strike="noStrike" dirty="0" err="1">
                <a:solidFill>
                  <a:srgbClr val="000000"/>
                </a:solidFill>
                <a:effectLst/>
                <a:latin typeface="+mj-lt"/>
              </a:rPr>
              <a:t>Různé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zdroje</a:t>
            </a:r>
            <a:r>
              <a:rPr lang="en-US" sz="1800" b="0" i="0" u="none" strike="noStrike" dirty="0">
                <a:solidFill>
                  <a:srgbClr val="000000"/>
                </a:solidFill>
                <a:effectLst/>
                <a:latin typeface="+mj-lt"/>
              </a:rPr>
              <a:t> a </a:t>
            </a:r>
            <a:r>
              <a:rPr lang="en-US" sz="1800" b="0" i="0" u="none" strike="noStrike" dirty="0" err="1">
                <a:solidFill>
                  <a:srgbClr val="000000"/>
                </a:solidFill>
                <a:effectLst/>
                <a:latin typeface="+mj-lt"/>
              </a:rPr>
              <a:t>případové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studie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které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odrážejí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účinná</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nebo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náročná</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řešení</a:t>
            </a:r>
            <a:r>
              <a:rPr lang="en-US" sz="1800" b="0" i="0" u="none" strike="noStrike" dirty="0">
                <a:solidFill>
                  <a:srgbClr val="000000"/>
                </a:solidFill>
                <a:effectLst/>
                <a:latin typeface="+mj-lt"/>
              </a:rPr>
              <a:t> s </a:t>
            </a:r>
            <a:r>
              <a:rPr lang="en-US" sz="1800" b="0" i="0" u="none" strike="noStrike" dirty="0" err="1">
                <a:solidFill>
                  <a:srgbClr val="000000"/>
                </a:solidFill>
                <a:effectLst/>
                <a:latin typeface="+mj-lt"/>
              </a:rPr>
              <a:t>ohledem</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citlivost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zákazníků</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vůči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městské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logistice</a:t>
            </a:r>
            <a:r>
              <a:rPr lang="en-US" sz="1800" b="0" i="0" u="none" strike="noStrike" dirty="0">
                <a:solidFill>
                  <a:srgbClr val="000000"/>
                </a:solidFill>
                <a:effectLst/>
                <a:latin typeface="+mj-lt"/>
              </a:rPr>
              <a:t>.</a:t>
            </a:r>
            <a:endParaRPr lang="en-US" sz="2400" b="0" dirty="0">
              <a:effectLst/>
              <a:latin typeface="+mj-lt"/>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319069" y="1057929"/>
            <a:ext cx="8507480" cy="47963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err="1">
                <a:solidFill>
                  <a:schemeClr val="lt1"/>
                </a:solidFill>
              </a:rPr>
              <a:t>Instru</a:t>
            </a:r>
            <a:r>
              <a:rPr lang="cs-CZ" sz="2800" dirty="0" err="1">
                <a:solidFill>
                  <a:schemeClr val="lt1"/>
                </a:solidFill>
              </a:rPr>
              <a:t>kce</a:t>
            </a:r>
            <a:endParaRPr lang="en-GB" sz="2800" dirty="0">
              <a:solidFill>
                <a:schemeClr val="lt1"/>
              </a:solidFill>
            </a:endParaRPr>
          </a:p>
        </p:txBody>
      </p:sp>
      <p:sp>
        <p:nvSpPr>
          <p:cNvPr id="5" name="4 Rectángulo"/>
          <p:cNvSpPr/>
          <p:nvPr/>
        </p:nvSpPr>
        <p:spPr>
          <a:xfrm>
            <a:off x="319069" y="1929637"/>
            <a:ext cx="8367731" cy="3754874"/>
          </a:xfrm>
          <a:prstGeom prst="rect">
            <a:avLst/>
          </a:prstGeom>
        </p:spPr>
        <p:txBody>
          <a:bodyPr wrap="square">
            <a:spAutoFit/>
          </a:bodyPr>
          <a:lstStyle/>
          <a:p>
            <a:pPr algn="just"/>
            <a:r>
              <a:rPr lang="en-GB" sz="1600" dirty="0">
                <a:solidFill>
                  <a:schemeClr val="tx1"/>
                </a:solidFill>
              </a:rPr>
              <a:t>K </a:t>
            </a:r>
            <a:r>
              <a:rPr lang="en-GB" sz="1600" dirty="0" err="1">
                <a:solidFill>
                  <a:schemeClr val="tx1"/>
                </a:solidFill>
              </a:rPr>
              <a:t>této</a:t>
            </a:r>
            <a:r>
              <a:rPr lang="en-GB" sz="1600" dirty="0">
                <a:solidFill>
                  <a:schemeClr val="tx1"/>
                </a:solidFill>
              </a:rPr>
              <a:t> </a:t>
            </a:r>
            <a:r>
              <a:rPr lang="en-GB" sz="1600" dirty="0" err="1">
                <a:solidFill>
                  <a:schemeClr val="tx1"/>
                </a:solidFill>
              </a:rPr>
              <a:t>kapsli</a:t>
            </a:r>
            <a:r>
              <a:rPr lang="en-GB" sz="1600" dirty="0">
                <a:solidFill>
                  <a:schemeClr val="tx1"/>
                </a:solidFill>
              </a:rPr>
              <a:t> </a:t>
            </a:r>
            <a:r>
              <a:rPr lang="en-GB" sz="1600" dirty="0" err="1">
                <a:solidFill>
                  <a:schemeClr val="tx1"/>
                </a:solidFill>
              </a:rPr>
              <a:t>najdete</a:t>
            </a:r>
            <a:r>
              <a:rPr lang="en-GB" sz="1600" dirty="0">
                <a:solidFill>
                  <a:schemeClr val="tx1"/>
                </a:solidFill>
              </a:rPr>
              <a:t> </a:t>
            </a:r>
            <a:r>
              <a:rPr lang="en-GB" sz="1600" dirty="0" err="1">
                <a:solidFill>
                  <a:schemeClr val="tx1"/>
                </a:solidFill>
              </a:rPr>
              <a:t>přiloženo</a:t>
            </a:r>
            <a:r>
              <a:rPr lang="en-GB" sz="1600" dirty="0">
                <a:solidFill>
                  <a:schemeClr val="tx1"/>
                </a:solidFill>
              </a:rPr>
              <a:t> </a:t>
            </a:r>
            <a:r>
              <a:rPr lang="en-GB" sz="1600" dirty="0" err="1">
                <a:solidFill>
                  <a:schemeClr val="tx1"/>
                </a:solidFill>
              </a:rPr>
              <a:t>několik</a:t>
            </a:r>
            <a:r>
              <a:rPr lang="en-GB" sz="1600" dirty="0">
                <a:solidFill>
                  <a:schemeClr val="tx1"/>
                </a:solidFill>
              </a:rPr>
              <a:t> </a:t>
            </a:r>
            <a:r>
              <a:rPr lang="en-GB" sz="1600" dirty="0" err="1">
                <a:solidFill>
                  <a:schemeClr val="tx1"/>
                </a:solidFill>
              </a:rPr>
              <a:t>dokumentů</a:t>
            </a:r>
            <a:r>
              <a:rPr lang="en-GB" sz="1600" dirty="0">
                <a:solidFill>
                  <a:schemeClr val="tx1"/>
                </a:solidFill>
              </a:rPr>
              <a:t>:</a:t>
            </a:r>
            <a:endParaRPr lang="cs-CZ" sz="1600" dirty="0">
              <a:solidFill>
                <a:schemeClr val="tx1"/>
              </a:solidFill>
            </a:endParaRPr>
          </a:p>
          <a:p>
            <a:pPr algn="just"/>
            <a:endParaRPr lang="en-GB" sz="1600" dirty="0">
              <a:solidFill>
                <a:schemeClr val="tx1"/>
              </a:solidFill>
            </a:endParaRPr>
          </a:p>
          <a:p>
            <a:pPr marL="342900" indent="-342900" algn="just">
              <a:buAutoNum type="arabicPeriod"/>
            </a:pPr>
            <a:r>
              <a:rPr lang="en-GB" sz="1600" dirty="0">
                <a:solidFill>
                  <a:schemeClr val="tx1"/>
                </a:solidFill>
              </a:rPr>
              <a:t>SUSMILE </a:t>
            </a:r>
            <a:r>
              <a:rPr lang="en-GB" sz="1600" dirty="0" err="1">
                <a:solidFill>
                  <a:schemeClr val="tx1"/>
                </a:solidFill>
              </a:rPr>
              <a:t>syntézu</a:t>
            </a:r>
            <a:r>
              <a:rPr lang="en-GB" sz="1600" dirty="0">
                <a:solidFill>
                  <a:schemeClr val="tx1"/>
                </a:solidFill>
              </a:rPr>
              <a:t> k </a:t>
            </a:r>
            <a:r>
              <a:rPr lang="en-GB" sz="1600" dirty="0" err="1">
                <a:solidFill>
                  <a:schemeClr val="tx1"/>
                </a:solidFill>
              </a:rPr>
              <a:t>jednotlivým</a:t>
            </a:r>
            <a:r>
              <a:rPr lang="en-GB" sz="1600" dirty="0">
                <a:solidFill>
                  <a:schemeClr val="tx1"/>
                </a:solidFill>
              </a:rPr>
              <a:t> </a:t>
            </a:r>
            <a:r>
              <a:rPr lang="en-GB" sz="1600" dirty="0" err="1">
                <a:solidFill>
                  <a:schemeClr val="tx1"/>
                </a:solidFill>
              </a:rPr>
              <a:t>přiloženým</a:t>
            </a:r>
            <a:r>
              <a:rPr lang="en-GB" sz="1600" dirty="0">
                <a:solidFill>
                  <a:schemeClr val="tx1"/>
                </a:solidFill>
              </a:rPr>
              <a:t> </a:t>
            </a:r>
            <a:r>
              <a:rPr lang="en-GB" sz="1600" dirty="0" err="1">
                <a:solidFill>
                  <a:schemeClr val="tx1"/>
                </a:solidFill>
              </a:rPr>
              <a:t>dokumentům</a:t>
            </a:r>
            <a:r>
              <a:rPr lang="en-GB" sz="1600" dirty="0">
                <a:solidFill>
                  <a:schemeClr val="tx1"/>
                </a:solidFill>
              </a:rPr>
              <a:t> a </a:t>
            </a:r>
            <a:r>
              <a:rPr lang="en-GB" sz="1600" dirty="0" err="1">
                <a:solidFill>
                  <a:schemeClr val="tx1"/>
                </a:solidFill>
              </a:rPr>
              <a:t>důvody</a:t>
            </a:r>
            <a:r>
              <a:rPr lang="en-GB" sz="1600" dirty="0">
                <a:solidFill>
                  <a:schemeClr val="tx1"/>
                </a:solidFill>
              </a:rPr>
              <a:t>, </a:t>
            </a:r>
            <a:r>
              <a:rPr lang="en-GB" sz="1600" dirty="0" err="1">
                <a:solidFill>
                  <a:schemeClr val="tx1"/>
                </a:solidFill>
              </a:rPr>
              <a:t>proč</a:t>
            </a:r>
            <a:r>
              <a:rPr lang="en-GB" sz="1600" dirty="0">
                <a:solidFill>
                  <a:schemeClr val="tx1"/>
                </a:solidFill>
              </a:rPr>
              <a:t> </a:t>
            </a:r>
            <a:r>
              <a:rPr lang="en-GB" sz="1600" dirty="0" err="1">
                <a:solidFill>
                  <a:schemeClr val="tx1"/>
                </a:solidFill>
              </a:rPr>
              <a:t>jsme</a:t>
            </a:r>
            <a:r>
              <a:rPr lang="en-GB" sz="1600" dirty="0">
                <a:solidFill>
                  <a:schemeClr val="tx1"/>
                </a:solidFill>
              </a:rPr>
              <a:t> </a:t>
            </a:r>
            <a:r>
              <a:rPr lang="en-GB" sz="1600" dirty="0" err="1">
                <a:solidFill>
                  <a:schemeClr val="tx1"/>
                </a:solidFill>
              </a:rPr>
              <a:t>tyto</a:t>
            </a:r>
            <a:r>
              <a:rPr lang="en-GB" sz="1600" dirty="0">
                <a:solidFill>
                  <a:schemeClr val="tx1"/>
                </a:solidFill>
              </a:rPr>
              <a:t> </a:t>
            </a:r>
            <a:r>
              <a:rPr lang="en-GB" sz="1600" dirty="0" err="1">
                <a:solidFill>
                  <a:schemeClr val="tx1"/>
                </a:solidFill>
              </a:rPr>
              <a:t>příklady</a:t>
            </a:r>
            <a:r>
              <a:rPr lang="en-GB" sz="1600" dirty="0">
                <a:solidFill>
                  <a:schemeClr val="tx1"/>
                </a:solidFill>
              </a:rPr>
              <a:t> </a:t>
            </a:r>
            <a:r>
              <a:rPr lang="en-GB" sz="1600" dirty="0" err="1">
                <a:solidFill>
                  <a:schemeClr val="tx1"/>
                </a:solidFill>
              </a:rPr>
              <a:t>vybrali</a:t>
            </a:r>
            <a:r>
              <a:rPr lang="en-GB" sz="1600" dirty="0">
                <a:solidFill>
                  <a:schemeClr val="tx1"/>
                </a:solidFill>
              </a:rPr>
              <a:t>, aby </a:t>
            </a:r>
            <a:r>
              <a:rPr lang="en-GB" sz="1600" dirty="0" err="1">
                <a:solidFill>
                  <a:schemeClr val="tx1"/>
                </a:solidFill>
              </a:rPr>
              <a:t>odrážely</a:t>
            </a:r>
            <a:r>
              <a:rPr lang="en-GB" sz="1600" dirty="0">
                <a:solidFill>
                  <a:schemeClr val="tx1"/>
                </a:solidFill>
              </a:rPr>
              <a:t> a </a:t>
            </a:r>
            <a:r>
              <a:rPr lang="en-GB" sz="1600" dirty="0" err="1">
                <a:solidFill>
                  <a:schemeClr val="tx1"/>
                </a:solidFill>
              </a:rPr>
              <a:t>inspirovaly</a:t>
            </a:r>
            <a:r>
              <a:rPr lang="en-GB" sz="1600" dirty="0">
                <a:solidFill>
                  <a:schemeClr val="tx1"/>
                </a:solidFill>
              </a:rPr>
              <a:t> </a:t>
            </a:r>
            <a:r>
              <a:rPr lang="en-GB" sz="1600" dirty="0" err="1">
                <a:solidFill>
                  <a:schemeClr val="tx1"/>
                </a:solidFill>
              </a:rPr>
              <a:t>dobrou</a:t>
            </a:r>
            <a:r>
              <a:rPr lang="en-GB" sz="1600" dirty="0">
                <a:solidFill>
                  <a:schemeClr val="tx1"/>
                </a:solidFill>
              </a:rPr>
              <a:t> </a:t>
            </a:r>
            <a:r>
              <a:rPr lang="en-GB" sz="1600" dirty="0" err="1">
                <a:solidFill>
                  <a:schemeClr val="tx1"/>
                </a:solidFill>
              </a:rPr>
              <a:t>profesionální</a:t>
            </a:r>
            <a:r>
              <a:rPr lang="en-GB" sz="1600" dirty="0">
                <a:solidFill>
                  <a:schemeClr val="tx1"/>
                </a:solidFill>
              </a:rPr>
              <a:t> praxis</a:t>
            </a:r>
            <a:endParaRPr lang="cs-CZ" sz="1600" dirty="0">
              <a:solidFill>
                <a:schemeClr val="tx1"/>
              </a:solidFill>
            </a:endParaRPr>
          </a:p>
          <a:p>
            <a:pPr marL="342900" indent="-342900" algn="just">
              <a:buAutoNum type="arabicPeriod"/>
            </a:pPr>
            <a:endParaRPr lang="en-GB" sz="1600" dirty="0">
              <a:solidFill>
                <a:schemeClr val="tx1"/>
              </a:solidFill>
            </a:endParaRPr>
          </a:p>
          <a:p>
            <a:pPr marL="342900" indent="-342900" algn="just">
              <a:buAutoNum type="arabicPeriod"/>
            </a:pPr>
            <a:r>
              <a:rPr lang="cs-CZ" sz="1600" dirty="0">
                <a:solidFill>
                  <a:schemeClr val="tx1"/>
                </a:solidFill>
              </a:rPr>
              <a:t>D</a:t>
            </a:r>
            <a:r>
              <a:rPr lang="en-US" sz="1600" dirty="0" err="1">
                <a:solidFill>
                  <a:schemeClr val="tx1"/>
                </a:solidFill>
              </a:rPr>
              <a:t>okumenty</a:t>
            </a:r>
            <a:r>
              <a:rPr lang="en-US" sz="1600" dirty="0">
                <a:solidFill>
                  <a:schemeClr val="tx1"/>
                </a:solidFill>
              </a:rPr>
              <a:t> s </a:t>
            </a:r>
            <a:r>
              <a:rPr lang="en-US" sz="1600" dirty="0" err="1">
                <a:solidFill>
                  <a:schemeClr val="tx1"/>
                </a:solidFill>
              </a:rPr>
              <a:t>případovými</a:t>
            </a:r>
            <a:r>
              <a:rPr lang="en-US" sz="1600" dirty="0">
                <a:solidFill>
                  <a:schemeClr val="tx1"/>
                </a:solidFill>
              </a:rPr>
              <a:t> </a:t>
            </a:r>
            <a:r>
              <a:rPr lang="en-US" sz="1600" dirty="0" err="1">
                <a:solidFill>
                  <a:schemeClr val="tx1"/>
                </a:solidFill>
              </a:rPr>
              <a:t>studiemi</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představují</a:t>
            </a:r>
            <a:r>
              <a:rPr lang="en-US" sz="1600" dirty="0">
                <a:solidFill>
                  <a:schemeClr val="tx1"/>
                </a:solidFill>
              </a:rPr>
              <a:t> </a:t>
            </a:r>
            <a:r>
              <a:rPr lang="en-US" sz="1600" dirty="0" err="1">
                <a:solidFill>
                  <a:schemeClr val="tx1"/>
                </a:solidFill>
              </a:rPr>
              <a:t>úspěšný</a:t>
            </a:r>
            <a:r>
              <a:rPr lang="en-US" sz="1600" dirty="0">
                <a:solidFill>
                  <a:schemeClr val="tx1"/>
                </a:solidFill>
              </a:rPr>
              <a:t> </a:t>
            </a:r>
            <a:r>
              <a:rPr lang="en-US" sz="1600" dirty="0" err="1">
                <a:solidFill>
                  <a:schemeClr val="tx1"/>
                </a:solidFill>
              </a:rPr>
              <a:t>případ</a:t>
            </a:r>
            <a:r>
              <a:rPr lang="en-US" sz="1600" dirty="0">
                <a:solidFill>
                  <a:schemeClr val="tx1"/>
                </a:solidFill>
              </a:rPr>
              <a:t> </a:t>
            </a:r>
            <a:r>
              <a:rPr lang="en-US" sz="1600" dirty="0" err="1">
                <a:solidFill>
                  <a:schemeClr val="tx1"/>
                </a:solidFill>
              </a:rPr>
              <a:t>strategie</a:t>
            </a:r>
            <a:r>
              <a:rPr lang="en-US" sz="1600" dirty="0">
                <a:solidFill>
                  <a:schemeClr val="tx1"/>
                </a:solidFill>
              </a:rPr>
              <a:t> </a:t>
            </a:r>
            <a:r>
              <a:rPr lang="en-US" sz="1600" dirty="0" err="1">
                <a:solidFill>
                  <a:schemeClr val="tx1"/>
                </a:solidFill>
              </a:rPr>
              <a:t>ovlivňování</a:t>
            </a:r>
            <a:r>
              <a:rPr lang="en-US" sz="1600" dirty="0">
                <a:solidFill>
                  <a:schemeClr val="tx1"/>
                </a:solidFill>
              </a:rPr>
              <a:t> </a:t>
            </a:r>
            <a:r>
              <a:rPr lang="en-US" sz="1600" dirty="0" err="1">
                <a:solidFill>
                  <a:schemeClr val="tx1"/>
                </a:solidFill>
              </a:rPr>
              <a:t>zákazníků</a:t>
            </a:r>
            <a:r>
              <a:rPr lang="en-US" sz="1600" dirty="0">
                <a:solidFill>
                  <a:schemeClr val="tx1"/>
                </a:solidFill>
              </a:rPr>
              <a:t> </a:t>
            </a:r>
            <a:r>
              <a:rPr lang="en-US" sz="1600" dirty="0" err="1">
                <a:solidFill>
                  <a:schemeClr val="tx1"/>
                </a:solidFill>
              </a:rPr>
              <a:t>nad</a:t>
            </a:r>
            <a:r>
              <a:rPr lang="en-US" sz="1600" dirty="0">
                <a:solidFill>
                  <a:schemeClr val="tx1"/>
                </a:solidFill>
              </a:rPr>
              <a:t> </a:t>
            </a:r>
            <a:r>
              <a:rPr lang="en-US" sz="1600" dirty="0" err="1">
                <a:solidFill>
                  <a:schemeClr val="tx1"/>
                </a:solidFill>
              </a:rPr>
              <a:t>udržitelnými</a:t>
            </a:r>
            <a:r>
              <a:rPr lang="en-US" sz="1600" dirty="0">
                <a:solidFill>
                  <a:schemeClr val="tx1"/>
                </a:solidFill>
              </a:rPr>
              <a:t> </a:t>
            </a:r>
            <a:r>
              <a:rPr lang="en-US" sz="1600" dirty="0" err="1">
                <a:solidFill>
                  <a:schemeClr val="tx1"/>
                </a:solidFill>
              </a:rPr>
              <a:t>službami</a:t>
            </a:r>
            <a:r>
              <a:rPr lang="en-US" sz="1600" dirty="0">
                <a:solidFill>
                  <a:schemeClr val="tx1"/>
                </a:solidFill>
              </a:rPr>
              <a:t>, a </a:t>
            </a:r>
            <a:r>
              <a:rPr lang="en-US" sz="1600" dirty="0" err="1">
                <a:solidFill>
                  <a:schemeClr val="tx1"/>
                </a:solidFill>
              </a:rPr>
              <a:t>další</a:t>
            </a:r>
            <a:r>
              <a:rPr lang="en-US" sz="1600" dirty="0">
                <a:solidFill>
                  <a:schemeClr val="tx1"/>
                </a:solidFill>
              </a:rPr>
              <a:t> </a:t>
            </a:r>
            <a:r>
              <a:rPr lang="en-US" sz="1600" dirty="0" err="1">
                <a:solidFill>
                  <a:schemeClr val="tx1"/>
                </a:solidFill>
              </a:rPr>
              <a:t>studie</a:t>
            </a:r>
            <a:r>
              <a:rPr lang="en-US" sz="1600" dirty="0">
                <a:solidFill>
                  <a:schemeClr val="tx1"/>
                </a:solidFill>
              </a:rPr>
              <a:t> s </a:t>
            </a:r>
            <a:r>
              <a:rPr lang="en-US" sz="1600" dirty="0" err="1">
                <a:solidFill>
                  <a:schemeClr val="tx1"/>
                </a:solidFill>
              </a:rPr>
              <a:t>probíhajícími</a:t>
            </a:r>
            <a:r>
              <a:rPr lang="en-US" sz="1600" dirty="0">
                <a:solidFill>
                  <a:schemeClr val="tx1"/>
                </a:solidFill>
              </a:rPr>
              <a:t> </a:t>
            </a:r>
            <a:r>
              <a:rPr lang="en-US" sz="1600" dirty="0" err="1">
                <a:solidFill>
                  <a:schemeClr val="tx1"/>
                </a:solidFill>
              </a:rPr>
              <a:t>nebo</a:t>
            </a:r>
            <a:r>
              <a:rPr lang="en-US" sz="1600" dirty="0">
                <a:solidFill>
                  <a:schemeClr val="tx1"/>
                </a:solidFill>
              </a:rPr>
              <a:t> </a:t>
            </a:r>
            <a:r>
              <a:rPr lang="en-US" sz="1600" dirty="0" err="1">
                <a:solidFill>
                  <a:schemeClr val="tx1"/>
                </a:solidFill>
              </a:rPr>
              <a:t>neúspěšnými</a:t>
            </a:r>
            <a:r>
              <a:rPr lang="en-US" sz="1600" dirty="0">
                <a:solidFill>
                  <a:schemeClr val="tx1"/>
                </a:solidFill>
              </a:rPr>
              <a:t> </a:t>
            </a:r>
            <a:r>
              <a:rPr lang="en-US" sz="1600" dirty="0" err="1">
                <a:solidFill>
                  <a:schemeClr val="tx1"/>
                </a:solidFill>
              </a:rPr>
              <a:t>opatřeními</a:t>
            </a:r>
            <a:r>
              <a:rPr lang="en-US" sz="1600" dirty="0">
                <a:solidFill>
                  <a:schemeClr val="tx1"/>
                </a:solidFill>
              </a:rPr>
              <a:t> pro </a:t>
            </a:r>
            <a:r>
              <a:rPr lang="en-US" sz="1600" dirty="0" err="1">
                <a:solidFill>
                  <a:schemeClr val="tx1"/>
                </a:solidFill>
              </a:rPr>
              <a:t>vyvolání</a:t>
            </a:r>
            <a:r>
              <a:rPr lang="en-US" sz="1600" dirty="0">
                <a:solidFill>
                  <a:schemeClr val="tx1"/>
                </a:solidFill>
              </a:rPr>
              <a:t> </a:t>
            </a:r>
            <a:r>
              <a:rPr lang="en-US" sz="1600" dirty="0" err="1">
                <a:solidFill>
                  <a:schemeClr val="tx1"/>
                </a:solidFill>
              </a:rPr>
              <a:t>kritické</a:t>
            </a:r>
            <a:r>
              <a:rPr lang="en-US" sz="1600" dirty="0">
                <a:solidFill>
                  <a:schemeClr val="tx1"/>
                </a:solidFill>
              </a:rPr>
              <a:t> </a:t>
            </a:r>
            <a:r>
              <a:rPr lang="en-US" sz="1600" dirty="0" err="1">
                <a:solidFill>
                  <a:schemeClr val="tx1"/>
                </a:solidFill>
              </a:rPr>
              <a:t>analýzy</a:t>
            </a:r>
            <a:r>
              <a:rPr lang="en-US" sz="1600" dirty="0">
                <a:solidFill>
                  <a:schemeClr val="tx1"/>
                </a:solidFill>
              </a:rPr>
              <a:t>.</a:t>
            </a:r>
          </a:p>
          <a:p>
            <a:pPr marL="342900" indent="-342900" algn="just">
              <a:buAutoNum type="arabicPeriod"/>
            </a:pPr>
            <a:endParaRPr lang="en-GB" sz="1600" dirty="0">
              <a:solidFill>
                <a:schemeClr val="tx1"/>
              </a:solidFill>
            </a:endParaRPr>
          </a:p>
          <a:p>
            <a:pPr algn="just"/>
            <a:endParaRPr lang="en-GB" sz="1600" dirty="0">
              <a:solidFill>
                <a:schemeClr val="tx1"/>
              </a:solidFill>
            </a:endParaRPr>
          </a:p>
          <a:p>
            <a:pPr algn="just"/>
            <a:r>
              <a:rPr lang="en-GB" sz="1600" dirty="0" err="1">
                <a:solidFill>
                  <a:schemeClr val="tx1"/>
                </a:solidFill>
              </a:rPr>
              <a:t>Další</a:t>
            </a:r>
            <a:r>
              <a:rPr lang="en-GB" sz="1600" dirty="0">
                <a:solidFill>
                  <a:schemeClr val="tx1"/>
                </a:solidFill>
              </a:rPr>
              <a:t> </a:t>
            </a:r>
            <a:r>
              <a:rPr lang="en-GB" sz="1600" dirty="0" err="1">
                <a:solidFill>
                  <a:schemeClr val="tx1"/>
                </a:solidFill>
              </a:rPr>
              <a:t>případové</a:t>
            </a:r>
            <a:r>
              <a:rPr lang="en-GB" sz="1600" dirty="0">
                <a:solidFill>
                  <a:schemeClr val="tx1"/>
                </a:solidFill>
              </a:rPr>
              <a:t> </a:t>
            </a:r>
            <a:r>
              <a:rPr lang="en-GB" sz="1600" dirty="0" err="1">
                <a:solidFill>
                  <a:schemeClr val="tx1"/>
                </a:solidFill>
              </a:rPr>
              <a:t>studie</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být</a:t>
            </a:r>
            <a:r>
              <a:rPr lang="en-GB" sz="1600" dirty="0">
                <a:solidFill>
                  <a:schemeClr val="tx1"/>
                </a:solidFill>
              </a:rPr>
              <a:t> v </a:t>
            </a:r>
            <a:r>
              <a:rPr lang="en-GB" sz="1600" dirty="0" err="1">
                <a:solidFill>
                  <a:schemeClr val="tx1"/>
                </a:solidFill>
              </a:rPr>
              <a:t>budoucnu</a:t>
            </a:r>
            <a:r>
              <a:rPr lang="en-GB" sz="1600" dirty="0">
                <a:solidFill>
                  <a:schemeClr val="tx1"/>
                </a:solidFill>
              </a:rPr>
              <a:t> </a:t>
            </a:r>
            <a:r>
              <a:rPr lang="en-GB" sz="1600" dirty="0" err="1">
                <a:solidFill>
                  <a:schemeClr val="tx1"/>
                </a:solidFill>
              </a:rPr>
              <a:t>více</a:t>
            </a:r>
            <a:r>
              <a:rPr lang="en-GB" sz="1600" dirty="0">
                <a:solidFill>
                  <a:schemeClr val="tx1"/>
                </a:solidFill>
              </a:rPr>
              <a:t> </a:t>
            </a:r>
            <a:r>
              <a:rPr lang="en-GB" sz="1600" dirty="0" err="1">
                <a:solidFill>
                  <a:schemeClr val="tx1"/>
                </a:solidFill>
              </a:rPr>
              <a:t>upraveny</a:t>
            </a:r>
            <a:r>
              <a:rPr lang="en-GB" sz="1600" dirty="0">
                <a:solidFill>
                  <a:schemeClr val="tx1"/>
                </a:solidFill>
              </a:rPr>
              <a:t> o </a:t>
            </a:r>
            <a:r>
              <a:rPr lang="en-GB" sz="1600" dirty="0" err="1">
                <a:solidFill>
                  <a:schemeClr val="tx1"/>
                </a:solidFill>
              </a:rPr>
              <a:t>novější</a:t>
            </a:r>
            <a:r>
              <a:rPr lang="en-GB" sz="1600" dirty="0">
                <a:solidFill>
                  <a:schemeClr val="tx1"/>
                </a:solidFill>
              </a:rPr>
              <a:t> </a:t>
            </a:r>
            <a:r>
              <a:rPr lang="en-GB" sz="1600" dirty="0" err="1">
                <a:solidFill>
                  <a:schemeClr val="tx1"/>
                </a:solidFill>
              </a:rPr>
              <a:t>údaje</a:t>
            </a:r>
            <a:r>
              <a:rPr lang="en-GB" sz="1600" dirty="0">
                <a:solidFill>
                  <a:schemeClr val="tx1"/>
                </a:solidFill>
              </a:rPr>
              <a:t> a </a:t>
            </a:r>
            <a:r>
              <a:rPr lang="en-GB" sz="1600" dirty="0" err="1">
                <a:solidFill>
                  <a:schemeClr val="tx1"/>
                </a:solidFill>
              </a:rPr>
              <a:t>inovativnější</a:t>
            </a:r>
            <a:r>
              <a:rPr lang="en-GB" sz="1600" dirty="0">
                <a:solidFill>
                  <a:schemeClr val="tx1"/>
                </a:solidFill>
              </a:rPr>
              <a:t> </a:t>
            </a:r>
            <a:r>
              <a:rPr lang="en-GB" sz="1600" dirty="0" err="1">
                <a:solidFill>
                  <a:schemeClr val="tx1"/>
                </a:solidFill>
              </a:rPr>
              <a:t>operace</a:t>
            </a:r>
            <a:r>
              <a:rPr lang="en-GB" sz="1600" dirty="0">
                <a:solidFill>
                  <a:schemeClr val="tx1"/>
                </a:solidFill>
              </a:rPr>
              <a:t>, aby </a:t>
            </a:r>
            <a:r>
              <a:rPr lang="en-GB" sz="1600" dirty="0" err="1">
                <a:solidFill>
                  <a:schemeClr val="tx1"/>
                </a:solidFill>
              </a:rPr>
              <a:t>vyhovovaly</a:t>
            </a:r>
            <a:r>
              <a:rPr lang="en-GB" sz="1600" dirty="0">
                <a:solidFill>
                  <a:schemeClr val="tx1"/>
                </a:solidFill>
              </a:rPr>
              <a:t> </a:t>
            </a:r>
            <a:r>
              <a:rPr lang="en-GB" sz="1600" dirty="0" err="1">
                <a:solidFill>
                  <a:schemeClr val="tx1"/>
                </a:solidFill>
              </a:rPr>
              <a:t>potřebám</a:t>
            </a:r>
            <a:r>
              <a:rPr lang="en-GB" sz="1600" dirty="0">
                <a:solidFill>
                  <a:schemeClr val="tx1"/>
                </a:solidFill>
              </a:rPr>
              <a:t> </a:t>
            </a:r>
            <a:r>
              <a:rPr lang="en-GB" sz="1600" dirty="0" err="1">
                <a:solidFill>
                  <a:schemeClr val="tx1"/>
                </a:solidFill>
              </a:rPr>
              <a:t>městské</a:t>
            </a:r>
            <a:r>
              <a:rPr lang="en-GB" sz="1600" dirty="0">
                <a:solidFill>
                  <a:schemeClr val="tx1"/>
                </a:solidFill>
              </a:rPr>
              <a:t> </a:t>
            </a:r>
            <a:r>
              <a:rPr lang="en-GB" sz="1600" dirty="0" err="1">
                <a:solidFill>
                  <a:schemeClr val="tx1"/>
                </a:solidFill>
              </a:rPr>
              <a:t>logistické</a:t>
            </a:r>
            <a:r>
              <a:rPr lang="en-GB" sz="1600" dirty="0">
                <a:solidFill>
                  <a:schemeClr val="tx1"/>
                </a:solidFill>
              </a:rPr>
              <a:t> </a:t>
            </a:r>
            <a:r>
              <a:rPr lang="en-GB" sz="1600" dirty="0" err="1">
                <a:solidFill>
                  <a:schemeClr val="tx1"/>
                </a:solidFill>
              </a:rPr>
              <a:t>poptávky</a:t>
            </a:r>
            <a:r>
              <a:rPr lang="en-GB" sz="1600" dirty="0">
                <a:solidFill>
                  <a:schemeClr val="tx1"/>
                </a:solidFill>
              </a:rPr>
              <a:t>. </a:t>
            </a:r>
            <a:r>
              <a:rPr lang="en-GB" sz="1600" dirty="0" err="1">
                <a:solidFill>
                  <a:schemeClr val="tx1"/>
                </a:solidFill>
              </a:rPr>
              <a:t>Vyzýváme</a:t>
            </a:r>
            <a:r>
              <a:rPr lang="en-GB" sz="1600" dirty="0">
                <a:solidFill>
                  <a:schemeClr val="tx1"/>
                </a:solidFill>
              </a:rPr>
              <a:t> </a:t>
            </a:r>
            <a:r>
              <a:rPr lang="en-GB" sz="1600" dirty="0" err="1">
                <a:solidFill>
                  <a:schemeClr val="tx1"/>
                </a:solidFill>
              </a:rPr>
              <a:t>vás</a:t>
            </a:r>
            <a:r>
              <a:rPr lang="en-GB" sz="1600" dirty="0">
                <a:solidFill>
                  <a:schemeClr val="tx1"/>
                </a:solidFill>
              </a:rPr>
              <a:t>, </a:t>
            </a:r>
            <a:r>
              <a:rPr lang="en-GB" sz="1600" dirty="0" err="1">
                <a:solidFill>
                  <a:schemeClr val="tx1"/>
                </a:solidFill>
              </a:rPr>
              <a:t>abyste</a:t>
            </a:r>
            <a:r>
              <a:rPr lang="en-GB" sz="1600" dirty="0">
                <a:solidFill>
                  <a:schemeClr val="tx1"/>
                </a:solidFill>
              </a:rPr>
              <a:t> </a:t>
            </a:r>
            <a:r>
              <a:rPr lang="en-GB" sz="1600" dirty="0" err="1">
                <a:solidFill>
                  <a:schemeClr val="tx1"/>
                </a:solidFill>
              </a:rPr>
              <a:t>sledovali</a:t>
            </a:r>
            <a:r>
              <a:rPr lang="en-GB" sz="1600" dirty="0">
                <a:solidFill>
                  <a:schemeClr val="tx1"/>
                </a:solidFill>
              </a:rPr>
              <a:t> </a:t>
            </a:r>
            <a:r>
              <a:rPr lang="en-GB" sz="1600" dirty="0" err="1">
                <a:solidFill>
                  <a:schemeClr val="tx1"/>
                </a:solidFill>
              </a:rPr>
              <a:t>tyto</a:t>
            </a:r>
            <a:r>
              <a:rPr lang="en-GB" sz="1600" dirty="0">
                <a:solidFill>
                  <a:schemeClr val="tx1"/>
                </a:solidFill>
              </a:rPr>
              <a:t> </a:t>
            </a:r>
            <a:r>
              <a:rPr lang="en-GB" sz="1600" dirty="0" err="1">
                <a:solidFill>
                  <a:schemeClr val="tx1"/>
                </a:solidFill>
              </a:rPr>
              <a:t>aktualizované</a:t>
            </a:r>
            <a:r>
              <a:rPr lang="en-GB" sz="1600" dirty="0">
                <a:solidFill>
                  <a:schemeClr val="tx1"/>
                </a:solidFill>
              </a:rPr>
              <a:t> </a:t>
            </a:r>
            <a:r>
              <a:rPr lang="en-GB" sz="1600" dirty="0" err="1">
                <a:solidFill>
                  <a:schemeClr val="tx1"/>
                </a:solidFill>
              </a:rPr>
              <a:t>přehledy</a:t>
            </a:r>
            <a:r>
              <a:rPr lang="en-GB" sz="1600" dirty="0">
                <a:solidFill>
                  <a:schemeClr val="tx1"/>
                </a:solidFill>
              </a:rPr>
              <a:t>, </a:t>
            </a:r>
            <a:r>
              <a:rPr lang="en-GB" sz="1600" dirty="0" err="1">
                <a:solidFill>
                  <a:schemeClr val="tx1"/>
                </a:solidFill>
              </a:rPr>
              <a:t>které</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přinést</a:t>
            </a:r>
            <a:r>
              <a:rPr lang="en-GB" sz="1600" dirty="0">
                <a:solidFill>
                  <a:schemeClr val="tx1"/>
                </a:solidFill>
              </a:rPr>
              <a:t> </a:t>
            </a:r>
            <a:r>
              <a:rPr lang="en-GB" sz="1600" dirty="0" err="1">
                <a:solidFill>
                  <a:schemeClr val="tx1"/>
                </a:solidFill>
              </a:rPr>
              <a:t>další</a:t>
            </a:r>
            <a:r>
              <a:rPr lang="en-GB" sz="1600" dirty="0">
                <a:solidFill>
                  <a:schemeClr val="tx1"/>
                </a:solidFill>
              </a:rPr>
              <a:t> </a:t>
            </a:r>
            <a:r>
              <a:rPr lang="en-GB" sz="1600" dirty="0" err="1">
                <a:solidFill>
                  <a:schemeClr val="tx1"/>
                </a:solidFill>
              </a:rPr>
              <a:t>hodnotu</a:t>
            </a:r>
            <a:r>
              <a:rPr lang="en-GB" sz="1600" dirty="0">
                <a:solidFill>
                  <a:schemeClr val="tx1"/>
                </a:solidFill>
              </a:rPr>
              <a:t> </a:t>
            </a:r>
            <a:r>
              <a:rPr lang="en-GB" sz="1600" dirty="0" err="1">
                <a:solidFill>
                  <a:schemeClr val="tx1"/>
                </a:solidFill>
              </a:rPr>
              <a:t>tomuto</a:t>
            </a:r>
            <a:r>
              <a:rPr lang="en-GB" sz="1600" dirty="0">
                <a:solidFill>
                  <a:schemeClr val="tx1"/>
                </a:solidFill>
              </a:rPr>
              <a:t> </a:t>
            </a:r>
            <a:r>
              <a:rPr lang="en-GB" sz="1600" dirty="0" err="1">
                <a:solidFill>
                  <a:schemeClr val="tx1"/>
                </a:solidFill>
              </a:rPr>
              <a:t>obsahu</a:t>
            </a:r>
            <a:r>
              <a:rPr lang="en-GB" sz="1600" dirty="0">
                <a:solidFill>
                  <a:schemeClr val="tx1"/>
                </a:solidFill>
              </a:rPr>
              <a:t> MOOC SUSMILE.</a:t>
            </a:r>
            <a:endParaRPr lang="en-GB" dirty="0">
              <a:solidFill>
                <a:schemeClr val="tx1">
                  <a:lumMod val="50000"/>
                  <a:lumOff val="50000"/>
                </a:schemeClr>
              </a:solidFill>
            </a:endParaRPr>
          </a:p>
          <a:p>
            <a:pPr algn="just"/>
            <a:r>
              <a:rPr lang="en-GB" dirty="0">
                <a:solidFill>
                  <a:schemeClr val="tx1">
                    <a:lumMod val="50000"/>
                    <a:lumOff val="50000"/>
                  </a:schemeClr>
                </a:solidFill>
              </a:rPr>
              <a:t>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1 – SUSMILE </a:t>
            </a:r>
            <a:r>
              <a:rPr lang="en-GB" sz="2800" dirty="0" err="1">
                <a:solidFill>
                  <a:schemeClr val="lt1"/>
                </a:solidFill>
              </a:rPr>
              <a:t>Synt</a:t>
            </a:r>
            <a:r>
              <a:rPr lang="cs-CZ" sz="2800" dirty="0" err="1">
                <a:solidFill>
                  <a:schemeClr val="lt1"/>
                </a:solidFill>
              </a:rPr>
              <a:t>éza</a:t>
            </a:r>
            <a:endParaRPr lang="en-GB" sz="2800" dirty="0">
              <a:solidFill>
                <a:schemeClr val="lt1"/>
              </a:solidFill>
            </a:endParaRPr>
          </a:p>
        </p:txBody>
      </p:sp>
      <p:sp>
        <p:nvSpPr>
          <p:cNvPr id="80" name="Google Shape;80;g10b78f226a2_0_0"/>
          <p:cNvSpPr/>
          <p:nvPr/>
        </p:nvSpPr>
        <p:spPr>
          <a:xfrm>
            <a:off x="326575" y="1704724"/>
            <a:ext cx="8477700" cy="4718377"/>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tohoto</a:t>
            </a:r>
            <a:r>
              <a:rPr lang="en-GB" sz="1600" dirty="0">
                <a:solidFill>
                  <a:schemeClr val="tx1"/>
                </a:solidFill>
              </a:rPr>
              <a:t> </a:t>
            </a:r>
            <a:r>
              <a:rPr lang="en-GB" sz="1600" dirty="0" err="1">
                <a:solidFill>
                  <a:schemeClr val="tx1"/>
                </a:solidFill>
              </a:rPr>
              <a:t>dokumentu</a:t>
            </a:r>
            <a:r>
              <a:rPr lang="en-GB" sz="1600" dirty="0">
                <a:solidFill>
                  <a:schemeClr val="tx1"/>
                </a:solidFill>
              </a:rPr>
              <a:t> je </a:t>
            </a:r>
            <a:r>
              <a:rPr lang="en-GB" sz="1600" dirty="0" err="1">
                <a:solidFill>
                  <a:schemeClr val="tx1"/>
                </a:solidFill>
              </a:rPr>
              <a:t>stručně</a:t>
            </a:r>
            <a:r>
              <a:rPr lang="en-GB" sz="1600" dirty="0">
                <a:solidFill>
                  <a:schemeClr val="tx1"/>
                </a:solidFill>
              </a:rPr>
              <a:t> </a:t>
            </a:r>
            <a:r>
              <a:rPr lang="en-GB" sz="1600" dirty="0" err="1">
                <a:solidFill>
                  <a:schemeClr val="tx1"/>
                </a:solidFill>
              </a:rPr>
              <a:t>představit</a:t>
            </a:r>
            <a:r>
              <a:rPr lang="en-GB" sz="1600" dirty="0">
                <a:solidFill>
                  <a:schemeClr val="tx1"/>
                </a:solidFill>
              </a:rPr>
              <a:t> </a:t>
            </a:r>
            <a:r>
              <a:rPr lang="en-GB" sz="1600" dirty="0" err="1">
                <a:solidFill>
                  <a:schemeClr val="tx1"/>
                </a:solidFill>
              </a:rPr>
              <a:t>případovou</a:t>
            </a:r>
            <a:r>
              <a:rPr lang="en-GB" sz="1600" dirty="0">
                <a:solidFill>
                  <a:schemeClr val="tx1"/>
                </a:solidFill>
              </a:rPr>
              <a:t> </a:t>
            </a:r>
            <a:r>
              <a:rPr lang="en-GB" sz="1600" dirty="0" err="1">
                <a:solidFill>
                  <a:schemeClr val="tx1"/>
                </a:solidFill>
              </a:rPr>
              <a:t>studii</a:t>
            </a:r>
            <a:r>
              <a:rPr lang="en-GB" sz="1600" dirty="0">
                <a:solidFill>
                  <a:schemeClr val="tx1"/>
                </a:solidFill>
              </a:rPr>
              <a:t> k </a:t>
            </a:r>
            <a:r>
              <a:rPr lang="en-GB" sz="1600" dirty="0" err="1">
                <a:solidFill>
                  <a:schemeClr val="tx1"/>
                </a:solidFill>
              </a:rPr>
              <a:t>této</a:t>
            </a:r>
            <a:r>
              <a:rPr lang="en-GB" sz="1600" dirty="0">
                <a:solidFill>
                  <a:schemeClr val="tx1"/>
                </a:solidFill>
              </a:rPr>
              <a:t> </a:t>
            </a:r>
            <a:r>
              <a:rPr lang="en-GB" sz="1600" dirty="0" err="1">
                <a:solidFill>
                  <a:schemeClr val="tx1"/>
                </a:solidFill>
              </a:rPr>
              <a:t>Kapsli</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	"</a:t>
            </a:r>
            <a:r>
              <a:rPr lang="en-GB" sz="1600" dirty="0" err="1">
                <a:solidFill>
                  <a:schemeClr val="tx1"/>
                </a:solidFill>
              </a:rPr>
              <a:t>Zvyšování</a:t>
            </a:r>
            <a:r>
              <a:rPr lang="en-GB" sz="1600" dirty="0">
                <a:solidFill>
                  <a:schemeClr val="tx1"/>
                </a:solidFill>
              </a:rPr>
              <a:t> </a:t>
            </a:r>
            <a:r>
              <a:rPr lang="en-GB" sz="1600" dirty="0" err="1">
                <a:solidFill>
                  <a:schemeClr val="tx1"/>
                </a:solidFill>
              </a:rPr>
              <a:t>povědomí</a:t>
            </a:r>
            <a:r>
              <a:rPr lang="en-GB" sz="1600" dirty="0">
                <a:solidFill>
                  <a:schemeClr val="tx1"/>
                </a:solidFill>
              </a:rPr>
              <a:t> </a:t>
            </a:r>
            <a:r>
              <a:rPr lang="en-GB" sz="1600" dirty="0" err="1">
                <a:solidFill>
                  <a:schemeClr val="tx1"/>
                </a:solidFill>
              </a:rPr>
              <a:t>spotřebitele</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Toto </a:t>
            </a:r>
            <a:r>
              <a:rPr lang="en-GB" sz="1600" dirty="0" err="1">
                <a:solidFill>
                  <a:schemeClr val="tx1"/>
                </a:solidFill>
              </a:rPr>
              <a:t>téma</a:t>
            </a:r>
            <a:r>
              <a:rPr lang="en-GB" sz="1600" dirty="0">
                <a:solidFill>
                  <a:schemeClr val="tx1"/>
                </a:solidFill>
              </a:rPr>
              <a:t> </a:t>
            </a:r>
            <a:r>
              <a:rPr lang="en-GB" sz="1600" dirty="0" err="1">
                <a:solidFill>
                  <a:schemeClr val="tx1"/>
                </a:solidFill>
              </a:rPr>
              <a:t>patří</a:t>
            </a:r>
            <a:r>
              <a:rPr lang="en-GB" sz="1600" dirty="0">
                <a:solidFill>
                  <a:schemeClr val="tx1"/>
                </a:solidFill>
              </a:rPr>
              <a:t> z </a:t>
            </a:r>
            <a:r>
              <a:rPr lang="en-GB" sz="1600" dirty="0" err="1">
                <a:solidFill>
                  <a:schemeClr val="tx1"/>
                </a:solidFill>
              </a:rPr>
              <a:t>hlediska</a:t>
            </a:r>
            <a:r>
              <a:rPr lang="en-GB" sz="1600" dirty="0">
                <a:solidFill>
                  <a:schemeClr val="tx1"/>
                </a:solidFill>
              </a:rPr>
              <a:t> </a:t>
            </a:r>
            <a:r>
              <a:rPr lang="en-GB" sz="1600" dirty="0" err="1">
                <a:solidFill>
                  <a:schemeClr val="tx1"/>
                </a:solidFill>
              </a:rPr>
              <a:t>literatury</a:t>
            </a:r>
            <a:r>
              <a:rPr lang="en-GB" sz="1600" dirty="0">
                <a:solidFill>
                  <a:schemeClr val="tx1"/>
                </a:solidFill>
              </a:rPr>
              <a:t> </a:t>
            </a:r>
            <a:r>
              <a:rPr lang="en-GB" sz="1600" dirty="0" err="1">
                <a:solidFill>
                  <a:schemeClr val="tx1"/>
                </a:solidFill>
              </a:rPr>
              <a:t>nebo</a:t>
            </a:r>
            <a:r>
              <a:rPr lang="en-GB" sz="1600" dirty="0">
                <a:solidFill>
                  <a:schemeClr val="tx1"/>
                </a:solidFill>
              </a:rPr>
              <a:t> </a:t>
            </a:r>
            <a:r>
              <a:rPr lang="en-GB" sz="1600" dirty="0" err="1">
                <a:solidFill>
                  <a:schemeClr val="tx1"/>
                </a:solidFill>
              </a:rPr>
              <a:t>vědeckých</a:t>
            </a:r>
            <a:r>
              <a:rPr lang="en-GB" sz="1600" dirty="0">
                <a:solidFill>
                  <a:schemeClr val="tx1"/>
                </a:solidFill>
              </a:rPr>
              <a:t> </a:t>
            </a:r>
            <a:r>
              <a:rPr lang="en-GB" sz="1600" dirty="0" err="1">
                <a:solidFill>
                  <a:schemeClr val="tx1"/>
                </a:solidFill>
              </a:rPr>
              <a:t>analýz</a:t>
            </a:r>
            <a:r>
              <a:rPr lang="en-GB" sz="1600" dirty="0">
                <a:solidFill>
                  <a:schemeClr val="tx1"/>
                </a:solidFill>
              </a:rPr>
              <a:t> k </a:t>
            </a:r>
            <a:r>
              <a:rPr lang="en-GB" sz="1600" dirty="0" err="1">
                <a:solidFill>
                  <a:schemeClr val="tx1"/>
                </a:solidFill>
              </a:rPr>
              <a:t>nejméně</a:t>
            </a:r>
            <a:r>
              <a:rPr lang="en-GB" sz="1600" dirty="0">
                <a:solidFill>
                  <a:schemeClr val="tx1"/>
                </a:solidFill>
              </a:rPr>
              <a:t> </a:t>
            </a:r>
            <a:r>
              <a:rPr lang="en-GB" sz="1600" dirty="0" err="1">
                <a:solidFill>
                  <a:schemeClr val="tx1"/>
                </a:solidFill>
              </a:rPr>
              <a:t>zpracovaným</a:t>
            </a:r>
            <a:r>
              <a:rPr lang="en-GB" sz="1600" dirty="0">
                <a:solidFill>
                  <a:schemeClr val="tx1"/>
                </a:solidFill>
              </a:rPr>
              <a:t> pro </a:t>
            </a:r>
            <a:r>
              <a:rPr lang="en-GB" sz="1600" dirty="0" err="1">
                <a:solidFill>
                  <a:schemeClr val="tx1"/>
                </a:solidFill>
              </a:rPr>
              <a:t>logistický</a:t>
            </a:r>
            <a:r>
              <a:rPr lang="en-GB" sz="1600" dirty="0">
                <a:solidFill>
                  <a:schemeClr val="tx1"/>
                </a:solidFill>
              </a:rPr>
              <a:t> </a:t>
            </a:r>
            <a:r>
              <a:rPr lang="en-GB" sz="1600" dirty="0" err="1">
                <a:solidFill>
                  <a:schemeClr val="tx1"/>
                </a:solidFill>
              </a:rPr>
              <a:t>sektor</a:t>
            </a:r>
            <a:r>
              <a:rPr lang="en-GB" sz="1600" dirty="0">
                <a:solidFill>
                  <a:schemeClr val="tx1"/>
                </a:solidFill>
              </a:rPr>
              <a:t>, </a:t>
            </a:r>
            <a:r>
              <a:rPr lang="en-GB" sz="1600" dirty="0" err="1">
                <a:solidFill>
                  <a:schemeClr val="tx1"/>
                </a:solidFill>
              </a:rPr>
              <a:t>přesto</a:t>
            </a:r>
            <a:r>
              <a:rPr lang="en-GB" sz="1600" dirty="0">
                <a:solidFill>
                  <a:schemeClr val="tx1"/>
                </a:solidFill>
              </a:rPr>
              <a:t> </a:t>
            </a:r>
            <a:r>
              <a:rPr lang="en-GB" sz="1600" dirty="0" err="1">
                <a:solidFill>
                  <a:schemeClr val="tx1"/>
                </a:solidFill>
              </a:rPr>
              <a:t>si</a:t>
            </a:r>
            <a:r>
              <a:rPr lang="en-GB" sz="1600" dirty="0">
                <a:solidFill>
                  <a:schemeClr val="tx1"/>
                </a:solidFill>
              </a:rPr>
              <a:t> </a:t>
            </a:r>
            <a:r>
              <a:rPr lang="en-GB" sz="1600" dirty="0" err="1">
                <a:solidFill>
                  <a:schemeClr val="tx1"/>
                </a:solidFill>
              </a:rPr>
              <a:t>všichni</a:t>
            </a:r>
            <a:r>
              <a:rPr lang="en-GB" sz="1600" dirty="0">
                <a:solidFill>
                  <a:schemeClr val="tx1"/>
                </a:solidFill>
              </a:rPr>
              <a:t> </a:t>
            </a:r>
            <a:r>
              <a:rPr lang="en-GB" sz="1600" dirty="0" err="1">
                <a:solidFill>
                  <a:schemeClr val="tx1"/>
                </a:solidFill>
              </a:rPr>
              <a:t>odborníci</a:t>
            </a:r>
            <a:r>
              <a:rPr lang="en-GB" sz="1600" dirty="0">
                <a:solidFill>
                  <a:schemeClr val="tx1"/>
                </a:solidFill>
              </a:rPr>
              <a:t> </a:t>
            </a:r>
            <a:r>
              <a:rPr lang="en-GB" sz="1600" dirty="0" err="1">
                <a:solidFill>
                  <a:schemeClr val="tx1"/>
                </a:solidFill>
              </a:rPr>
              <a:t>dobře</a:t>
            </a:r>
            <a:r>
              <a:rPr lang="en-GB" sz="1600" dirty="0">
                <a:solidFill>
                  <a:schemeClr val="tx1"/>
                </a:solidFill>
              </a:rPr>
              <a:t> </a:t>
            </a:r>
            <a:r>
              <a:rPr lang="en-GB" sz="1600" dirty="0" err="1">
                <a:solidFill>
                  <a:schemeClr val="tx1"/>
                </a:solidFill>
              </a:rPr>
              <a:t>uvědomují</a:t>
            </a:r>
            <a:r>
              <a:rPr lang="en-GB" sz="1600" dirty="0">
                <a:solidFill>
                  <a:schemeClr val="tx1"/>
                </a:solidFill>
              </a:rPr>
              <a:t> </a:t>
            </a:r>
            <a:r>
              <a:rPr lang="en-GB" sz="1600" dirty="0" err="1">
                <a:solidFill>
                  <a:schemeClr val="tx1"/>
                </a:solidFill>
              </a:rPr>
              <a:t>jeho</a:t>
            </a:r>
            <a:r>
              <a:rPr lang="en-GB" sz="1600" dirty="0">
                <a:solidFill>
                  <a:schemeClr val="tx1"/>
                </a:solidFill>
              </a:rPr>
              <a:t> </a:t>
            </a:r>
            <a:r>
              <a:rPr lang="en-GB" sz="1600" dirty="0" err="1">
                <a:solidFill>
                  <a:schemeClr val="tx1"/>
                </a:solidFill>
              </a:rPr>
              <a:t>dopad</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své</a:t>
            </a:r>
            <a:r>
              <a:rPr lang="en-GB" sz="1600" dirty="0">
                <a:solidFill>
                  <a:schemeClr val="tx1"/>
                </a:solidFill>
              </a:rPr>
              <a:t> </a:t>
            </a:r>
            <a:r>
              <a:rPr lang="en-GB" sz="1600" dirty="0" err="1">
                <a:solidFill>
                  <a:schemeClr val="tx1"/>
                </a:solidFill>
              </a:rPr>
              <a:t>činnosti</a:t>
            </a:r>
            <a:r>
              <a:rPr lang="en-GB" sz="1600" dirty="0">
                <a:solidFill>
                  <a:schemeClr val="tx1"/>
                </a:solidFill>
              </a:rPr>
              <a:t> a to, jak by </a:t>
            </a:r>
            <a:r>
              <a:rPr lang="en-GB" sz="1600" dirty="0" err="1">
                <a:solidFill>
                  <a:schemeClr val="tx1"/>
                </a:solidFill>
              </a:rPr>
              <a:t>mohlo</a:t>
            </a:r>
            <a:r>
              <a:rPr lang="en-GB" sz="1600" dirty="0">
                <a:solidFill>
                  <a:schemeClr val="tx1"/>
                </a:solidFill>
              </a:rPr>
              <a:t> </a:t>
            </a:r>
            <a:r>
              <a:rPr lang="en-GB" sz="1600" dirty="0" err="1">
                <a:solidFill>
                  <a:schemeClr val="tx1"/>
                </a:solidFill>
              </a:rPr>
              <a:t>výrazně</a:t>
            </a:r>
            <a:r>
              <a:rPr lang="en-GB" sz="1600" dirty="0">
                <a:solidFill>
                  <a:schemeClr val="tx1"/>
                </a:solidFill>
              </a:rPr>
              <a:t> </a:t>
            </a:r>
            <a:r>
              <a:rPr lang="en-GB" sz="1600" dirty="0" err="1">
                <a:solidFill>
                  <a:schemeClr val="tx1"/>
                </a:solidFill>
              </a:rPr>
              <a:t>zlepšit</a:t>
            </a:r>
            <a:r>
              <a:rPr lang="en-GB" sz="1600" dirty="0">
                <a:solidFill>
                  <a:schemeClr val="tx1"/>
                </a:solidFill>
              </a:rPr>
              <a:t> </a:t>
            </a:r>
            <a:r>
              <a:rPr lang="en-GB" sz="1600" dirty="0" err="1">
                <a:solidFill>
                  <a:schemeClr val="tx1"/>
                </a:solidFill>
              </a:rPr>
              <a:t>optimalizaci</a:t>
            </a:r>
            <a:r>
              <a:rPr lang="en-GB" sz="1600" dirty="0">
                <a:solidFill>
                  <a:schemeClr val="tx1"/>
                </a:solidFill>
              </a:rPr>
              <a:t> </a:t>
            </a:r>
            <a:r>
              <a:rPr lang="en-GB" sz="1600" dirty="0" err="1">
                <a:solidFill>
                  <a:schemeClr val="tx1"/>
                </a:solidFill>
              </a:rPr>
              <a:t>jejich</a:t>
            </a:r>
            <a:r>
              <a:rPr lang="en-GB" sz="1600" dirty="0">
                <a:solidFill>
                  <a:schemeClr val="tx1"/>
                </a:solidFill>
              </a:rPr>
              <a:t> </a:t>
            </a:r>
            <a:r>
              <a:rPr lang="en-GB" sz="1600" dirty="0" err="1">
                <a:solidFill>
                  <a:schemeClr val="tx1"/>
                </a:solidFill>
              </a:rPr>
              <a:t>organizace</a:t>
            </a:r>
            <a:r>
              <a:rPr lang="en-GB" sz="1600" dirty="0">
                <a:solidFill>
                  <a:schemeClr val="tx1"/>
                </a:solidFill>
              </a:rPr>
              <a:t>. </a:t>
            </a:r>
            <a:r>
              <a:rPr lang="en-GB" sz="1600" dirty="0" err="1">
                <a:solidFill>
                  <a:schemeClr val="tx1"/>
                </a:solidFill>
              </a:rPr>
              <a:t>Pokusili</a:t>
            </a:r>
            <a:r>
              <a:rPr lang="en-GB" sz="1600" dirty="0">
                <a:solidFill>
                  <a:schemeClr val="tx1"/>
                </a:solidFill>
              </a:rPr>
              <a:t> </a:t>
            </a:r>
            <a:r>
              <a:rPr lang="en-GB" sz="1600" dirty="0" err="1">
                <a:solidFill>
                  <a:schemeClr val="tx1"/>
                </a:solidFill>
              </a:rPr>
              <a:t>jsme</a:t>
            </a:r>
            <a:r>
              <a:rPr lang="en-GB" sz="1600" dirty="0">
                <a:solidFill>
                  <a:schemeClr val="tx1"/>
                </a:solidFill>
              </a:rPr>
              <a:t> se </a:t>
            </a:r>
            <a:r>
              <a:rPr lang="en-GB" sz="1600" dirty="0" err="1">
                <a:solidFill>
                  <a:schemeClr val="tx1"/>
                </a:solidFill>
              </a:rPr>
              <a:t>shromáždit</a:t>
            </a:r>
            <a:r>
              <a:rPr lang="en-GB" sz="1600" dirty="0">
                <a:solidFill>
                  <a:schemeClr val="tx1"/>
                </a:solidFill>
              </a:rPr>
              <a:t> to, co by v </a:t>
            </a:r>
            <a:r>
              <a:rPr lang="en-GB" sz="1600" dirty="0" err="1">
                <a:solidFill>
                  <a:schemeClr val="tx1"/>
                </a:solidFill>
              </a:rPr>
              <a:t>tomto</a:t>
            </a:r>
            <a:r>
              <a:rPr lang="en-GB" sz="1600" dirty="0">
                <a:solidFill>
                  <a:schemeClr val="tx1"/>
                </a:solidFill>
              </a:rPr>
              <a:t> </a:t>
            </a:r>
            <a:r>
              <a:rPr lang="en-GB" sz="1600" dirty="0" err="1">
                <a:solidFill>
                  <a:schemeClr val="tx1"/>
                </a:solidFill>
              </a:rPr>
              <a:t>ohledu</a:t>
            </a:r>
            <a:r>
              <a:rPr lang="en-GB" sz="1600" dirty="0">
                <a:solidFill>
                  <a:schemeClr val="tx1"/>
                </a:solidFill>
              </a:rPr>
              <a:t> </a:t>
            </a:r>
            <a:r>
              <a:rPr lang="en-GB" sz="1600" dirty="0" err="1">
                <a:solidFill>
                  <a:schemeClr val="tx1"/>
                </a:solidFill>
              </a:rPr>
              <a:t>mohlo</a:t>
            </a:r>
            <a:r>
              <a:rPr lang="en-GB" sz="1600" dirty="0">
                <a:solidFill>
                  <a:schemeClr val="tx1"/>
                </a:solidFill>
              </a:rPr>
              <a:t> </a:t>
            </a:r>
            <a:r>
              <a:rPr lang="en-GB" sz="1600" dirty="0" err="1">
                <a:solidFill>
                  <a:schemeClr val="tx1"/>
                </a:solidFill>
              </a:rPr>
              <a:t>poskytnout</a:t>
            </a:r>
            <a:r>
              <a:rPr lang="en-GB" sz="1600" dirty="0">
                <a:solidFill>
                  <a:schemeClr val="tx1"/>
                </a:solidFill>
              </a:rPr>
              <a:t> </a:t>
            </a:r>
            <a:r>
              <a:rPr lang="en-GB" sz="1600" dirty="0" err="1">
                <a:solidFill>
                  <a:schemeClr val="tx1"/>
                </a:solidFill>
              </a:rPr>
              <a:t>informace</a:t>
            </a:r>
            <a:r>
              <a:rPr lang="en-GB" sz="1600" dirty="0">
                <a:solidFill>
                  <a:schemeClr val="tx1"/>
                </a:solidFill>
              </a:rPr>
              <a:t>, a </a:t>
            </a:r>
            <a:r>
              <a:rPr lang="en-GB" sz="1600" dirty="0" err="1">
                <a:solidFill>
                  <a:schemeClr val="tx1"/>
                </a:solidFill>
              </a:rPr>
              <a:t>vyjádřit</a:t>
            </a:r>
            <a:r>
              <a:rPr lang="en-GB" sz="1600" dirty="0">
                <a:solidFill>
                  <a:schemeClr val="tx1"/>
                </a:solidFill>
              </a:rPr>
              <a:t>, jak to </a:t>
            </a:r>
            <a:r>
              <a:rPr lang="en-GB" sz="1600" dirty="0" err="1">
                <a:solidFill>
                  <a:schemeClr val="tx1"/>
                </a:solidFill>
              </a:rPr>
              <a:t>profesionálové</a:t>
            </a:r>
            <a:r>
              <a:rPr lang="en-GB" sz="1600" dirty="0">
                <a:solidFill>
                  <a:schemeClr val="tx1"/>
                </a:solidFill>
              </a:rPr>
              <a:t> v </a:t>
            </a:r>
            <a:r>
              <a:rPr lang="en-GB" sz="1600" dirty="0" err="1">
                <a:solidFill>
                  <a:schemeClr val="tx1"/>
                </a:solidFill>
              </a:rPr>
              <a:t>tomto</a:t>
            </a:r>
            <a:r>
              <a:rPr lang="en-GB" sz="1600" dirty="0">
                <a:solidFill>
                  <a:schemeClr val="tx1"/>
                </a:solidFill>
              </a:rPr>
              <a:t> </a:t>
            </a:r>
            <a:r>
              <a:rPr lang="en-GB" sz="1600" dirty="0" err="1">
                <a:solidFill>
                  <a:schemeClr val="tx1"/>
                </a:solidFill>
              </a:rPr>
              <a:t>bodě</a:t>
            </a:r>
            <a:r>
              <a:rPr lang="en-GB" sz="1600" dirty="0">
                <a:solidFill>
                  <a:schemeClr val="tx1"/>
                </a:solidFill>
              </a:rPr>
              <a:t> </a:t>
            </a:r>
            <a:r>
              <a:rPr lang="en-GB" sz="1600" dirty="0" err="1">
                <a:solidFill>
                  <a:schemeClr val="tx1"/>
                </a:solidFill>
              </a:rPr>
              <a:t>vidí</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Upozorňujeme</a:t>
            </a:r>
            <a:r>
              <a:rPr lang="en-GB" sz="1600" dirty="0">
                <a:solidFill>
                  <a:schemeClr val="tx1"/>
                </a:solidFill>
              </a:rPr>
              <a:t>, </a:t>
            </a:r>
            <a:r>
              <a:rPr lang="en-GB" sz="1600" dirty="0" err="1">
                <a:solidFill>
                  <a:schemeClr val="tx1"/>
                </a:solidFill>
              </a:rPr>
              <a:t>že</a:t>
            </a:r>
            <a:r>
              <a:rPr lang="en-GB" sz="1600" dirty="0">
                <a:solidFill>
                  <a:schemeClr val="tx1"/>
                </a:solidFill>
              </a:rPr>
              <a:t> to </a:t>
            </a:r>
            <a:r>
              <a:rPr lang="en-GB" sz="1600" dirty="0" err="1">
                <a:solidFill>
                  <a:schemeClr val="tx1"/>
                </a:solidFill>
              </a:rPr>
              <a:t>může</a:t>
            </a:r>
            <a:r>
              <a:rPr lang="en-GB" sz="1600" dirty="0">
                <a:solidFill>
                  <a:schemeClr val="tx1"/>
                </a:solidFill>
              </a:rPr>
              <a:t> </a:t>
            </a:r>
            <a:r>
              <a:rPr lang="en-GB" sz="1600" dirty="0" err="1">
                <a:solidFill>
                  <a:schemeClr val="tx1"/>
                </a:solidFill>
              </a:rPr>
              <a:t>souviset</a:t>
            </a:r>
            <a:r>
              <a:rPr lang="en-GB" sz="1600" dirty="0">
                <a:solidFill>
                  <a:schemeClr val="tx1"/>
                </a:solidFill>
              </a:rPr>
              <a:t> s </a:t>
            </a:r>
            <a:r>
              <a:rPr lang="en-GB" sz="1600" dirty="0" err="1">
                <a:solidFill>
                  <a:schemeClr val="tx1"/>
                </a:solidFill>
              </a:rPr>
              <a:t>časem</a:t>
            </a:r>
            <a:r>
              <a:rPr lang="en-GB" sz="1600" dirty="0">
                <a:solidFill>
                  <a:schemeClr val="tx1"/>
                </a:solidFill>
              </a:rPr>
              <a:t>, </a:t>
            </a:r>
            <a:r>
              <a:rPr lang="en-GB" sz="1600" dirty="0" err="1">
                <a:solidFill>
                  <a:schemeClr val="tx1"/>
                </a:solidFill>
              </a:rPr>
              <a:t>protože</a:t>
            </a:r>
            <a:r>
              <a:rPr lang="en-GB" sz="1600" dirty="0">
                <a:solidFill>
                  <a:schemeClr val="tx1"/>
                </a:solidFill>
              </a:rPr>
              <a:t> </a:t>
            </a:r>
            <a:r>
              <a:rPr lang="en-GB" sz="1600" dirty="0" err="1">
                <a:solidFill>
                  <a:schemeClr val="tx1"/>
                </a:solidFill>
              </a:rPr>
              <a:t>prvotní</a:t>
            </a:r>
            <a:r>
              <a:rPr lang="en-GB" sz="1600" dirty="0">
                <a:solidFill>
                  <a:schemeClr val="tx1"/>
                </a:solidFill>
              </a:rPr>
              <a:t> </a:t>
            </a:r>
            <a:r>
              <a:rPr lang="en-GB" sz="1600" dirty="0" err="1">
                <a:solidFill>
                  <a:schemeClr val="tx1"/>
                </a:solidFill>
              </a:rPr>
              <a:t>tvorba</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syntézy</a:t>
            </a:r>
            <a:r>
              <a:rPr lang="en-GB" sz="1600" dirty="0">
                <a:solidFill>
                  <a:schemeClr val="tx1"/>
                </a:solidFill>
              </a:rPr>
              <a:t> </a:t>
            </a:r>
            <a:r>
              <a:rPr lang="en-GB" sz="1600" dirty="0" err="1">
                <a:solidFill>
                  <a:schemeClr val="tx1"/>
                </a:solidFill>
              </a:rPr>
              <a:t>byla</a:t>
            </a:r>
            <a:r>
              <a:rPr lang="en-GB" sz="1600" dirty="0">
                <a:solidFill>
                  <a:schemeClr val="tx1"/>
                </a:solidFill>
              </a:rPr>
              <a:t> </a:t>
            </a:r>
            <a:r>
              <a:rPr lang="en-GB" sz="1600" dirty="0" err="1">
                <a:solidFill>
                  <a:schemeClr val="tx1"/>
                </a:solidFill>
              </a:rPr>
              <a:t>provedena</a:t>
            </a:r>
            <a:r>
              <a:rPr lang="en-GB" sz="1600" dirty="0">
                <a:solidFill>
                  <a:schemeClr val="tx1"/>
                </a:solidFill>
              </a:rPr>
              <a:t> v </a:t>
            </a:r>
            <a:r>
              <a:rPr lang="en-GB" sz="1600" dirty="0" err="1">
                <a:solidFill>
                  <a:schemeClr val="tx1"/>
                </a:solidFill>
              </a:rPr>
              <a:t>roce</a:t>
            </a:r>
            <a:r>
              <a:rPr lang="en-GB" sz="1600" dirty="0">
                <a:solidFill>
                  <a:schemeClr val="tx1"/>
                </a:solidFill>
              </a:rPr>
              <a:t> 2022 a v </a:t>
            </a:r>
            <a:r>
              <a:rPr lang="en-GB" sz="1600" dirty="0" err="1">
                <a:solidFill>
                  <a:schemeClr val="tx1"/>
                </a:solidFill>
              </a:rPr>
              <a:t>následujících</a:t>
            </a:r>
            <a:r>
              <a:rPr lang="en-GB" sz="1600" dirty="0">
                <a:solidFill>
                  <a:schemeClr val="tx1"/>
                </a:solidFill>
              </a:rPr>
              <a:t> </a:t>
            </a:r>
            <a:r>
              <a:rPr lang="en-GB" sz="1600" dirty="0" err="1">
                <a:solidFill>
                  <a:schemeClr val="tx1"/>
                </a:solidFill>
              </a:rPr>
              <a:t>letech</a:t>
            </a:r>
            <a:r>
              <a:rPr lang="en-GB" sz="1600" dirty="0">
                <a:solidFill>
                  <a:schemeClr val="tx1"/>
                </a:solidFill>
              </a:rPr>
              <a:t> se </a:t>
            </a:r>
            <a:r>
              <a:rPr lang="en-GB" sz="1600" dirty="0" err="1">
                <a:solidFill>
                  <a:schemeClr val="tx1"/>
                </a:solidFill>
              </a:rPr>
              <a:t>mohly</a:t>
            </a:r>
            <a:r>
              <a:rPr lang="en-GB" sz="1600" dirty="0">
                <a:solidFill>
                  <a:schemeClr val="tx1"/>
                </a:solidFill>
              </a:rPr>
              <a:t> </a:t>
            </a:r>
            <a:r>
              <a:rPr lang="en-GB" sz="1600" dirty="0" err="1">
                <a:solidFill>
                  <a:schemeClr val="tx1"/>
                </a:solidFill>
              </a:rPr>
              <a:t>sloučit</a:t>
            </a:r>
            <a:r>
              <a:rPr lang="en-GB" sz="1600" dirty="0">
                <a:solidFill>
                  <a:schemeClr val="tx1"/>
                </a:solidFill>
              </a:rPr>
              <a:t> </a:t>
            </a:r>
            <a:r>
              <a:rPr lang="en-GB" sz="1600" dirty="0" err="1">
                <a:solidFill>
                  <a:schemeClr val="tx1"/>
                </a:solidFill>
              </a:rPr>
              <a:t>nové</a:t>
            </a:r>
            <a:r>
              <a:rPr lang="en-GB" sz="1600" dirty="0">
                <a:solidFill>
                  <a:schemeClr val="tx1"/>
                </a:solidFill>
              </a:rPr>
              <a:t> </a:t>
            </a:r>
            <a:r>
              <a:rPr lang="en-GB" sz="1600" dirty="0" err="1">
                <a:solidFill>
                  <a:schemeClr val="tx1"/>
                </a:solidFill>
              </a:rPr>
              <a:t>technologie</a:t>
            </a:r>
            <a:r>
              <a:rPr lang="en-GB" sz="1600" dirty="0">
                <a:solidFill>
                  <a:schemeClr val="tx1"/>
                </a:solidFill>
              </a:rPr>
              <a:t>, </a:t>
            </a:r>
            <a:r>
              <a:rPr lang="en-GB" sz="1600" dirty="0" err="1">
                <a:solidFill>
                  <a:schemeClr val="tx1"/>
                </a:solidFill>
              </a:rPr>
              <a:t>postupy</a:t>
            </a:r>
            <a:r>
              <a:rPr lang="en-GB" sz="1600" dirty="0">
                <a:solidFill>
                  <a:schemeClr val="tx1"/>
                </a:solidFill>
              </a:rPr>
              <a:t> </a:t>
            </a:r>
            <a:r>
              <a:rPr lang="en-GB" sz="1600" dirty="0" err="1">
                <a:solidFill>
                  <a:schemeClr val="tx1"/>
                </a:solidFill>
              </a:rPr>
              <a:t>nebo</a:t>
            </a:r>
            <a:r>
              <a:rPr lang="en-GB" sz="1600" dirty="0">
                <a:solidFill>
                  <a:schemeClr val="tx1"/>
                </a:solidFill>
              </a:rPr>
              <a:t> </a:t>
            </a:r>
            <a:r>
              <a:rPr lang="en-GB" sz="1600" dirty="0" err="1">
                <a:solidFill>
                  <a:schemeClr val="tx1"/>
                </a:solidFill>
              </a:rPr>
              <a:t>modely</a:t>
            </a:r>
            <a:r>
              <a:rPr lang="en-GB" sz="1600" dirty="0">
                <a:solidFill>
                  <a:schemeClr val="tx1"/>
                </a:solidFill>
              </a:rPr>
              <a:t> </a:t>
            </a:r>
            <a:r>
              <a:rPr lang="en-GB" sz="1600" dirty="0" err="1">
                <a:solidFill>
                  <a:schemeClr val="tx1"/>
                </a:solidFill>
              </a:rPr>
              <a:t>společností</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těchto</a:t>
            </a:r>
            <a:r>
              <a:rPr lang="en-GB" sz="1600" dirty="0">
                <a:solidFill>
                  <a:schemeClr val="tx1"/>
                </a:solidFill>
              </a:rPr>
              <a:t> </a:t>
            </a:r>
            <a:r>
              <a:rPr lang="en-GB" sz="1600" dirty="0" err="1">
                <a:solidFill>
                  <a:schemeClr val="tx1"/>
                </a:solidFill>
              </a:rPr>
              <a:t>zdrojů</a:t>
            </a:r>
            <a:r>
              <a:rPr lang="en-GB" sz="1600" dirty="0">
                <a:solidFill>
                  <a:schemeClr val="tx1"/>
                </a:solidFill>
              </a:rPr>
              <a:t> je </a:t>
            </a:r>
            <a:r>
              <a:rPr lang="en-GB" sz="1600" dirty="0" err="1">
                <a:solidFill>
                  <a:schemeClr val="tx1"/>
                </a:solidFill>
              </a:rPr>
              <a:t>vyzvat</a:t>
            </a:r>
            <a:r>
              <a:rPr lang="en-GB" sz="1600" dirty="0">
                <a:solidFill>
                  <a:schemeClr val="tx1"/>
                </a:solidFill>
              </a:rPr>
              <a:t> studenty, aby </a:t>
            </a:r>
            <a:r>
              <a:rPr lang="en-GB" sz="1600" dirty="0" err="1">
                <a:solidFill>
                  <a:schemeClr val="tx1"/>
                </a:solidFill>
              </a:rPr>
              <a:t>uvedli</a:t>
            </a:r>
            <a:r>
              <a:rPr lang="en-GB" sz="1600" dirty="0">
                <a:solidFill>
                  <a:schemeClr val="tx1"/>
                </a:solidFill>
              </a:rPr>
              <a:t> </a:t>
            </a:r>
            <a:r>
              <a:rPr lang="en-GB" sz="1600" dirty="0" err="1">
                <a:solidFill>
                  <a:schemeClr val="tx1"/>
                </a:solidFill>
              </a:rPr>
              <a:t>teoretické</a:t>
            </a:r>
            <a:r>
              <a:rPr lang="en-GB" sz="1600" dirty="0">
                <a:solidFill>
                  <a:schemeClr val="tx1"/>
                </a:solidFill>
              </a:rPr>
              <a:t> </a:t>
            </a:r>
            <a:r>
              <a:rPr lang="en-GB" sz="1600" dirty="0" err="1">
                <a:solidFill>
                  <a:schemeClr val="tx1"/>
                </a:solidFill>
              </a:rPr>
              <a:t>prvky</a:t>
            </a:r>
            <a:r>
              <a:rPr lang="en-GB" sz="1600" dirty="0">
                <a:solidFill>
                  <a:schemeClr val="tx1"/>
                </a:solidFill>
              </a:rPr>
              <a:t> do </a:t>
            </a:r>
            <a:r>
              <a:rPr lang="en-GB" sz="1600" dirty="0" err="1">
                <a:solidFill>
                  <a:schemeClr val="tx1"/>
                </a:solidFill>
              </a:rPr>
              <a:t>perspektivy</a:t>
            </a:r>
            <a:r>
              <a:rPr lang="en-GB" sz="1600" dirty="0">
                <a:solidFill>
                  <a:schemeClr val="tx1"/>
                </a:solidFill>
              </a:rPr>
              <a:t> a </a:t>
            </a:r>
            <a:r>
              <a:rPr lang="en-GB" sz="1600" dirty="0" err="1">
                <a:solidFill>
                  <a:schemeClr val="tx1"/>
                </a:solidFill>
              </a:rPr>
              <a:t>pochopili</a:t>
            </a:r>
            <a:r>
              <a:rPr lang="en-GB" sz="1600" dirty="0">
                <a:solidFill>
                  <a:schemeClr val="tx1"/>
                </a:solidFill>
              </a:rPr>
              <a:t> </a:t>
            </a:r>
            <a:r>
              <a:rPr lang="en-GB" sz="1600" dirty="0" err="1">
                <a:solidFill>
                  <a:schemeClr val="tx1"/>
                </a:solidFill>
              </a:rPr>
              <a:t>každý</a:t>
            </a:r>
            <a:r>
              <a:rPr lang="en-GB" sz="1600" dirty="0">
                <a:solidFill>
                  <a:schemeClr val="tx1"/>
                </a:solidFill>
              </a:rPr>
              <a:t> model </a:t>
            </a:r>
            <a:r>
              <a:rPr lang="en-GB" sz="1600" dirty="0" err="1">
                <a:solidFill>
                  <a:schemeClr val="tx1"/>
                </a:solidFill>
              </a:rPr>
              <a:t>soukromého</a:t>
            </a:r>
            <a:r>
              <a:rPr lang="en-GB" sz="1600" dirty="0">
                <a:solidFill>
                  <a:schemeClr val="tx1"/>
                </a:solidFill>
              </a:rPr>
              <a:t> </a:t>
            </a:r>
            <a:r>
              <a:rPr lang="en-GB" sz="1600" dirty="0" err="1">
                <a:solidFill>
                  <a:schemeClr val="tx1"/>
                </a:solidFill>
              </a:rPr>
              <a:t>sektoru</a:t>
            </a:r>
            <a:r>
              <a:rPr lang="en-GB" sz="1600" dirty="0">
                <a:solidFill>
                  <a:schemeClr val="tx1"/>
                </a:solidFill>
              </a:rPr>
              <a:t>, aby </a:t>
            </a:r>
            <a:r>
              <a:rPr lang="en-GB" sz="1600" dirty="0" err="1">
                <a:solidFill>
                  <a:schemeClr val="tx1"/>
                </a:solidFill>
              </a:rPr>
              <a:t>čelil</a:t>
            </a:r>
            <a:r>
              <a:rPr lang="en-GB" sz="1600" dirty="0">
                <a:solidFill>
                  <a:schemeClr val="tx1"/>
                </a:solidFill>
              </a:rPr>
              <a:t> </a:t>
            </a:r>
            <a:r>
              <a:rPr lang="en-GB" sz="1600" dirty="0" err="1">
                <a:solidFill>
                  <a:schemeClr val="tx1"/>
                </a:solidFill>
              </a:rPr>
              <a:t>buď</a:t>
            </a:r>
            <a:r>
              <a:rPr lang="en-GB" sz="1600" dirty="0">
                <a:solidFill>
                  <a:schemeClr val="tx1"/>
                </a:solidFill>
              </a:rPr>
              <a:t> </a:t>
            </a:r>
            <a:r>
              <a:rPr lang="en-GB" sz="1600" dirty="0" err="1">
                <a:solidFill>
                  <a:schemeClr val="tx1"/>
                </a:solidFill>
              </a:rPr>
              <a:t>svému</a:t>
            </a:r>
            <a:r>
              <a:rPr lang="en-GB" sz="1600" dirty="0">
                <a:solidFill>
                  <a:schemeClr val="tx1"/>
                </a:solidFill>
              </a:rPr>
              <a:t> </a:t>
            </a:r>
            <a:r>
              <a:rPr lang="en-GB" sz="1600" dirty="0" err="1">
                <a:solidFill>
                  <a:schemeClr val="tx1"/>
                </a:solidFill>
              </a:rPr>
              <a:t>prostředí</a:t>
            </a:r>
            <a:r>
              <a:rPr lang="en-GB" sz="1600" dirty="0">
                <a:solidFill>
                  <a:schemeClr val="tx1"/>
                </a:solidFill>
              </a:rPr>
              <a:t>, </a:t>
            </a:r>
            <a:r>
              <a:rPr lang="en-GB" sz="1600" dirty="0" err="1">
                <a:solidFill>
                  <a:schemeClr val="tx1"/>
                </a:solidFill>
              </a:rPr>
              <a:t>konkurenci</a:t>
            </a:r>
            <a:r>
              <a:rPr lang="en-GB" sz="1600" dirty="0">
                <a:solidFill>
                  <a:schemeClr val="tx1"/>
                </a:solidFill>
              </a:rPr>
              <a:t> </a:t>
            </a:r>
            <a:r>
              <a:rPr lang="en-GB" sz="1600" dirty="0" err="1">
                <a:solidFill>
                  <a:schemeClr val="tx1"/>
                </a:solidFill>
              </a:rPr>
              <a:t>atd</a:t>
            </a:r>
            <a:r>
              <a:rPr lang="en-GB" sz="1600" dirty="0">
                <a:solidFill>
                  <a:schemeClr val="tx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2 – Online </a:t>
            </a:r>
            <a:r>
              <a:rPr lang="cs-CZ" sz="2800" dirty="0">
                <a:solidFill>
                  <a:schemeClr val="lt1"/>
                </a:solidFill>
              </a:rPr>
              <a:t>článek</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endParaRPr lang="en-GB" sz="1600" dirty="0">
              <a:solidFill>
                <a:schemeClr val="tx1"/>
              </a:solidFill>
            </a:endParaRPr>
          </a:p>
          <a:p>
            <a:pPr algn="just"/>
            <a:r>
              <a:rPr lang="fr-FR" sz="1600" b="1" i="0" u="none" strike="noStrike" baseline="0" dirty="0" err="1">
                <a:latin typeface="+mj-lt"/>
              </a:rPr>
              <a:t>Partoo</a:t>
            </a:r>
            <a:r>
              <a:rPr lang="fr-FR" sz="1600" b="1" i="0" u="none" strike="noStrike" baseline="0" dirty="0">
                <a:latin typeface="+mj-lt"/>
              </a:rPr>
              <a:t> </a:t>
            </a:r>
            <a:r>
              <a:rPr lang="en-GB" sz="1600" dirty="0">
                <a:solidFill>
                  <a:schemeClr val="tx1"/>
                </a:solidFill>
                <a:latin typeface="+mj-lt"/>
              </a:rPr>
              <a:t>(2022), blog article “</a:t>
            </a:r>
            <a:r>
              <a:rPr lang="fr-FR" sz="1600" dirty="0">
                <a:solidFill>
                  <a:schemeClr val="tx1"/>
                </a:solidFill>
                <a:latin typeface="+mj-lt"/>
              </a:rPr>
              <a:t>Etude consommateurs : Les comportements des Français sur les avis en ligne’’</a:t>
            </a:r>
            <a:endParaRPr lang="en-GB" sz="1600" dirty="0">
              <a:solidFill>
                <a:schemeClr val="tx1"/>
              </a:solidFill>
              <a:latin typeface="+mj-lt"/>
            </a:endParaRPr>
          </a:p>
          <a:p>
            <a:pPr marL="0" lvl="0" indent="0" algn="just" rtl="0">
              <a:spcBef>
                <a:spcPts val="0"/>
              </a:spcBef>
              <a:spcAft>
                <a:spcPts val="0"/>
              </a:spcAft>
              <a:buNone/>
            </a:pPr>
            <a:endParaRPr lang="fr-FR" sz="1600" dirty="0">
              <a:solidFill>
                <a:schemeClr val="tx1"/>
              </a:solidFill>
              <a:latin typeface="+mj-lt"/>
            </a:endParaRPr>
          </a:p>
          <a:p>
            <a:pPr marL="0" lvl="0" indent="0" algn="just" rtl="0">
              <a:spcBef>
                <a:spcPts val="0"/>
              </a:spcBef>
              <a:spcAft>
                <a:spcPts val="0"/>
              </a:spcAft>
              <a:buNone/>
            </a:pPr>
            <a:r>
              <a:rPr lang="fr-FR" sz="1600" dirty="0">
                <a:solidFill>
                  <a:schemeClr val="tx1"/>
                </a:solidFill>
                <a:latin typeface="+mj-lt"/>
                <a:hlinkClick r:id="rId3"/>
              </a:rPr>
              <a:t>https://www.partoo.co/entreprises/blog/2022/03/28/etude-consommateur-comportement-avis-internet/#chap6</a:t>
            </a:r>
            <a:endParaRPr lang="fr-FR" sz="1600" dirty="0">
              <a:solidFill>
                <a:schemeClr val="tx1"/>
              </a:solidFill>
              <a:latin typeface="+mj-lt"/>
            </a:endParaRPr>
          </a:p>
          <a:p>
            <a:pPr marL="0" lvl="0" indent="0" algn="just" rtl="0">
              <a:spcBef>
                <a:spcPts val="0"/>
              </a:spcBef>
              <a:spcAft>
                <a:spcPts val="0"/>
              </a:spcAft>
              <a:buNone/>
            </a:pPr>
            <a:endParaRPr lang="fr-FR" sz="1600" dirty="0">
              <a:solidFill>
                <a:schemeClr val="tx1"/>
              </a:solidFill>
              <a:latin typeface="+mj-lt"/>
            </a:endParaRPr>
          </a:p>
          <a:p>
            <a:pPr marL="0" marR="0" lvl="0" indent="0" algn="l" rtl="0">
              <a:lnSpc>
                <a:spcPct val="100000"/>
              </a:lnSpc>
              <a:spcBef>
                <a:spcPts val="0"/>
              </a:spcBef>
              <a:spcAft>
                <a:spcPts val="0"/>
              </a:spcAft>
              <a:buClr>
                <a:srgbClr val="000000"/>
              </a:buClr>
              <a:buSzPts val="2000"/>
              <a:buFont typeface="Arial"/>
              <a:buNone/>
            </a:pPr>
            <a:r>
              <a:rPr lang="en-GB" sz="1600" dirty="0" err="1">
                <a:solidFill>
                  <a:schemeClr val="tx1"/>
                </a:solidFill>
              </a:rPr>
              <a:t>Článek</a:t>
            </a:r>
            <a:r>
              <a:rPr lang="en-GB" sz="1600" dirty="0">
                <a:solidFill>
                  <a:schemeClr val="tx1"/>
                </a:solidFill>
              </a:rPr>
              <a:t> </a:t>
            </a:r>
            <a:r>
              <a:rPr lang="en-GB" sz="1600" dirty="0" err="1">
                <a:solidFill>
                  <a:schemeClr val="tx1"/>
                </a:solidFill>
              </a:rPr>
              <a:t>ve</a:t>
            </a:r>
            <a:r>
              <a:rPr lang="en-GB" sz="1600" dirty="0">
                <a:solidFill>
                  <a:schemeClr val="tx1"/>
                </a:solidFill>
              </a:rPr>
              <a:t> </a:t>
            </a:r>
            <a:r>
              <a:rPr lang="en-GB" sz="1600" dirty="0" err="1">
                <a:solidFill>
                  <a:schemeClr val="tx1"/>
                </a:solidFill>
              </a:rPr>
              <a:t>francouzštině</a:t>
            </a: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en-GB" sz="1600" dirty="0" err="1">
                <a:solidFill>
                  <a:schemeClr val="tx1"/>
                </a:solidFill>
              </a:rPr>
              <a:t>Přeložený</a:t>
            </a:r>
            <a:r>
              <a:rPr lang="en-GB" sz="1600" dirty="0">
                <a:solidFill>
                  <a:schemeClr val="tx1"/>
                </a:solidFill>
              </a:rPr>
              <a:t> </a:t>
            </a:r>
            <a:r>
              <a:rPr lang="en-GB" sz="1600" dirty="0" err="1">
                <a:solidFill>
                  <a:schemeClr val="tx1"/>
                </a:solidFill>
              </a:rPr>
              <a:t>dokument</a:t>
            </a:r>
            <a:r>
              <a:rPr lang="en-GB" sz="1600" dirty="0">
                <a:solidFill>
                  <a:schemeClr val="tx1"/>
                </a:solidFill>
              </a:rPr>
              <a:t> je k </a:t>
            </a:r>
            <a:r>
              <a:rPr lang="en-GB" sz="1600" dirty="0" err="1">
                <a:solidFill>
                  <a:schemeClr val="tx1"/>
                </a:solidFill>
              </a:rPr>
              <a:t>dispozici</a:t>
            </a:r>
            <a:r>
              <a:rPr lang="en-GB" sz="1600" dirty="0">
                <a:solidFill>
                  <a:schemeClr val="tx1"/>
                </a:solidFill>
              </a:rPr>
              <a:t> v </a:t>
            </a:r>
            <a:r>
              <a:rPr lang="en-GB" sz="1600" dirty="0" err="1">
                <a:solidFill>
                  <a:schemeClr val="tx1"/>
                </a:solidFill>
              </a:rPr>
              <a:t>angličtině</a:t>
            </a:r>
            <a:r>
              <a:rPr lang="en-GB" sz="1600" dirty="0">
                <a:solidFill>
                  <a:schemeClr val="tx1"/>
                </a:solidFill>
              </a:rPr>
              <a:t>; viz "3.4.7 S2 </a:t>
            </a:r>
            <a:r>
              <a:rPr lang="en-GB" sz="1600" dirty="0" err="1">
                <a:solidFill>
                  <a:schemeClr val="tx1"/>
                </a:solidFill>
              </a:rPr>
              <a:t>Přeložený</a:t>
            </a:r>
            <a:r>
              <a:rPr lang="en-GB" sz="1600" dirty="0">
                <a:solidFill>
                  <a:schemeClr val="tx1"/>
                </a:solidFill>
              </a:rPr>
              <a:t> </a:t>
            </a:r>
            <a:r>
              <a:rPr lang="en-GB" sz="1600" dirty="0" err="1">
                <a:solidFill>
                  <a:schemeClr val="tx1"/>
                </a:solidFill>
              </a:rPr>
              <a:t>dokument</a:t>
            </a:r>
            <a:r>
              <a:rPr lang="en-GB" sz="1600" dirty="0">
                <a:solidFill>
                  <a:schemeClr val="tx1"/>
                </a:solidFill>
              </a:rPr>
              <a:t>".</a:t>
            </a: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en-GB" sz="1600" b="1" dirty="0" err="1">
                <a:solidFill>
                  <a:schemeClr val="tx1"/>
                </a:solidFill>
              </a:rPr>
              <a:t>Shrnutí</a:t>
            </a:r>
            <a:r>
              <a:rPr lang="en-GB" sz="1600" b="1" dirty="0">
                <a:solidFill>
                  <a:schemeClr val="tx1"/>
                </a:solidFill>
              </a:rPr>
              <a:t>:</a:t>
            </a:r>
          </a:p>
          <a:p>
            <a:pPr marL="0" marR="0" lvl="0" indent="0" algn="l" rtl="0">
              <a:lnSpc>
                <a:spcPct val="100000"/>
              </a:lnSpc>
              <a:spcBef>
                <a:spcPts val="0"/>
              </a:spcBef>
              <a:spcAft>
                <a:spcPts val="0"/>
              </a:spcAft>
              <a:buClr>
                <a:srgbClr val="000000"/>
              </a:buClr>
              <a:buSzPts val="2000"/>
              <a:buFont typeface="Arial"/>
              <a:buNone/>
            </a:pPr>
            <a:r>
              <a:rPr lang="en-GB" sz="1600" dirty="0">
                <a:solidFill>
                  <a:schemeClr val="tx1"/>
                </a:solidFill>
              </a:rPr>
              <a:t>Viz </a:t>
            </a:r>
            <a:r>
              <a:rPr lang="en-GB" sz="1600" dirty="0" err="1">
                <a:solidFill>
                  <a:schemeClr val="tx1"/>
                </a:solidFill>
              </a:rPr>
              <a:t>přeložený</a:t>
            </a:r>
            <a:r>
              <a:rPr lang="en-GB" sz="1600" dirty="0">
                <a:solidFill>
                  <a:schemeClr val="tx1"/>
                </a:solidFill>
              </a:rPr>
              <a:t> </a:t>
            </a:r>
            <a:r>
              <a:rPr lang="en-GB" sz="1600" dirty="0" err="1">
                <a:solidFill>
                  <a:schemeClr val="tx1"/>
                </a:solidFill>
              </a:rPr>
              <a:t>dokument</a:t>
            </a:r>
            <a:r>
              <a:rPr lang="en-GB" sz="1600" dirty="0">
                <a:solidFill>
                  <a:schemeClr val="tx1"/>
                </a:solidFill>
              </a:rPr>
              <a:t>.</a:t>
            </a:r>
            <a:endParaRPr lang="en-GB" sz="1600" b="0" i="0" u="none" strike="noStrike" cap="none" dirty="0">
              <a:solidFill>
                <a:schemeClr val="tx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3 – Online </a:t>
            </a:r>
            <a:r>
              <a:rPr lang="cs-CZ" sz="2800" dirty="0">
                <a:solidFill>
                  <a:schemeClr val="lt1"/>
                </a:solidFill>
              </a:rPr>
              <a:t>článek</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highlight>
                <a:srgbClr val="FFFF00"/>
              </a:highlight>
            </a:endParaRPr>
          </a:p>
          <a:p>
            <a:pPr lvl="0" algn="just">
              <a:buSzPts val="2000"/>
            </a:pPr>
            <a:r>
              <a:rPr lang="en-GB" sz="1600" b="1" dirty="0">
                <a:solidFill>
                  <a:schemeClr val="tx1"/>
                </a:solidFill>
              </a:rPr>
              <a:t>SupplyChain Digital </a:t>
            </a:r>
            <a:r>
              <a:rPr lang="en-GB" sz="1600" dirty="0">
                <a:solidFill>
                  <a:schemeClr val="tx1"/>
                </a:solidFill>
              </a:rPr>
              <a:t>(2020, May), </a:t>
            </a:r>
            <a:r>
              <a:rPr lang="fr-FR" sz="1600" dirty="0">
                <a:solidFill>
                  <a:schemeClr val="tx1"/>
                </a:solidFill>
              </a:rPr>
              <a:t>‘’</a:t>
            </a:r>
            <a:r>
              <a:rPr lang="en-US" sz="1600" dirty="0">
                <a:solidFill>
                  <a:schemeClr val="tx1"/>
                </a:solidFill>
              </a:rPr>
              <a:t>Consumer </a:t>
            </a:r>
            <a:r>
              <a:rPr lang="en-US" sz="1600" dirty="0" err="1">
                <a:solidFill>
                  <a:schemeClr val="tx1"/>
                </a:solidFill>
              </a:rPr>
              <a:t>behaviour</a:t>
            </a:r>
            <a:r>
              <a:rPr lang="en-US" sz="1600" dirty="0">
                <a:solidFill>
                  <a:schemeClr val="tx1"/>
                </a:solidFill>
              </a:rPr>
              <a:t> changes require supply chain agility</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lvl="0" indent="0" algn="just" rtl="0">
              <a:spcBef>
                <a:spcPts val="0"/>
              </a:spcBef>
              <a:spcAft>
                <a:spcPts val="0"/>
              </a:spcAft>
              <a:buNone/>
            </a:pPr>
            <a:r>
              <a:rPr lang="fr-FR" sz="1600" dirty="0">
                <a:solidFill>
                  <a:srgbClr val="7F7F7F"/>
                </a:solidFill>
                <a:hlinkClick r:id="rId3"/>
              </a:rPr>
              <a:t>https://supplychaindigital.com/logistics/consumer-behaviour-changes-require-supply-chain-agility</a:t>
            </a:r>
            <a:endParaRPr lang="fr-FR" sz="1600" dirty="0">
              <a:solidFill>
                <a:srgbClr val="7F7F7F"/>
              </a:solidFill>
            </a:endParaRPr>
          </a:p>
          <a:p>
            <a:pPr lvl="0" algn="just" rtl="0">
              <a:spcBef>
                <a:spcPts val="0"/>
              </a:spcBef>
              <a:spcAft>
                <a:spcPts val="0"/>
              </a:spcAft>
            </a:pPr>
            <a:endParaRPr lang="fr-FR" sz="1600" b="0" i="0" u="none" strike="noStrike" cap="none" dirty="0">
              <a:solidFill>
                <a:schemeClr val="tx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Článek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Lepší přístup k informacím a vytváření sítí mezi spotřebiteli, a to i na mezinárodní úrovni, má tendenci vyvolávat vyšší očekávání zákazníků vzhledem k možnosti snadnějšího porovnávání než kdykoli předtím. Subjekty dodavatelského řetězce musí brát v úvahu všechny faktory, neboť "'jedním z hnacích motorů je měnící se chování spotřebitelů'".</a:t>
            </a:r>
          </a:p>
        </p:txBody>
      </p:sp>
    </p:spTree>
    <p:extLst>
      <p:ext uri="{BB962C8B-B14F-4D97-AF65-F5344CB8AC3E}">
        <p14:creationId xmlns:p14="http://schemas.microsoft.com/office/powerpoint/2010/main" val="8441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4 – Online </a:t>
            </a:r>
            <a:r>
              <a:rPr lang="cs-CZ" sz="2800" dirty="0">
                <a:solidFill>
                  <a:schemeClr val="lt1"/>
                </a:solidFill>
              </a:rPr>
              <a:t>článek</a:t>
            </a:r>
            <a:endParaRPr lang="en-GB" sz="2800" dirty="0">
              <a:solidFill>
                <a:schemeClr val="lt1"/>
              </a:solidFill>
            </a:endParaRP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highlight>
                <a:srgbClr val="FFFF00"/>
              </a:highlight>
            </a:endParaRPr>
          </a:p>
          <a:p>
            <a:pPr lvl="0" algn="just">
              <a:buSzPts val="2000"/>
            </a:pPr>
            <a:r>
              <a:rPr lang="en-GB" sz="1600" b="1" dirty="0" err="1">
                <a:solidFill>
                  <a:schemeClr val="tx1"/>
                </a:solidFill>
              </a:rPr>
              <a:t>LogisticJobs.Asia</a:t>
            </a:r>
            <a:r>
              <a:rPr lang="en-GB" sz="1600" b="1" dirty="0">
                <a:solidFill>
                  <a:schemeClr val="tx1"/>
                </a:solidFill>
              </a:rPr>
              <a:t> </a:t>
            </a:r>
            <a:r>
              <a:rPr lang="en-GB" sz="1600" dirty="0">
                <a:solidFill>
                  <a:schemeClr val="tx1"/>
                </a:solidFill>
              </a:rPr>
              <a:t>(2018, July), </a:t>
            </a:r>
            <a:r>
              <a:rPr lang="fr-FR" sz="1600" dirty="0">
                <a:solidFill>
                  <a:schemeClr val="tx1"/>
                </a:solidFill>
              </a:rPr>
              <a:t>‘’</a:t>
            </a:r>
            <a:r>
              <a:rPr lang="en-US" sz="1600" dirty="0">
                <a:solidFill>
                  <a:schemeClr val="tx1"/>
                </a:solidFill>
              </a:rPr>
              <a:t>How the evolution of consumer </a:t>
            </a:r>
            <a:r>
              <a:rPr lang="en-US" sz="1600" dirty="0" err="1">
                <a:solidFill>
                  <a:schemeClr val="tx1"/>
                </a:solidFill>
              </a:rPr>
              <a:t>behaviour</a:t>
            </a:r>
            <a:r>
              <a:rPr lang="en-US" sz="1600" dirty="0">
                <a:solidFill>
                  <a:schemeClr val="tx1"/>
                </a:solidFill>
              </a:rPr>
              <a:t> is changing logistics service</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lvl="0" indent="0" algn="just" rtl="0">
              <a:spcBef>
                <a:spcPts val="0"/>
              </a:spcBef>
              <a:spcAft>
                <a:spcPts val="0"/>
              </a:spcAft>
              <a:buNone/>
            </a:pPr>
            <a:r>
              <a:rPr lang="fr-FR" sz="1600" dirty="0">
                <a:solidFill>
                  <a:srgbClr val="7F7F7F"/>
                </a:solidFill>
                <a:hlinkClick r:id="rId3"/>
              </a:rPr>
              <a:t>http://blog.logisticsjobs.asia/evolution-consumer-behaviour-changing-logistics-service/</a:t>
            </a:r>
            <a:endParaRPr lang="fr-FR" sz="1600" dirty="0">
              <a:solidFill>
                <a:srgbClr val="7F7F7F"/>
              </a:solidFill>
            </a:endParaRPr>
          </a:p>
          <a:p>
            <a:pPr marL="0" lvl="0" indent="0" algn="just" rtl="0">
              <a:spcBef>
                <a:spcPts val="0"/>
              </a:spcBef>
              <a:spcAft>
                <a:spcPts val="0"/>
              </a:spcAft>
              <a:buNone/>
            </a:pPr>
            <a:endParaRPr lang="fr-FR" sz="1600" b="0" i="0" u="none" strike="noStrike" cap="none" dirty="0">
              <a:solidFill>
                <a:schemeClr val="tx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Článek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Vývoj nakupování ve srovnání s dobou před pouhými deseti lety: pohodlí a snadný přístup k digitálním technologiím téměř pro každého na světě. Rychlý rozvoj elektronického obchodování vedl k zásadním změnám v odvětví logistiky i ve způsobu spotřeby spotřebitelů.</a:t>
            </a:r>
            <a:endParaRPr sz="16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2025539640"/>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1054</Words>
  <Application>Microsoft Office PowerPoint</Application>
  <PresentationFormat>Předvádění na obrazovce (4:3)</PresentationFormat>
  <Paragraphs>124</Paragraphs>
  <Slides>12</Slides>
  <Notes>11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Cambria</vt:lpstr>
      <vt:lpstr>Noto Sans Symbols</vt:lpstr>
      <vt:lpstr>Aspecto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Veronika Matějíčková</cp:lastModifiedBy>
  <cp:revision>22</cp:revision>
  <dcterms:created xsi:type="dcterms:W3CDTF">2016-11-18T09:55:38Z</dcterms:created>
  <dcterms:modified xsi:type="dcterms:W3CDTF">2022-12-03T18:03:33Z</dcterms:modified>
</cp:coreProperties>
</file>