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256" r:id="rId2"/>
    <p:sldId id="257" r:id="rId3"/>
    <p:sldId id="295" r:id="rId4"/>
    <p:sldId id="259" r:id="rId5"/>
    <p:sldId id="261" r:id="rId6"/>
    <p:sldId id="265" r:id="rId7"/>
    <p:sldId id="267" r:id="rId8"/>
    <p:sldId id="266" r:id="rId9"/>
    <p:sldId id="268" r:id="rId10"/>
    <p:sldId id="269" r:id="rId11"/>
    <p:sldId id="270"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gbzyEzC8tiMHWx6deNdtHXJhxg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oa" initials="G"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C32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168" y="58"/>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6184683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578271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84779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8187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38124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8162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66923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00477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74584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5819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857689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49905" y="6353327"/>
            <a:ext cx="4325556" cy="452760"/>
          </a:xfrm>
          <a:prstGeom prst="rect">
            <a:avLst/>
          </a:prstGeom>
          <a:noFill/>
          <a:ln>
            <a:noFill/>
          </a:ln>
        </p:spPr>
        <p:txBody>
          <a:bodyPr spcFirstLastPara="1" wrap="square" lIns="34275" tIns="34275" rIns="34275" bIns="34275" anchor="ctr" anchorCtr="0">
            <a:noAutofit/>
          </a:bodyPr>
          <a:lstStyle/>
          <a:p>
            <a:pPr marL="0" marR="0" lvl="0" indent="0" algn="just" rtl="0">
              <a:lnSpc>
                <a:spcPct val="100000"/>
              </a:lnSpc>
              <a:spcBef>
                <a:spcPts val="0"/>
              </a:spcBef>
              <a:spcAft>
                <a:spcPts val="0"/>
              </a:spcAft>
              <a:buClr>
                <a:srgbClr val="666666"/>
              </a:buClr>
              <a:buSzPts val="750"/>
              <a:buFont typeface="Calibri"/>
              <a:buNone/>
            </a:pPr>
            <a:r>
              <a:rPr lang="en-US" sz="750" b="0" i="0" u="none" strike="noStrike" cap="none" dirty="0">
                <a:solidFill>
                  <a:srgbClr val="666666"/>
                </a:solidFill>
                <a:latin typeface="Arial"/>
                <a:ea typeface="Arial"/>
                <a:cs typeface="Arial"/>
                <a:sym typeface="Aria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750" b="0" i="0" u="none" strike="noStrike" cap="none" dirty="0">
              <a:solidFill>
                <a:srgbClr val="666666"/>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video" Target="https://www.youtube.com/embed/Neh9x6OZrX0?feature=oembed" TargetMode="External"/><Relationship Id="rId7" Type="http://schemas.openxmlformats.org/officeDocument/2006/relationships/image" Target="../media/image6.jpeg"/><Relationship Id="rId2" Type="http://schemas.openxmlformats.org/officeDocument/2006/relationships/video" Target="https://www.youtube.com/embed/skM6KcEFtgI?feature=oembed" TargetMode="External"/><Relationship Id="rId1" Type="http://schemas.openxmlformats.org/officeDocument/2006/relationships/video" Target="https://www.youtube.com/embed/qhl0NIlN_4M?feature=oembed" TargetMode="External"/><Relationship Id="rId6" Type="http://schemas.openxmlformats.org/officeDocument/2006/relationships/image" Target="../media/image5.jpeg"/><Relationship Id="rId5" Type="http://schemas.openxmlformats.org/officeDocument/2006/relationships/notesSlide" Target="../notesSlides/notesSlide6.xml"/><Relationship Id="rId4" Type="http://schemas.openxmlformats.org/officeDocument/2006/relationships/slideLayout" Target="../slideLayouts/slideLayout2.xm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fKQ6AGzklPk?feature=oembed" TargetMode="External"/><Relationship Id="rId5" Type="http://schemas.openxmlformats.org/officeDocument/2006/relationships/image" Target="../media/image8.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178"/>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cs-CZ" sz="3200" b="1" dirty="0">
                <a:solidFill>
                  <a:schemeClr val="lt1"/>
                </a:solidFill>
              </a:rPr>
              <a:t>Kapsle</a:t>
            </a:r>
            <a:endParaRPr dirty="0"/>
          </a:p>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2.4.5</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r>
              <a:rPr lang="it-IT" sz="2400" b="1" dirty="0">
                <a:solidFill>
                  <a:schemeClr val="dk1"/>
                </a:solidFill>
              </a:rPr>
              <a:t>Evropská zelená dohoda</a:t>
            </a:r>
            <a:endParaRPr lang="en-US" sz="2400" b="1" dirty="0">
              <a:solidFill>
                <a:schemeClr val="dk1"/>
              </a:solidFil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r>
              <a:rPr lang="it-IT" sz="2000" b="1" dirty="0">
                <a:solidFill>
                  <a:schemeClr val="lt1"/>
                </a:solidFill>
              </a:rPr>
              <a:t>KAPITOLA 2: Logistické operace a dopady LMD</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en-US" sz="2000" b="1" dirty="0">
                <a:solidFill>
                  <a:schemeClr val="dk1"/>
                </a:solidFill>
              </a:rPr>
              <a:t>ČÁST 4: </a:t>
            </a:r>
            <a:r>
              <a:rPr lang="en-US" sz="2000" b="1" dirty="0" err="1">
                <a:solidFill>
                  <a:schemeClr val="dk1"/>
                </a:solidFill>
              </a:rPr>
              <a:t>Společenské</a:t>
            </a:r>
            <a:r>
              <a:rPr lang="en-US" sz="2000" b="1" dirty="0">
                <a:solidFill>
                  <a:schemeClr val="dk1"/>
                </a:solidFill>
              </a:rPr>
              <a:t> </a:t>
            </a:r>
            <a:r>
              <a:rPr lang="en-US" sz="2000" b="1" dirty="0" err="1">
                <a:solidFill>
                  <a:schemeClr val="dk1"/>
                </a:solidFill>
              </a:rPr>
              <a:t>požadavky</a:t>
            </a:r>
            <a:r>
              <a:rPr lang="en-US" sz="2000" b="1" dirty="0">
                <a:solidFill>
                  <a:schemeClr val="dk1"/>
                </a:solidFill>
              </a:rPr>
              <a:t> a trendy</a:t>
            </a:r>
            <a:endParaRPr lang="en-US"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10</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err="1">
                <a:solidFill>
                  <a:schemeClr val="lt1"/>
                </a:solidFill>
              </a:rPr>
              <a:t>Dokument</a:t>
            </a:r>
            <a:r>
              <a:rPr lang="en-GB" sz="2800" dirty="0">
                <a:solidFill>
                  <a:schemeClr val="lt1"/>
                </a:solidFill>
              </a:rPr>
              <a:t>, </a:t>
            </a:r>
            <a:r>
              <a:rPr lang="cs-CZ" sz="2800" dirty="0">
                <a:solidFill>
                  <a:schemeClr val="lt1"/>
                </a:solidFill>
              </a:rPr>
              <a:t>Z</a:t>
            </a:r>
            <a:r>
              <a:rPr lang="en-GB" sz="2800" dirty="0" err="1">
                <a:solidFill>
                  <a:schemeClr val="lt1"/>
                </a:solidFill>
              </a:rPr>
              <a:t>droj</a:t>
            </a:r>
            <a:r>
              <a:rPr lang="en-GB" sz="2800" dirty="0">
                <a:solidFill>
                  <a:schemeClr val="lt1"/>
                </a:solidFill>
              </a:rPr>
              <a:t> </a:t>
            </a:r>
            <a:r>
              <a:rPr lang="cs-CZ" sz="2800" dirty="0">
                <a:solidFill>
                  <a:schemeClr val="lt1"/>
                </a:solidFill>
              </a:rPr>
              <a:t>2</a:t>
            </a:r>
            <a:endParaRPr lang="en-GB" sz="2800" dirty="0">
              <a:solidFill>
                <a:schemeClr val="lt1"/>
              </a:solidFill>
            </a:endParaRPr>
          </a:p>
        </p:txBody>
      </p:sp>
      <p:sp>
        <p:nvSpPr>
          <p:cNvPr id="80" name="Google Shape;80;g10b78f226a2_0_0"/>
          <p:cNvSpPr/>
          <p:nvPr/>
        </p:nvSpPr>
        <p:spPr>
          <a:xfrm>
            <a:off x="326575" y="1704724"/>
            <a:ext cx="8477700" cy="481513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lvl="0">
              <a:buSzPts val="2000"/>
            </a:pPr>
            <a:r>
              <a:rPr lang="en-GB" sz="1600" dirty="0">
                <a:solidFill>
                  <a:schemeClr val="tx1"/>
                </a:solidFill>
              </a:rPr>
              <a:t>V </a:t>
            </a:r>
            <a:r>
              <a:rPr lang="en-GB" sz="1600" dirty="0" err="1">
                <a:solidFill>
                  <a:schemeClr val="tx1"/>
                </a:solidFill>
              </a:rPr>
              <a:t>této</a:t>
            </a:r>
            <a:r>
              <a:rPr lang="en-GB" sz="1600" dirty="0">
                <a:solidFill>
                  <a:schemeClr val="tx1"/>
                </a:solidFill>
              </a:rPr>
              <a:t> </a:t>
            </a:r>
            <a:r>
              <a:rPr lang="en-GB" sz="1600" dirty="0" err="1">
                <a:solidFill>
                  <a:schemeClr val="tx1"/>
                </a:solidFill>
              </a:rPr>
              <a:t>části</a:t>
            </a:r>
            <a:r>
              <a:rPr lang="en-GB" sz="1600" dirty="0">
                <a:solidFill>
                  <a:schemeClr val="tx1"/>
                </a:solidFill>
              </a:rPr>
              <a:t> </a:t>
            </a:r>
            <a:r>
              <a:rPr lang="en-GB" sz="1600" dirty="0" err="1">
                <a:solidFill>
                  <a:schemeClr val="tx1"/>
                </a:solidFill>
              </a:rPr>
              <a:t>naleznete</a:t>
            </a:r>
            <a:r>
              <a:rPr lang="en-GB" sz="1600" dirty="0">
                <a:solidFill>
                  <a:schemeClr val="tx1"/>
                </a:solidFill>
              </a:rPr>
              <a:t> </a:t>
            </a:r>
            <a:r>
              <a:rPr lang="en-GB" sz="1600" dirty="0" err="1">
                <a:solidFill>
                  <a:schemeClr val="tx1"/>
                </a:solidFill>
              </a:rPr>
              <a:t>příslušné</a:t>
            </a:r>
            <a:r>
              <a:rPr lang="en-GB" sz="1600" dirty="0">
                <a:solidFill>
                  <a:schemeClr val="tx1"/>
                </a:solidFill>
              </a:rPr>
              <a:t> </a:t>
            </a:r>
            <a:r>
              <a:rPr lang="en-GB" sz="1600" dirty="0" err="1">
                <a:solidFill>
                  <a:schemeClr val="tx1"/>
                </a:solidFill>
              </a:rPr>
              <a:t>odkazy</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obsah</a:t>
            </a:r>
            <a:r>
              <a:rPr lang="en-GB" sz="1600" dirty="0">
                <a:solidFill>
                  <a:schemeClr val="tx1"/>
                </a:solidFill>
              </a:rPr>
              <a:t> </a:t>
            </a:r>
            <a:r>
              <a:rPr lang="en-GB" sz="1600" dirty="0" err="1">
                <a:solidFill>
                  <a:schemeClr val="tx1"/>
                </a:solidFill>
              </a:rPr>
              <a:t>balíčku</a:t>
            </a:r>
            <a:r>
              <a:rPr lang="en-GB" sz="1600" dirty="0">
                <a:solidFill>
                  <a:schemeClr val="tx1"/>
                </a:solidFill>
              </a:rPr>
              <a:t> "Fit for 55", </a:t>
            </a:r>
            <a:r>
              <a:rPr lang="en-GB" sz="1600" dirty="0" err="1">
                <a:solidFill>
                  <a:schemeClr val="tx1"/>
                </a:solidFill>
              </a:rPr>
              <a:t>komentáře</a:t>
            </a:r>
            <a:r>
              <a:rPr lang="en-GB" sz="1600" dirty="0">
                <a:solidFill>
                  <a:schemeClr val="tx1"/>
                </a:solidFill>
              </a:rPr>
              <a:t> a </a:t>
            </a:r>
            <a:r>
              <a:rPr lang="en-GB" sz="1600" dirty="0" err="1">
                <a:solidFill>
                  <a:schemeClr val="tx1"/>
                </a:solidFill>
              </a:rPr>
              <a:t>infografiky</a:t>
            </a:r>
            <a:r>
              <a:rPr lang="en-GB" sz="1600" dirty="0">
                <a:solidFill>
                  <a:schemeClr val="tx1"/>
                </a:solidFill>
              </a:rPr>
              <a:t>:</a:t>
            </a:r>
            <a:endParaRPr lang="cs-CZ" sz="1600" dirty="0">
              <a:solidFill>
                <a:schemeClr val="tx1"/>
              </a:solidFill>
            </a:endParaRPr>
          </a:p>
          <a:p>
            <a:pPr lvl="0">
              <a:buSzPts val="2000"/>
            </a:pPr>
            <a:endParaRPr lang="en-GB" sz="1600" dirty="0">
              <a:solidFill>
                <a:schemeClr val="tx1"/>
              </a:solidFill>
            </a:endParaRPr>
          </a:p>
          <a:p>
            <a:pPr lvl="0">
              <a:buSzPts val="2000"/>
            </a:pPr>
            <a:r>
              <a:rPr lang="en-GB" sz="1600" u="sng" dirty="0" err="1">
                <a:solidFill>
                  <a:schemeClr val="tx1"/>
                </a:solidFill>
              </a:rPr>
              <a:t>Plán</a:t>
            </a:r>
            <a:r>
              <a:rPr lang="en-GB" sz="1600" u="sng" dirty="0">
                <a:solidFill>
                  <a:schemeClr val="tx1"/>
                </a:solidFill>
              </a:rPr>
              <a:t> EU "Fit for 55" pro </a:t>
            </a:r>
            <a:r>
              <a:rPr lang="en-GB" sz="1600" u="sng" dirty="0" err="1">
                <a:solidFill>
                  <a:schemeClr val="tx1"/>
                </a:solidFill>
              </a:rPr>
              <a:t>přechod</a:t>
            </a:r>
            <a:r>
              <a:rPr lang="en-GB" sz="1600" u="sng" dirty="0">
                <a:solidFill>
                  <a:schemeClr val="tx1"/>
                </a:solidFill>
              </a:rPr>
              <a:t> </a:t>
            </a:r>
            <a:r>
              <a:rPr lang="en-GB" sz="1600" u="sng" dirty="0" err="1">
                <a:solidFill>
                  <a:schemeClr val="tx1"/>
                </a:solidFill>
              </a:rPr>
              <a:t>na</a:t>
            </a:r>
            <a:r>
              <a:rPr lang="en-GB" sz="1600" u="sng" dirty="0">
                <a:solidFill>
                  <a:schemeClr val="tx1"/>
                </a:solidFill>
              </a:rPr>
              <a:t> </a:t>
            </a:r>
            <a:r>
              <a:rPr lang="en-GB" sz="1600" u="sng" dirty="0" err="1">
                <a:solidFill>
                  <a:schemeClr val="tx1"/>
                </a:solidFill>
              </a:rPr>
              <a:t>ekologickou</a:t>
            </a:r>
            <a:r>
              <a:rPr lang="en-GB" sz="1600" u="sng" dirty="0">
                <a:solidFill>
                  <a:schemeClr val="tx1"/>
                </a:solidFill>
              </a:rPr>
              <a:t> </a:t>
            </a:r>
            <a:r>
              <a:rPr lang="en-GB" sz="1600" u="sng" dirty="0" err="1">
                <a:solidFill>
                  <a:schemeClr val="tx1"/>
                </a:solidFill>
              </a:rPr>
              <a:t>ekonomiku</a:t>
            </a:r>
            <a:endParaRPr lang="cs-CZ" sz="1600" u="sng" dirty="0">
              <a:solidFill>
                <a:schemeClr val="tx1"/>
              </a:solidFill>
            </a:endParaRPr>
          </a:p>
          <a:p>
            <a:pPr lvl="0">
              <a:buSzPts val="2000"/>
            </a:pPr>
            <a:endParaRPr lang="cs-CZ" sz="1600" u="sng" dirty="0">
              <a:solidFill>
                <a:schemeClr val="tx1"/>
              </a:solidFill>
            </a:endParaRPr>
          </a:p>
          <a:p>
            <a:pPr lvl="0">
              <a:buSzPts val="2000"/>
            </a:pPr>
            <a:r>
              <a:rPr lang="pl-PL" sz="1600" u="sng" dirty="0">
                <a:solidFill>
                  <a:schemeClr val="tx1"/>
                </a:solidFill>
              </a:rPr>
              <a:t>Infografika "Jak EU zajišťuje ekologický přechod"</a:t>
            </a:r>
            <a:endParaRPr lang="en-GB" sz="1600" u="sng"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u="sng" dirty="0">
              <a:solidFill>
                <a:schemeClr val="tx1"/>
              </a:solidFill>
            </a:endParaRPr>
          </a:p>
          <a:p>
            <a:pPr lvl="0">
              <a:buSzPts val="2000"/>
            </a:pPr>
            <a:r>
              <a:rPr lang="en-GB" sz="1600" u="sng" dirty="0">
                <a:solidFill>
                  <a:schemeClr val="tx1"/>
                </a:solidFill>
              </a:rPr>
              <a:t>EK </a:t>
            </a:r>
            <a:r>
              <a:rPr lang="en-GB" sz="1600" u="sng" dirty="0" err="1">
                <a:solidFill>
                  <a:schemeClr val="tx1"/>
                </a:solidFill>
              </a:rPr>
              <a:t>rovněž</a:t>
            </a:r>
            <a:r>
              <a:rPr lang="en-GB" sz="1600" u="sng" dirty="0">
                <a:solidFill>
                  <a:schemeClr val="tx1"/>
                </a:solidFill>
              </a:rPr>
              <a:t> </a:t>
            </a:r>
            <a:r>
              <a:rPr lang="en-GB" sz="1600" u="sng" dirty="0" err="1">
                <a:solidFill>
                  <a:schemeClr val="tx1"/>
                </a:solidFill>
              </a:rPr>
              <a:t>poskytuje</a:t>
            </a:r>
            <a:r>
              <a:rPr lang="en-GB" sz="1600" u="sng" dirty="0">
                <a:solidFill>
                  <a:schemeClr val="tx1"/>
                </a:solidFill>
              </a:rPr>
              <a:t> </a:t>
            </a:r>
            <a:r>
              <a:rPr lang="en-GB" sz="1600" u="sng" dirty="0" err="1">
                <a:solidFill>
                  <a:schemeClr val="tx1"/>
                </a:solidFill>
              </a:rPr>
              <a:t>příslušnou</a:t>
            </a:r>
            <a:r>
              <a:rPr lang="en-GB" sz="1600" u="sng" dirty="0">
                <a:solidFill>
                  <a:schemeClr val="tx1"/>
                </a:solidFill>
              </a:rPr>
              <a:t> </a:t>
            </a:r>
            <a:r>
              <a:rPr lang="en-GB" sz="1600" u="sng" dirty="0" err="1">
                <a:solidFill>
                  <a:schemeClr val="tx1"/>
                </a:solidFill>
              </a:rPr>
              <a:t>dokumentaci</a:t>
            </a:r>
            <a:r>
              <a:rPr lang="en-GB" sz="1600" u="sng" dirty="0">
                <a:solidFill>
                  <a:schemeClr val="tx1"/>
                </a:solidFill>
              </a:rPr>
              <a:t> v </a:t>
            </a:r>
            <a:r>
              <a:rPr lang="en-GB" sz="1600" u="sng" dirty="0" err="1">
                <a:solidFill>
                  <a:schemeClr val="tx1"/>
                </a:solidFill>
              </a:rPr>
              <a:t>dalších</a:t>
            </a:r>
            <a:r>
              <a:rPr lang="en-GB" sz="1600" u="sng" dirty="0">
                <a:solidFill>
                  <a:schemeClr val="tx1"/>
                </a:solidFill>
              </a:rPr>
              <a:t> </a:t>
            </a:r>
            <a:r>
              <a:rPr lang="en-GB" sz="1600" u="sng" dirty="0" err="1">
                <a:solidFill>
                  <a:schemeClr val="tx1"/>
                </a:solidFill>
              </a:rPr>
              <a:t>místních</a:t>
            </a:r>
            <a:r>
              <a:rPr lang="en-GB" sz="1600" u="sng" dirty="0">
                <a:solidFill>
                  <a:schemeClr val="tx1"/>
                </a:solidFill>
              </a:rPr>
              <a:t> </a:t>
            </a:r>
            <a:r>
              <a:rPr lang="en-GB" sz="1600" u="sng" dirty="0" err="1">
                <a:solidFill>
                  <a:schemeClr val="tx1"/>
                </a:solidFill>
              </a:rPr>
              <a:t>jazycích</a:t>
            </a:r>
            <a:r>
              <a:rPr lang="en-GB" sz="1600" u="sng" dirty="0">
                <a:solidFill>
                  <a:schemeClr val="tx1"/>
                </a:solidFill>
              </a:rPr>
              <a:t> EU</a:t>
            </a:r>
            <a:endParaRPr sz="2000" b="0" i="0" u="sng" strike="noStrike" cap="none" dirty="0">
              <a:solidFill>
                <a:srgbClr val="7F7F7F"/>
              </a:solidFil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3" name="Immagine 2">
            <a:extLst>
              <a:ext uri="{FF2B5EF4-FFF2-40B4-BE49-F238E27FC236}">
                <a16:creationId xmlns:a16="http://schemas.microsoft.com/office/drawing/2014/main" id="{EBE26D72-ED22-C94F-A9F2-CB48B3A83830}"/>
              </a:ext>
            </a:extLst>
          </p:cNvPr>
          <p:cNvPicPr>
            <a:picLocks noChangeAspect="1"/>
          </p:cNvPicPr>
          <p:nvPr/>
        </p:nvPicPr>
        <p:blipFill>
          <a:blip r:embed="rId3"/>
          <a:stretch>
            <a:fillRect/>
          </a:stretch>
        </p:blipFill>
        <p:spPr>
          <a:xfrm>
            <a:off x="480398" y="1838936"/>
            <a:ext cx="973934" cy="973934"/>
          </a:xfrm>
          <a:prstGeom prst="rect">
            <a:avLst/>
          </a:prstGeom>
        </p:spPr>
      </p:pic>
    </p:spTree>
    <p:extLst>
      <p:ext uri="{BB962C8B-B14F-4D97-AF65-F5344CB8AC3E}">
        <p14:creationId xmlns:p14="http://schemas.microsoft.com/office/powerpoint/2010/main" val="274804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11</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err="1">
                <a:solidFill>
                  <a:schemeClr val="lt1"/>
                </a:solidFill>
              </a:rPr>
              <a:t>Cvičení</a:t>
            </a:r>
            <a:r>
              <a:rPr lang="en-GB" sz="2800" dirty="0">
                <a:solidFill>
                  <a:schemeClr val="lt1"/>
                </a:solidFill>
              </a:rPr>
              <a:t>: </a:t>
            </a:r>
            <a:r>
              <a:rPr lang="en-GB" sz="2800" dirty="0" err="1">
                <a:solidFill>
                  <a:schemeClr val="lt1"/>
                </a:solidFill>
              </a:rPr>
              <a:t>Otevřené</a:t>
            </a:r>
            <a:r>
              <a:rPr lang="en-GB" sz="2800" dirty="0">
                <a:solidFill>
                  <a:schemeClr val="lt1"/>
                </a:solidFill>
              </a:rPr>
              <a:t> </a:t>
            </a:r>
            <a:r>
              <a:rPr lang="en-GB" sz="2800" dirty="0" err="1">
                <a:solidFill>
                  <a:schemeClr val="lt1"/>
                </a:solidFill>
              </a:rPr>
              <a:t>otázky</a:t>
            </a:r>
            <a:endParaRPr lang="en-GB" sz="2800" dirty="0">
              <a:solidFill>
                <a:schemeClr val="lt1"/>
              </a:solidFill>
            </a:endParaRPr>
          </a:p>
        </p:txBody>
      </p:sp>
      <p:sp>
        <p:nvSpPr>
          <p:cNvPr id="80" name="Google Shape;80;g10b78f226a2_0_0"/>
          <p:cNvSpPr/>
          <p:nvPr/>
        </p:nvSpPr>
        <p:spPr>
          <a:xfrm>
            <a:off x="326575" y="1704724"/>
            <a:ext cx="8477700" cy="481513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r>
              <a:rPr lang="en-GB" sz="1600" dirty="0" err="1">
                <a:solidFill>
                  <a:schemeClr val="tx1"/>
                </a:solidFill>
              </a:rPr>
              <a:t>Zamyslete</a:t>
            </a:r>
            <a:r>
              <a:rPr lang="en-GB" sz="1600" dirty="0">
                <a:solidFill>
                  <a:schemeClr val="tx1"/>
                </a:solidFill>
              </a:rPr>
              <a:t> se a </a:t>
            </a:r>
            <a:r>
              <a:rPr lang="en-GB" sz="1600" dirty="0" err="1">
                <a:solidFill>
                  <a:schemeClr val="tx1"/>
                </a:solidFill>
              </a:rPr>
              <a:t>pokuste</a:t>
            </a:r>
            <a:r>
              <a:rPr lang="en-GB" sz="1600" dirty="0">
                <a:solidFill>
                  <a:schemeClr val="tx1"/>
                </a:solidFill>
              </a:rPr>
              <a:t> se </a:t>
            </a:r>
            <a:r>
              <a:rPr lang="en-GB" sz="1600" dirty="0" err="1">
                <a:solidFill>
                  <a:schemeClr val="tx1"/>
                </a:solidFill>
              </a:rPr>
              <a:t>vlastními</a:t>
            </a:r>
            <a:r>
              <a:rPr lang="en-GB" sz="1600" dirty="0">
                <a:solidFill>
                  <a:schemeClr val="tx1"/>
                </a:solidFill>
              </a:rPr>
              <a:t> </a:t>
            </a:r>
            <a:r>
              <a:rPr lang="en-GB" sz="1600" dirty="0" err="1">
                <a:solidFill>
                  <a:schemeClr val="tx1"/>
                </a:solidFill>
              </a:rPr>
              <a:t>slovy</a:t>
            </a:r>
            <a:r>
              <a:rPr lang="en-GB" sz="1600" dirty="0">
                <a:solidFill>
                  <a:schemeClr val="tx1"/>
                </a:solidFill>
              </a:rPr>
              <a:t> </a:t>
            </a:r>
            <a:r>
              <a:rPr lang="en-GB" sz="1600" dirty="0" err="1">
                <a:solidFill>
                  <a:schemeClr val="tx1"/>
                </a:solidFill>
              </a:rPr>
              <a:t>odpovědět</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následující</a:t>
            </a:r>
            <a:r>
              <a:rPr lang="en-GB" sz="1600" dirty="0">
                <a:solidFill>
                  <a:schemeClr val="tx1"/>
                </a:solidFill>
              </a:rPr>
              <a:t> </a:t>
            </a:r>
            <a:r>
              <a:rPr lang="en-GB" sz="1600" dirty="0" err="1">
                <a:solidFill>
                  <a:schemeClr val="tx1"/>
                </a:solidFill>
              </a:rPr>
              <a:t>otevřené</a:t>
            </a:r>
            <a:r>
              <a:rPr lang="en-GB" sz="1600" dirty="0">
                <a:solidFill>
                  <a:schemeClr val="tx1"/>
                </a:solidFill>
              </a:rPr>
              <a:t> </a:t>
            </a:r>
            <a:r>
              <a:rPr lang="en-GB" sz="1600" dirty="0" err="1">
                <a:solidFill>
                  <a:schemeClr val="tx1"/>
                </a:solidFill>
              </a:rPr>
              <a:t>otázky</a:t>
            </a:r>
            <a:r>
              <a:rPr lang="en-GB" sz="1600" dirty="0">
                <a:solidFill>
                  <a:schemeClr val="tx1"/>
                </a:solidFill>
              </a:rPr>
              <a:t>, </a:t>
            </a:r>
            <a:r>
              <a:rPr lang="en-GB" sz="1600" dirty="0" err="1">
                <a:solidFill>
                  <a:schemeClr val="tx1"/>
                </a:solidFill>
              </a:rPr>
              <a:t>které</a:t>
            </a:r>
            <a:r>
              <a:rPr lang="en-GB" sz="1600" dirty="0">
                <a:solidFill>
                  <a:schemeClr val="tx1"/>
                </a:solidFill>
              </a:rPr>
              <a:t> </a:t>
            </a:r>
            <a:r>
              <a:rPr lang="en-GB" sz="1600" dirty="0" err="1">
                <a:solidFill>
                  <a:schemeClr val="tx1"/>
                </a:solidFill>
              </a:rPr>
              <a:t>vám</a:t>
            </a:r>
            <a:r>
              <a:rPr lang="en-GB" sz="1600" dirty="0">
                <a:solidFill>
                  <a:schemeClr val="tx1"/>
                </a:solidFill>
              </a:rPr>
              <a:t> </a:t>
            </a:r>
            <a:r>
              <a:rPr lang="en-GB" sz="1600" dirty="0" err="1">
                <a:solidFill>
                  <a:schemeClr val="tx1"/>
                </a:solidFill>
              </a:rPr>
              <a:t>mají</a:t>
            </a:r>
            <a:r>
              <a:rPr lang="en-GB" sz="1600" dirty="0">
                <a:solidFill>
                  <a:schemeClr val="tx1"/>
                </a:solidFill>
              </a:rPr>
              <a:t> </a:t>
            </a:r>
            <a:r>
              <a:rPr lang="en-GB" sz="1600" dirty="0" err="1">
                <a:solidFill>
                  <a:schemeClr val="tx1"/>
                </a:solidFill>
              </a:rPr>
              <a:t>pomoci</a:t>
            </a:r>
            <a:r>
              <a:rPr lang="en-GB" sz="1600" dirty="0">
                <a:solidFill>
                  <a:schemeClr val="tx1"/>
                </a:solidFill>
              </a:rPr>
              <a:t> </a:t>
            </a:r>
            <a:r>
              <a:rPr lang="en-GB" sz="1600" dirty="0" err="1">
                <a:solidFill>
                  <a:schemeClr val="tx1"/>
                </a:solidFill>
              </a:rPr>
              <a:t>zvládnout</a:t>
            </a:r>
            <a:r>
              <a:rPr lang="en-GB" sz="1600" dirty="0">
                <a:solidFill>
                  <a:schemeClr val="tx1"/>
                </a:solidFill>
              </a:rPr>
              <a:t> </a:t>
            </a:r>
            <a:r>
              <a:rPr lang="en-GB" sz="1600" dirty="0" err="1">
                <a:solidFill>
                  <a:schemeClr val="tx1"/>
                </a:solidFill>
              </a:rPr>
              <a:t>témata</a:t>
            </a:r>
            <a:r>
              <a:rPr lang="en-GB" sz="1600" dirty="0">
                <a:solidFill>
                  <a:schemeClr val="tx1"/>
                </a:solidFill>
              </a:rPr>
              <a:t> </a:t>
            </a:r>
            <a:r>
              <a:rPr lang="en-GB" sz="1600" dirty="0" err="1">
                <a:solidFill>
                  <a:schemeClr val="tx1"/>
                </a:solidFill>
              </a:rPr>
              <a:t>této</a:t>
            </a:r>
            <a:r>
              <a:rPr lang="en-GB" sz="1600" dirty="0">
                <a:solidFill>
                  <a:schemeClr val="tx1"/>
                </a:solidFill>
              </a:rPr>
              <a:t> </a:t>
            </a:r>
            <a:r>
              <a:rPr lang="en-GB" sz="1600" dirty="0" err="1">
                <a:solidFill>
                  <a:schemeClr val="tx1"/>
                </a:solidFill>
              </a:rPr>
              <a:t>kapsle</a:t>
            </a:r>
            <a:r>
              <a:rPr lang="en-GB" sz="1600" dirty="0">
                <a:solidFill>
                  <a:schemeClr val="tx1"/>
                </a:solidFill>
              </a:rPr>
              <a:t>:</a:t>
            </a:r>
          </a:p>
          <a:p>
            <a:pPr lvl="0" algn="just">
              <a:buSzPts val="2000"/>
            </a:pPr>
            <a:endParaRPr lang="en-GB" sz="1600" dirty="0">
              <a:solidFill>
                <a:schemeClr val="tx1"/>
              </a:solidFill>
            </a:endParaRPr>
          </a:p>
          <a:p>
            <a:pPr lvl="0" algn="just">
              <a:buSzPts val="2000"/>
            </a:pPr>
            <a:r>
              <a:rPr lang="en-GB" sz="1600" dirty="0" err="1">
                <a:solidFill>
                  <a:schemeClr val="tx1"/>
                </a:solidFill>
              </a:rPr>
              <a:t>Které</a:t>
            </a:r>
            <a:r>
              <a:rPr lang="en-GB" sz="1600" dirty="0">
                <a:solidFill>
                  <a:schemeClr val="tx1"/>
                </a:solidFill>
              </a:rPr>
              <a:t> </a:t>
            </a:r>
            <a:r>
              <a:rPr lang="en-GB" sz="1600" dirty="0" err="1">
                <a:solidFill>
                  <a:schemeClr val="tx1"/>
                </a:solidFill>
              </a:rPr>
              <a:t>jsou</a:t>
            </a:r>
            <a:r>
              <a:rPr lang="en-GB" sz="1600" dirty="0">
                <a:solidFill>
                  <a:schemeClr val="tx1"/>
                </a:solidFill>
              </a:rPr>
              <a:t> </a:t>
            </a:r>
            <a:r>
              <a:rPr lang="en-GB" sz="1600" dirty="0" err="1">
                <a:solidFill>
                  <a:schemeClr val="tx1"/>
                </a:solidFill>
              </a:rPr>
              <a:t>hlavní</a:t>
            </a:r>
            <a:r>
              <a:rPr lang="en-GB" sz="1600" dirty="0">
                <a:solidFill>
                  <a:schemeClr val="tx1"/>
                </a:solidFill>
              </a:rPr>
              <a:t> </a:t>
            </a:r>
            <a:r>
              <a:rPr lang="en-GB" sz="1600" dirty="0" err="1">
                <a:solidFill>
                  <a:schemeClr val="tx1"/>
                </a:solidFill>
              </a:rPr>
              <a:t>cíle</a:t>
            </a:r>
            <a:r>
              <a:rPr lang="en-GB" sz="1600" dirty="0">
                <a:solidFill>
                  <a:schemeClr val="tx1"/>
                </a:solidFill>
              </a:rPr>
              <a:t> </a:t>
            </a:r>
            <a:r>
              <a:rPr lang="en-GB" sz="1600" dirty="0" err="1">
                <a:solidFill>
                  <a:schemeClr val="tx1"/>
                </a:solidFill>
              </a:rPr>
              <a:t>Evropské</a:t>
            </a:r>
            <a:r>
              <a:rPr lang="en-GB" sz="1600" dirty="0">
                <a:solidFill>
                  <a:schemeClr val="tx1"/>
                </a:solidFill>
              </a:rPr>
              <a:t> </a:t>
            </a:r>
            <a:r>
              <a:rPr lang="en-GB" sz="1600" dirty="0" err="1">
                <a:solidFill>
                  <a:schemeClr val="tx1"/>
                </a:solidFill>
              </a:rPr>
              <a:t>zelené</a:t>
            </a:r>
            <a:r>
              <a:rPr lang="en-GB" sz="1600" dirty="0">
                <a:solidFill>
                  <a:schemeClr val="tx1"/>
                </a:solidFill>
              </a:rPr>
              <a:t> </a:t>
            </a:r>
            <a:r>
              <a:rPr lang="en-GB" sz="1600" dirty="0" err="1">
                <a:solidFill>
                  <a:schemeClr val="tx1"/>
                </a:solidFill>
              </a:rPr>
              <a:t>dohody</a:t>
            </a:r>
            <a:r>
              <a:rPr lang="en-GB" sz="1600" dirty="0">
                <a:solidFill>
                  <a:schemeClr val="tx1"/>
                </a:solidFill>
              </a:rPr>
              <a:t>?</a:t>
            </a:r>
          </a:p>
          <a:p>
            <a:pPr lvl="0" algn="just">
              <a:buSzPts val="2000"/>
            </a:pPr>
            <a:endParaRPr lang="en-GB" sz="1600" dirty="0">
              <a:solidFill>
                <a:schemeClr val="tx1"/>
              </a:solidFill>
            </a:endParaRPr>
          </a:p>
          <a:p>
            <a:pPr lvl="0" algn="just">
              <a:buSzPts val="2000"/>
            </a:pPr>
            <a:r>
              <a:rPr lang="en-GB" sz="1600" dirty="0" err="1">
                <a:solidFill>
                  <a:schemeClr val="tx1"/>
                </a:solidFill>
              </a:rPr>
              <a:t>Kterých</a:t>
            </a:r>
            <a:r>
              <a:rPr lang="en-GB" sz="1600" dirty="0">
                <a:solidFill>
                  <a:schemeClr val="tx1"/>
                </a:solidFill>
              </a:rPr>
              <a:t> </a:t>
            </a:r>
            <a:r>
              <a:rPr lang="en-GB" sz="1600" dirty="0" err="1">
                <a:solidFill>
                  <a:schemeClr val="tx1"/>
                </a:solidFill>
              </a:rPr>
              <a:t>průmyslových</a:t>
            </a:r>
            <a:r>
              <a:rPr lang="en-GB" sz="1600" dirty="0">
                <a:solidFill>
                  <a:schemeClr val="tx1"/>
                </a:solidFill>
              </a:rPr>
              <a:t> </a:t>
            </a:r>
            <a:r>
              <a:rPr lang="en-GB" sz="1600" dirty="0" err="1">
                <a:solidFill>
                  <a:schemeClr val="tx1"/>
                </a:solidFill>
              </a:rPr>
              <a:t>odvětví</a:t>
            </a:r>
            <a:r>
              <a:rPr lang="en-GB" sz="1600" dirty="0">
                <a:solidFill>
                  <a:schemeClr val="tx1"/>
                </a:solidFill>
              </a:rPr>
              <a:t> se </a:t>
            </a:r>
            <a:r>
              <a:rPr lang="en-GB" sz="1600" dirty="0" err="1">
                <a:solidFill>
                  <a:schemeClr val="tx1"/>
                </a:solidFill>
              </a:rPr>
              <a:t>nejvíce</a:t>
            </a:r>
            <a:r>
              <a:rPr lang="en-GB" sz="1600" dirty="0">
                <a:solidFill>
                  <a:schemeClr val="tx1"/>
                </a:solidFill>
              </a:rPr>
              <a:t> </a:t>
            </a:r>
            <a:r>
              <a:rPr lang="en-GB" sz="1600" dirty="0" err="1">
                <a:solidFill>
                  <a:schemeClr val="tx1"/>
                </a:solidFill>
              </a:rPr>
              <a:t>dotýkají</a:t>
            </a:r>
            <a:r>
              <a:rPr lang="en-GB" sz="1600" dirty="0">
                <a:solidFill>
                  <a:schemeClr val="tx1"/>
                </a:solidFill>
              </a:rPr>
              <a:t> </a:t>
            </a:r>
            <a:r>
              <a:rPr lang="en-GB" sz="1600" dirty="0" err="1">
                <a:solidFill>
                  <a:schemeClr val="tx1"/>
                </a:solidFill>
              </a:rPr>
              <a:t>protiopatření</a:t>
            </a:r>
            <a:r>
              <a:rPr lang="en-GB" sz="1600" dirty="0">
                <a:solidFill>
                  <a:schemeClr val="tx1"/>
                </a:solidFill>
              </a:rPr>
              <a:t> v </a:t>
            </a:r>
            <a:r>
              <a:rPr lang="en-GB" sz="1600" dirty="0" err="1">
                <a:solidFill>
                  <a:schemeClr val="tx1"/>
                </a:solidFill>
              </a:rPr>
              <a:t>boji</a:t>
            </a:r>
            <a:r>
              <a:rPr lang="en-GB" sz="1600" dirty="0">
                <a:solidFill>
                  <a:schemeClr val="tx1"/>
                </a:solidFill>
              </a:rPr>
              <a:t> </a:t>
            </a:r>
            <a:r>
              <a:rPr lang="en-GB" sz="1600" dirty="0" err="1">
                <a:solidFill>
                  <a:schemeClr val="tx1"/>
                </a:solidFill>
              </a:rPr>
              <a:t>proti</a:t>
            </a:r>
            <a:r>
              <a:rPr lang="en-GB" sz="1600" dirty="0">
                <a:solidFill>
                  <a:schemeClr val="tx1"/>
                </a:solidFill>
              </a:rPr>
              <a:t> </a:t>
            </a:r>
            <a:r>
              <a:rPr lang="en-GB" sz="1600" dirty="0" err="1">
                <a:solidFill>
                  <a:schemeClr val="tx1"/>
                </a:solidFill>
              </a:rPr>
              <a:t>globální</a:t>
            </a:r>
            <a:r>
              <a:rPr lang="en-GB" sz="1600" dirty="0">
                <a:solidFill>
                  <a:schemeClr val="tx1"/>
                </a:solidFill>
              </a:rPr>
              <a:t> </a:t>
            </a:r>
            <a:r>
              <a:rPr lang="en-GB" sz="1600" dirty="0" err="1">
                <a:solidFill>
                  <a:schemeClr val="tx1"/>
                </a:solidFill>
              </a:rPr>
              <a:t>ekologické</a:t>
            </a:r>
            <a:r>
              <a:rPr lang="en-GB" sz="1600" dirty="0">
                <a:solidFill>
                  <a:schemeClr val="tx1"/>
                </a:solidFill>
              </a:rPr>
              <a:t> </a:t>
            </a:r>
            <a:r>
              <a:rPr lang="en-GB" sz="1600" dirty="0" err="1">
                <a:solidFill>
                  <a:schemeClr val="tx1"/>
                </a:solidFill>
              </a:rPr>
              <a:t>krizi</a:t>
            </a:r>
            <a:r>
              <a:rPr lang="en-GB" sz="1600" dirty="0">
                <a:solidFill>
                  <a:schemeClr val="tx1"/>
                </a:solidFill>
              </a:rPr>
              <a:t>?</a:t>
            </a:r>
          </a:p>
          <a:p>
            <a:pPr lvl="0" algn="just">
              <a:buSzPts val="2000"/>
            </a:pPr>
            <a:endParaRPr lang="en-GB" sz="1600" dirty="0">
              <a:solidFill>
                <a:schemeClr val="tx1"/>
              </a:solidFill>
            </a:endParaRPr>
          </a:p>
          <a:p>
            <a:pPr lvl="0" algn="just">
              <a:buSzPts val="2000"/>
            </a:pPr>
            <a:r>
              <a:rPr lang="en-GB" sz="1600" dirty="0" err="1">
                <a:solidFill>
                  <a:schemeClr val="tx1"/>
                </a:solidFill>
              </a:rPr>
              <a:t>Jak</a:t>
            </a:r>
            <a:r>
              <a:rPr lang="en-GB" sz="1600" dirty="0">
                <a:solidFill>
                  <a:schemeClr val="tx1"/>
                </a:solidFill>
              </a:rPr>
              <a:t> </a:t>
            </a:r>
            <a:r>
              <a:rPr lang="en-GB" sz="1600" dirty="0" err="1">
                <a:solidFill>
                  <a:schemeClr val="tx1"/>
                </a:solidFill>
              </a:rPr>
              <a:t>může</a:t>
            </a:r>
            <a:r>
              <a:rPr lang="en-GB" sz="1600" dirty="0">
                <a:solidFill>
                  <a:schemeClr val="tx1"/>
                </a:solidFill>
              </a:rPr>
              <a:t> </a:t>
            </a:r>
            <a:r>
              <a:rPr lang="en-GB" sz="1600" dirty="0" err="1">
                <a:solidFill>
                  <a:schemeClr val="tx1"/>
                </a:solidFill>
              </a:rPr>
              <a:t>průmysl</a:t>
            </a:r>
            <a:r>
              <a:rPr lang="en-GB" sz="1600" dirty="0">
                <a:solidFill>
                  <a:schemeClr val="tx1"/>
                </a:solidFill>
              </a:rPr>
              <a:t> </a:t>
            </a:r>
            <a:r>
              <a:rPr lang="en-GB" sz="1600" dirty="0" err="1">
                <a:solidFill>
                  <a:schemeClr val="tx1"/>
                </a:solidFill>
              </a:rPr>
              <a:t>snížit</a:t>
            </a:r>
            <a:r>
              <a:rPr lang="en-GB" sz="1600" dirty="0">
                <a:solidFill>
                  <a:schemeClr val="tx1"/>
                </a:solidFill>
              </a:rPr>
              <a:t> </a:t>
            </a:r>
            <a:r>
              <a:rPr lang="en-GB" sz="1600" dirty="0" err="1">
                <a:solidFill>
                  <a:schemeClr val="tx1"/>
                </a:solidFill>
              </a:rPr>
              <a:t>dopady</a:t>
            </a:r>
            <a:r>
              <a:rPr lang="en-GB" sz="1600" dirty="0">
                <a:solidFill>
                  <a:schemeClr val="tx1"/>
                </a:solidFill>
              </a:rPr>
              <a:t> </a:t>
            </a:r>
            <a:r>
              <a:rPr lang="en-GB" sz="1600" dirty="0" err="1">
                <a:solidFill>
                  <a:schemeClr val="tx1"/>
                </a:solidFill>
              </a:rPr>
              <a:t>své</a:t>
            </a:r>
            <a:r>
              <a:rPr lang="en-GB" sz="1600" dirty="0">
                <a:solidFill>
                  <a:schemeClr val="tx1"/>
                </a:solidFill>
              </a:rPr>
              <a:t> </a:t>
            </a:r>
            <a:r>
              <a:rPr lang="en-GB" sz="1600" dirty="0" err="1">
                <a:solidFill>
                  <a:schemeClr val="tx1"/>
                </a:solidFill>
              </a:rPr>
              <a:t>činnosti</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životní</a:t>
            </a:r>
            <a:r>
              <a:rPr lang="en-GB" sz="1600" dirty="0">
                <a:solidFill>
                  <a:schemeClr val="tx1"/>
                </a:solidFill>
              </a:rPr>
              <a:t> </a:t>
            </a:r>
            <a:r>
              <a:rPr lang="en-GB" sz="1600" dirty="0" err="1">
                <a:solidFill>
                  <a:schemeClr val="tx1"/>
                </a:solidFill>
              </a:rPr>
              <a:t>prostředí</a:t>
            </a:r>
            <a:r>
              <a:rPr lang="en-GB" sz="1600" dirty="0">
                <a:solidFill>
                  <a:schemeClr val="tx1"/>
                </a:solidFill>
              </a:rPr>
              <a:t>?</a:t>
            </a:r>
          </a:p>
          <a:p>
            <a:pPr lvl="0" algn="just">
              <a:buSzPts val="2000"/>
            </a:pPr>
            <a:endParaRPr lang="en-GB" sz="1600" dirty="0">
              <a:solidFill>
                <a:schemeClr val="tx1"/>
              </a:solidFill>
            </a:endParaRPr>
          </a:p>
          <a:p>
            <a:pPr lvl="0" algn="just">
              <a:buSzPts val="2000"/>
            </a:pPr>
            <a:r>
              <a:rPr lang="en-GB" sz="1600" dirty="0" err="1">
                <a:solidFill>
                  <a:schemeClr val="tx1"/>
                </a:solidFill>
              </a:rPr>
              <a:t>Které</a:t>
            </a:r>
            <a:r>
              <a:rPr lang="en-GB" sz="1600" dirty="0">
                <a:solidFill>
                  <a:schemeClr val="tx1"/>
                </a:solidFill>
              </a:rPr>
              <a:t> </a:t>
            </a:r>
            <a:r>
              <a:rPr lang="en-GB" sz="1600" dirty="0" err="1">
                <a:solidFill>
                  <a:schemeClr val="tx1"/>
                </a:solidFill>
              </a:rPr>
              <a:t>hlavní</a:t>
            </a:r>
            <a:r>
              <a:rPr lang="en-GB" sz="1600" dirty="0">
                <a:solidFill>
                  <a:schemeClr val="tx1"/>
                </a:solidFill>
              </a:rPr>
              <a:t> </a:t>
            </a:r>
            <a:r>
              <a:rPr lang="en-GB" sz="1600" dirty="0" err="1">
                <a:solidFill>
                  <a:schemeClr val="tx1"/>
                </a:solidFill>
              </a:rPr>
              <a:t>kroky</a:t>
            </a:r>
            <a:r>
              <a:rPr lang="en-GB" sz="1600" dirty="0">
                <a:solidFill>
                  <a:schemeClr val="tx1"/>
                </a:solidFill>
              </a:rPr>
              <a:t> </a:t>
            </a:r>
            <a:r>
              <a:rPr lang="en-GB" sz="1600" dirty="0" err="1">
                <a:solidFill>
                  <a:schemeClr val="tx1"/>
                </a:solidFill>
              </a:rPr>
              <a:t>předpokládá</a:t>
            </a:r>
            <a:r>
              <a:rPr lang="en-GB" sz="1600" dirty="0">
                <a:solidFill>
                  <a:schemeClr val="tx1"/>
                </a:solidFill>
              </a:rPr>
              <a:t> </a:t>
            </a:r>
            <a:r>
              <a:rPr lang="en-GB" sz="1600" dirty="0" err="1">
                <a:solidFill>
                  <a:schemeClr val="tx1"/>
                </a:solidFill>
              </a:rPr>
              <a:t>balíček</a:t>
            </a:r>
            <a:r>
              <a:rPr lang="en-GB" sz="1600" dirty="0">
                <a:solidFill>
                  <a:schemeClr val="tx1"/>
                </a:solidFill>
              </a:rPr>
              <a:t> "Fit for 55" pro </a:t>
            </a:r>
            <a:r>
              <a:rPr lang="en-GB" sz="1600" dirty="0" err="1">
                <a:solidFill>
                  <a:schemeClr val="tx1"/>
                </a:solidFill>
              </a:rPr>
              <a:t>dosažení</a:t>
            </a:r>
            <a:r>
              <a:rPr lang="en-GB" sz="1600" dirty="0">
                <a:solidFill>
                  <a:schemeClr val="tx1"/>
                </a:solidFill>
              </a:rPr>
              <a:t> </a:t>
            </a:r>
            <a:r>
              <a:rPr lang="en-GB" sz="1600" dirty="0" err="1">
                <a:solidFill>
                  <a:schemeClr val="tx1"/>
                </a:solidFill>
              </a:rPr>
              <a:t>cíle</a:t>
            </a:r>
            <a:r>
              <a:rPr lang="en-GB" sz="1600" dirty="0">
                <a:solidFill>
                  <a:schemeClr val="tx1"/>
                </a:solidFill>
              </a:rPr>
              <a:t> </a:t>
            </a:r>
            <a:r>
              <a:rPr lang="en-GB" sz="1600" dirty="0" err="1">
                <a:solidFill>
                  <a:schemeClr val="tx1"/>
                </a:solidFill>
              </a:rPr>
              <a:t>snížení</a:t>
            </a:r>
            <a:r>
              <a:rPr lang="en-GB" sz="1600" dirty="0">
                <a:solidFill>
                  <a:schemeClr val="tx1"/>
                </a:solidFill>
              </a:rPr>
              <a:t> </a:t>
            </a:r>
            <a:r>
              <a:rPr lang="en-GB" sz="1600" dirty="0" err="1">
                <a:solidFill>
                  <a:schemeClr val="tx1"/>
                </a:solidFill>
              </a:rPr>
              <a:t>emisí</a:t>
            </a:r>
            <a:r>
              <a:rPr lang="en-GB" sz="1600" dirty="0">
                <a:solidFill>
                  <a:schemeClr val="tx1"/>
                </a:solidFill>
              </a:rPr>
              <a:t> do </a:t>
            </a:r>
            <a:r>
              <a:rPr lang="en-GB" sz="1600" dirty="0" err="1">
                <a:solidFill>
                  <a:schemeClr val="tx1"/>
                </a:solidFill>
              </a:rPr>
              <a:t>roku</a:t>
            </a:r>
            <a:r>
              <a:rPr lang="en-GB" sz="1600" dirty="0">
                <a:solidFill>
                  <a:schemeClr val="tx1"/>
                </a:solidFill>
              </a:rPr>
              <a:t> 2030?</a:t>
            </a:r>
          </a:p>
          <a:p>
            <a:pPr lvl="0" algn="just">
              <a:buSzPts val="2000"/>
            </a:pPr>
            <a:endParaRPr lang="en-GB" sz="1600" dirty="0">
              <a:solidFill>
                <a:schemeClr val="tx1"/>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2" name="Immagine 1">
            <a:extLst>
              <a:ext uri="{FF2B5EF4-FFF2-40B4-BE49-F238E27FC236}">
                <a16:creationId xmlns:a16="http://schemas.microsoft.com/office/drawing/2014/main" id="{87687A69-447A-B4C3-EC13-4BE67B9122DB}"/>
              </a:ext>
            </a:extLst>
          </p:cNvPr>
          <p:cNvPicPr>
            <a:picLocks noChangeAspect="1"/>
          </p:cNvPicPr>
          <p:nvPr/>
        </p:nvPicPr>
        <p:blipFill>
          <a:blip r:embed="rId3"/>
          <a:stretch>
            <a:fillRect/>
          </a:stretch>
        </p:blipFill>
        <p:spPr>
          <a:xfrm>
            <a:off x="6902308" y="4679736"/>
            <a:ext cx="1761994" cy="1670405"/>
          </a:xfrm>
          <a:prstGeom prst="rect">
            <a:avLst/>
          </a:prstGeom>
        </p:spPr>
      </p:pic>
    </p:spTree>
    <p:extLst>
      <p:ext uri="{BB962C8B-B14F-4D97-AF65-F5344CB8AC3E}">
        <p14:creationId xmlns:p14="http://schemas.microsoft.com/office/powerpoint/2010/main" val="340934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cs-CZ"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0"/>
                  </a:ext>
                </a:extLst>
              </a:rPr>
              <a:t>Tematicky předcházející kapsle</a:t>
            </a:r>
            <a:r>
              <a:rPr lang="cs-CZ"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2"/>
                  </a:ext>
                </a:extLst>
              </a:rPr>
              <a:t>: </a:t>
            </a:r>
            <a:endParaRPr lang="cs-CZ" sz="2000" dirty="0">
              <a:solidFill>
                <a:srgbClr val="18C320"/>
              </a:solidFil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cs-CZ" sz="2000" b="1" dirty="0">
                <a:solidFill>
                  <a:srgbClr val="18C320"/>
                </a:solidFill>
              </a:rPr>
              <a:t>Související kapsle:</a:t>
            </a:r>
            <a:endParaRPr lang="cs-CZ" sz="2000" dirty="0">
              <a:solidFill>
                <a:srgbClr val="18C320"/>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2000" b="1" dirty="0">
                <a:solidFill>
                  <a:srgbClr val="18C320"/>
                </a:solidFill>
              </a:rPr>
              <a:t>Autoři:</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887475"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Cisita Parma </a:t>
            </a:r>
            <a:r>
              <a:rPr lang="en-US" sz="1600" dirty="0" err="1">
                <a:solidFill>
                  <a:schemeClr val="dk1"/>
                </a:solidFill>
              </a:rPr>
              <a:t>scarl</a:t>
            </a:r>
            <a:r>
              <a:rPr lang="en-US" sz="1600" dirty="0">
                <a:solidFill>
                  <a:schemeClr val="dk1"/>
                </a:solidFill>
              </a:rPr>
              <a:t> &amp; SUSMILE Consortium </a:t>
            </a:r>
            <a:endParaRPr lang="es-ES"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
        <p:nvSpPr>
          <p:cNvPr id="2" name="Google Shape;36;g10b78f225a7_0_0">
            <a:extLst>
              <a:ext uri="{FF2B5EF4-FFF2-40B4-BE49-F238E27FC236}">
                <a16:creationId xmlns:a16="http://schemas.microsoft.com/office/drawing/2014/main" id="{E10043AA-847D-C071-C95A-A761D81D046C}"/>
              </a:ext>
            </a:extLst>
          </p:cNvPr>
          <p:cNvSpPr txBox="1"/>
          <p:nvPr/>
        </p:nvSpPr>
        <p:spPr>
          <a:xfrm>
            <a:off x="4793300" y="1366700"/>
            <a:ext cx="4160400" cy="1077178"/>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just">
              <a:buSzPts val="3200"/>
            </a:pPr>
            <a:r>
              <a:rPr lang="es-ES" sz="1600" dirty="0">
                <a:solidFill>
                  <a:schemeClr val="dk1"/>
                </a:solidFill>
              </a:rPr>
              <a:t>Tato kapitola uzavírá 4. blok věnovaný společenským požadavkům a trendům. Než začnete s kapitolou 2.4.5, projděte si prosím kapitoly 2.4.1 až 2.4.4.</a:t>
            </a:r>
          </a:p>
        </p:txBody>
      </p:sp>
      <p:sp>
        <p:nvSpPr>
          <p:cNvPr id="3" name="Google Shape;37;g10b78f225a7_0_0">
            <a:extLst>
              <a:ext uri="{FF2B5EF4-FFF2-40B4-BE49-F238E27FC236}">
                <a16:creationId xmlns:a16="http://schemas.microsoft.com/office/drawing/2014/main" id="{A1ED1D67-4385-ACC2-6CC7-65B8CA6AC991}"/>
              </a:ext>
            </a:extLst>
          </p:cNvPr>
          <p:cNvSpPr txBox="1"/>
          <p:nvPr/>
        </p:nvSpPr>
        <p:spPr>
          <a:xfrm>
            <a:off x="4887475" y="2915075"/>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pl-PL" sz="1600" dirty="0">
                <a:solidFill>
                  <a:schemeClr val="dk1"/>
                </a:solidFill>
              </a:rPr>
              <a:t>Odkaz na témata kapitol 2.4.1, 2.4.2. 2.5.1</a:t>
            </a:r>
            <a:endParaRPr lang="es-ES" sz="1600"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cs-CZ" sz="2800" dirty="0">
                <a:solidFill>
                  <a:schemeClr val="bg1"/>
                </a:solidFill>
              </a:rPr>
              <a:t>Cíl kapsle</a:t>
            </a:r>
            <a:endParaRPr lang="en-GB" dirty="0"/>
          </a:p>
        </p:txBody>
      </p:sp>
      <p:sp>
        <p:nvSpPr>
          <p:cNvPr id="4" name="3 Rectángulo"/>
          <p:cNvSpPr/>
          <p:nvPr/>
        </p:nvSpPr>
        <p:spPr>
          <a:xfrm>
            <a:off x="313509" y="1586972"/>
            <a:ext cx="8464731" cy="2893100"/>
          </a:xfrm>
          <a:prstGeom prst="rect">
            <a:avLst/>
          </a:prstGeom>
          <a:ln>
            <a:solidFill>
              <a:schemeClr val="tx1">
                <a:lumMod val="50000"/>
                <a:lumOff val="50000"/>
              </a:schemeClr>
            </a:solidFill>
            <a:prstDash val="dash"/>
          </a:ln>
        </p:spPr>
        <p:txBody>
          <a:bodyPr wrap="square">
            <a:spAutoFit/>
          </a:bodyPr>
          <a:lstStyle/>
          <a:p>
            <a:r>
              <a:rPr lang="en-US" sz="2000" dirty="0" err="1">
                <a:latin typeface="+mj-lt"/>
              </a:rPr>
              <a:t>Pochopení</a:t>
            </a:r>
            <a:r>
              <a:rPr lang="en-US" sz="2000" dirty="0">
                <a:latin typeface="+mj-lt"/>
              </a:rPr>
              <a:t> a </a:t>
            </a:r>
            <a:r>
              <a:rPr lang="en-US" sz="2000" dirty="0" err="1">
                <a:latin typeface="+mj-lt"/>
              </a:rPr>
              <a:t>analýza</a:t>
            </a:r>
            <a:r>
              <a:rPr lang="en-US" sz="2000" dirty="0">
                <a:latin typeface="+mj-lt"/>
              </a:rPr>
              <a:t> </a:t>
            </a:r>
            <a:r>
              <a:rPr lang="en-US" sz="2000" dirty="0" err="1">
                <a:latin typeface="+mj-lt"/>
              </a:rPr>
              <a:t>pozadí</a:t>
            </a:r>
            <a:r>
              <a:rPr lang="en-US" sz="2000" dirty="0">
                <a:latin typeface="+mj-lt"/>
              </a:rPr>
              <a:t>, </a:t>
            </a:r>
            <a:r>
              <a:rPr lang="en-US" sz="2000" dirty="0" err="1">
                <a:latin typeface="+mj-lt"/>
              </a:rPr>
              <a:t>hlavních</a:t>
            </a:r>
            <a:r>
              <a:rPr lang="en-US" sz="2000" dirty="0">
                <a:latin typeface="+mj-lt"/>
              </a:rPr>
              <a:t> </a:t>
            </a:r>
            <a:r>
              <a:rPr lang="en-US" sz="2000" dirty="0" err="1">
                <a:latin typeface="+mj-lt"/>
              </a:rPr>
              <a:t>cílů</a:t>
            </a:r>
            <a:r>
              <a:rPr lang="en-US" sz="2000" dirty="0">
                <a:latin typeface="+mj-lt"/>
              </a:rPr>
              <a:t> a </a:t>
            </a:r>
            <a:r>
              <a:rPr lang="en-US" sz="2000" dirty="0" err="1">
                <a:latin typeface="+mj-lt"/>
              </a:rPr>
              <a:t>oficiálního</a:t>
            </a:r>
            <a:r>
              <a:rPr lang="en-US" sz="2000" dirty="0">
                <a:latin typeface="+mj-lt"/>
              </a:rPr>
              <a:t> </a:t>
            </a:r>
            <a:r>
              <a:rPr lang="en-US" sz="2000" dirty="0" err="1">
                <a:latin typeface="+mj-lt"/>
              </a:rPr>
              <a:t>plánu</a:t>
            </a:r>
            <a:r>
              <a:rPr lang="en-US" sz="2000" dirty="0">
                <a:latin typeface="+mj-lt"/>
              </a:rPr>
              <a:t> </a:t>
            </a:r>
            <a:r>
              <a:rPr lang="en-US" sz="2000" dirty="0" err="1">
                <a:latin typeface="+mj-lt"/>
              </a:rPr>
              <a:t>evropské</a:t>
            </a:r>
            <a:r>
              <a:rPr lang="en-US" sz="2000" dirty="0">
                <a:latin typeface="+mj-lt"/>
              </a:rPr>
              <a:t> </a:t>
            </a:r>
            <a:r>
              <a:rPr lang="en-US" sz="2000" dirty="0" err="1">
                <a:latin typeface="+mj-lt"/>
              </a:rPr>
              <a:t>Zelené</a:t>
            </a:r>
            <a:r>
              <a:rPr lang="en-US" sz="2000" dirty="0">
                <a:latin typeface="+mj-lt"/>
              </a:rPr>
              <a:t> </a:t>
            </a:r>
            <a:r>
              <a:rPr lang="en-US" sz="2000" dirty="0" err="1">
                <a:latin typeface="+mj-lt"/>
              </a:rPr>
              <a:t>dohody</a:t>
            </a:r>
            <a:r>
              <a:rPr lang="en-US" sz="2000" dirty="0">
                <a:latin typeface="+mj-lt"/>
              </a:rPr>
              <a:t>, </a:t>
            </a:r>
            <a:r>
              <a:rPr lang="en-US" sz="2000" dirty="0" err="1">
                <a:latin typeface="+mj-lt"/>
              </a:rPr>
              <a:t>který</a:t>
            </a:r>
            <a:r>
              <a:rPr lang="en-US" sz="2000" dirty="0">
                <a:latin typeface="+mj-lt"/>
              </a:rPr>
              <a:t> EK </a:t>
            </a:r>
            <a:r>
              <a:rPr lang="en-US" sz="2000" dirty="0" err="1">
                <a:latin typeface="+mj-lt"/>
              </a:rPr>
              <a:t>zveřejnila</a:t>
            </a:r>
            <a:r>
              <a:rPr lang="en-US" sz="2000" dirty="0">
                <a:latin typeface="+mj-lt"/>
              </a:rPr>
              <a:t> v </a:t>
            </a:r>
            <a:r>
              <a:rPr lang="en-US" sz="2000" dirty="0" err="1">
                <a:latin typeface="+mj-lt"/>
              </a:rPr>
              <a:t>roce</a:t>
            </a:r>
            <a:r>
              <a:rPr lang="en-US" sz="2000" dirty="0">
                <a:latin typeface="+mj-lt"/>
              </a:rPr>
              <a:t> 2019. </a:t>
            </a:r>
            <a:r>
              <a:rPr lang="en-US" sz="2000" dirty="0" err="1">
                <a:latin typeface="+mj-lt"/>
              </a:rPr>
              <a:t>Evropská</a:t>
            </a:r>
            <a:r>
              <a:rPr lang="en-US" sz="2000" dirty="0">
                <a:latin typeface="+mj-lt"/>
              </a:rPr>
              <a:t> </a:t>
            </a:r>
            <a:r>
              <a:rPr lang="en-US" sz="2000" dirty="0" err="1">
                <a:latin typeface="+mj-lt"/>
              </a:rPr>
              <a:t>zelená</a:t>
            </a:r>
            <a:r>
              <a:rPr lang="en-US" sz="2000" dirty="0">
                <a:latin typeface="+mj-lt"/>
              </a:rPr>
              <a:t> </a:t>
            </a:r>
            <a:r>
              <a:rPr lang="en-US" sz="2000" dirty="0" err="1">
                <a:latin typeface="+mj-lt"/>
              </a:rPr>
              <a:t>dohoda</a:t>
            </a:r>
            <a:r>
              <a:rPr lang="en-US" sz="2000" dirty="0">
                <a:latin typeface="+mj-lt"/>
              </a:rPr>
              <a:t> je </a:t>
            </a:r>
            <a:r>
              <a:rPr lang="en-US" sz="2000" dirty="0" err="1">
                <a:latin typeface="+mj-lt"/>
              </a:rPr>
              <a:t>nová</a:t>
            </a:r>
            <a:r>
              <a:rPr lang="en-US" sz="2000" dirty="0">
                <a:latin typeface="+mj-lt"/>
              </a:rPr>
              <a:t> </a:t>
            </a:r>
            <a:r>
              <a:rPr lang="en-US" sz="2000" dirty="0" err="1">
                <a:latin typeface="+mj-lt"/>
              </a:rPr>
              <a:t>strategie</a:t>
            </a:r>
            <a:r>
              <a:rPr lang="en-US" sz="2000" dirty="0">
                <a:latin typeface="+mj-lt"/>
              </a:rPr>
              <a:t> </a:t>
            </a:r>
            <a:r>
              <a:rPr lang="en-US" sz="2000" dirty="0" err="1">
                <a:latin typeface="+mj-lt"/>
              </a:rPr>
              <a:t>růstu</a:t>
            </a:r>
            <a:r>
              <a:rPr lang="en-US" sz="2000" dirty="0">
                <a:latin typeface="+mj-lt"/>
              </a:rPr>
              <a:t>, </a:t>
            </a:r>
            <a:r>
              <a:rPr lang="en-US" sz="2000" dirty="0" err="1">
                <a:latin typeface="+mj-lt"/>
              </a:rPr>
              <a:t>jejímž</a:t>
            </a:r>
            <a:r>
              <a:rPr lang="en-US" sz="2000" dirty="0">
                <a:latin typeface="+mj-lt"/>
              </a:rPr>
              <a:t> </a:t>
            </a:r>
            <a:r>
              <a:rPr lang="en-US" sz="2000" dirty="0" err="1">
                <a:latin typeface="+mj-lt"/>
              </a:rPr>
              <a:t>cílem</a:t>
            </a:r>
            <a:r>
              <a:rPr lang="en-US" sz="2000" dirty="0">
                <a:latin typeface="+mj-lt"/>
              </a:rPr>
              <a:t> je </a:t>
            </a:r>
            <a:r>
              <a:rPr lang="en-US" sz="2000" dirty="0" err="1">
                <a:latin typeface="+mj-lt"/>
              </a:rPr>
              <a:t>přeměnit</a:t>
            </a:r>
            <a:r>
              <a:rPr lang="en-US" sz="2000" dirty="0">
                <a:latin typeface="+mj-lt"/>
              </a:rPr>
              <a:t> EU </a:t>
            </a:r>
            <a:r>
              <a:rPr lang="en-US" sz="2000" dirty="0" err="1">
                <a:latin typeface="+mj-lt"/>
              </a:rPr>
              <a:t>ve</a:t>
            </a:r>
            <a:r>
              <a:rPr lang="en-US" sz="2000" dirty="0">
                <a:latin typeface="+mj-lt"/>
              </a:rPr>
              <a:t> </a:t>
            </a:r>
            <a:r>
              <a:rPr lang="en-US" sz="2000" dirty="0" err="1">
                <a:latin typeface="+mj-lt"/>
              </a:rPr>
              <a:t>spravedlivou</a:t>
            </a:r>
            <a:r>
              <a:rPr lang="en-US" sz="2000" dirty="0">
                <a:latin typeface="+mj-lt"/>
              </a:rPr>
              <a:t> a </a:t>
            </a:r>
            <a:r>
              <a:rPr lang="en-US" sz="2000" dirty="0" err="1">
                <a:latin typeface="+mj-lt"/>
              </a:rPr>
              <a:t>prosperující</a:t>
            </a:r>
            <a:r>
              <a:rPr lang="en-US" sz="2000" dirty="0">
                <a:latin typeface="+mj-lt"/>
              </a:rPr>
              <a:t> </a:t>
            </a:r>
            <a:r>
              <a:rPr lang="en-US" sz="2000" dirty="0" err="1">
                <a:latin typeface="+mj-lt"/>
              </a:rPr>
              <a:t>společnost</a:t>
            </a:r>
            <a:r>
              <a:rPr lang="en-US" sz="2000" dirty="0">
                <a:latin typeface="+mj-lt"/>
              </a:rPr>
              <a:t> s </a:t>
            </a:r>
            <a:r>
              <a:rPr lang="en-US" sz="2000" dirty="0" err="1">
                <a:latin typeface="+mj-lt"/>
              </a:rPr>
              <a:t>moderní</a:t>
            </a:r>
            <a:r>
              <a:rPr lang="en-US" sz="2000" dirty="0">
                <a:latin typeface="+mj-lt"/>
              </a:rPr>
              <a:t>, </a:t>
            </a:r>
            <a:r>
              <a:rPr lang="en-US" sz="2000" dirty="0" err="1">
                <a:latin typeface="+mj-lt"/>
              </a:rPr>
              <a:t>konkurenceschopnou</a:t>
            </a:r>
            <a:r>
              <a:rPr lang="en-US" sz="2000" dirty="0">
                <a:latin typeface="+mj-lt"/>
              </a:rPr>
              <a:t> </a:t>
            </a:r>
            <a:r>
              <a:rPr lang="en-US" sz="2000" dirty="0" err="1">
                <a:latin typeface="+mj-lt"/>
              </a:rPr>
              <a:t>ekonomikou</a:t>
            </a:r>
            <a:r>
              <a:rPr lang="en-US" sz="2000" dirty="0">
                <a:latin typeface="+mj-lt"/>
              </a:rPr>
              <a:t> </a:t>
            </a:r>
            <a:r>
              <a:rPr lang="en-US" sz="2000" dirty="0" err="1">
                <a:latin typeface="+mj-lt"/>
              </a:rPr>
              <a:t>účinně</a:t>
            </a:r>
            <a:r>
              <a:rPr lang="en-US" sz="2000" dirty="0">
                <a:latin typeface="+mj-lt"/>
              </a:rPr>
              <a:t> </a:t>
            </a:r>
            <a:r>
              <a:rPr lang="en-US" sz="2000" dirty="0" err="1">
                <a:latin typeface="+mj-lt"/>
              </a:rPr>
              <a:t>využívající</a:t>
            </a:r>
            <a:r>
              <a:rPr lang="en-US" sz="2000" dirty="0">
                <a:latin typeface="+mj-lt"/>
              </a:rPr>
              <a:t> </a:t>
            </a:r>
            <a:r>
              <a:rPr lang="en-US" sz="2000" dirty="0" err="1">
                <a:latin typeface="+mj-lt"/>
              </a:rPr>
              <a:t>zdroje</a:t>
            </a:r>
            <a:r>
              <a:rPr lang="en-US" sz="2000" dirty="0">
                <a:latin typeface="+mj-lt"/>
              </a:rPr>
              <a:t>, v </a:t>
            </a:r>
            <a:r>
              <a:rPr lang="en-US" sz="2000" dirty="0" err="1">
                <a:latin typeface="+mj-lt"/>
              </a:rPr>
              <a:t>níž</a:t>
            </a:r>
            <a:r>
              <a:rPr lang="en-US" sz="2000" dirty="0">
                <a:latin typeface="+mj-lt"/>
              </a:rPr>
              <a:t> v </a:t>
            </a:r>
            <a:r>
              <a:rPr lang="en-US" sz="2000" dirty="0" err="1">
                <a:latin typeface="+mj-lt"/>
              </a:rPr>
              <a:t>roce</a:t>
            </a:r>
            <a:r>
              <a:rPr lang="en-US" sz="2000" dirty="0">
                <a:latin typeface="+mj-lt"/>
              </a:rPr>
              <a:t> 2050 </a:t>
            </a:r>
            <a:r>
              <a:rPr lang="en-US" sz="2000" dirty="0" err="1">
                <a:latin typeface="+mj-lt"/>
              </a:rPr>
              <a:t>nebudou</a:t>
            </a:r>
            <a:r>
              <a:rPr lang="en-US" sz="2000" dirty="0">
                <a:latin typeface="+mj-lt"/>
              </a:rPr>
              <a:t> </a:t>
            </a:r>
            <a:r>
              <a:rPr lang="en-US" sz="2000" dirty="0" err="1">
                <a:latin typeface="+mj-lt"/>
              </a:rPr>
              <a:t>žádné</a:t>
            </a:r>
            <a:r>
              <a:rPr lang="en-US" sz="2000" dirty="0">
                <a:latin typeface="+mj-lt"/>
              </a:rPr>
              <a:t> </a:t>
            </a:r>
            <a:r>
              <a:rPr lang="en-US" sz="2000" dirty="0" err="1">
                <a:latin typeface="+mj-lt"/>
              </a:rPr>
              <a:t>čisté</a:t>
            </a:r>
            <a:r>
              <a:rPr lang="en-US" sz="2000" dirty="0">
                <a:latin typeface="+mj-lt"/>
              </a:rPr>
              <a:t> </a:t>
            </a:r>
            <a:r>
              <a:rPr lang="en-US" sz="2000" dirty="0" err="1">
                <a:latin typeface="+mj-lt"/>
              </a:rPr>
              <a:t>emise</a:t>
            </a:r>
            <a:r>
              <a:rPr lang="en-US" sz="2000" dirty="0">
                <a:latin typeface="+mj-lt"/>
              </a:rPr>
              <a:t> </a:t>
            </a:r>
            <a:r>
              <a:rPr lang="en-US" sz="2000" dirty="0" err="1">
                <a:latin typeface="+mj-lt"/>
              </a:rPr>
              <a:t>skleníkových</a:t>
            </a:r>
            <a:r>
              <a:rPr lang="en-US" sz="2000" dirty="0">
                <a:latin typeface="+mj-lt"/>
              </a:rPr>
              <a:t> </a:t>
            </a:r>
            <a:r>
              <a:rPr lang="en-US" sz="2000" dirty="0" err="1">
                <a:latin typeface="+mj-lt"/>
              </a:rPr>
              <a:t>plynů</a:t>
            </a:r>
            <a:r>
              <a:rPr lang="en-US" sz="2000" dirty="0">
                <a:latin typeface="+mj-lt"/>
              </a:rPr>
              <a:t> a v </a:t>
            </a:r>
            <a:r>
              <a:rPr lang="en-US" sz="2000" dirty="0" err="1">
                <a:latin typeface="+mj-lt"/>
              </a:rPr>
              <a:t>níž</a:t>
            </a:r>
            <a:r>
              <a:rPr lang="en-US" sz="2000" dirty="0">
                <a:latin typeface="+mj-lt"/>
              </a:rPr>
              <a:t> </a:t>
            </a:r>
            <a:r>
              <a:rPr lang="en-US" sz="2000" dirty="0" err="1">
                <a:latin typeface="+mj-lt"/>
              </a:rPr>
              <a:t>bude</a:t>
            </a:r>
            <a:r>
              <a:rPr lang="en-US" sz="2000" dirty="0">
                <a:latin typeface="+mj-lt"/>
              </a:rPr>
              <a:t> </a:t>
            </a:r>
            <a:r>
              <a:rPr lang="en-US" sz="2000" dirty="0" err="1">
                <a:latin typeface="+mj-lt"/>
              </a:rPr>
              <a:t>hospodářský</a:t>
            </a:r>
            <a:r>
              <a:rPr lang="en-US" sz="2000" dirty="0">
                <a:latin typeface="+mj-lt"/>
              </a:rPr>
              <a:t> </a:t>
            </a:r>
            <a:r>
              <a:rPr lang="en-US" sz="2000" dirty="0" err="1">
                <a:latin typeface="+mj-lt"/>
              </a:rPr>
              <a:t>růst</a:t>
            </a:r>
            <a:r>
              <a:rPr lang="en-US" sz="2000" dirty="0">
                <a:latin typeface="+mj-lt"/>
              </a:rPr>
              <a:t> </a:t>
            </a:r>
            <a:r>
              <a:rPr lang="en-US" sz="2000" dirty="0" err="1">
                <a:latin typeface="+mj-lt"/>
              </a:rPr>
              <a:t>oddělen</a:t>
            </a:r>
            <a:r>
              <a:rPr lang="en-US" sz="2000" dirty="0">
                <a:latin typeface="+mj-lt"/>
              </a:rPr>
              <a:t> od </a:t>
            </a:r>
            <a:r>
              <a:rPr lang="en-US" sz="2000" dirty="0" err="1">
                <a:latin typeface="+mj-lt"/>
              </a:rPr>
              <a:t>využívání</a:t>
            </a:r>
            <a:r>
              <a:rPr lang="en-US" sz="2000" dirty="0">
                <a:latin typeface="+mj-lt"/>
              </a:rPr>
              <a:t> </a:t>
            </a:r>
            <a:r>
              <a:rPr lang="en-US" sz="2000" dirty="0" err="1">
                <a:latin typeface="+mj-lt"/>
              </a:rPr>
              <a:t>zdrojů</a:t>
            </a:r>
            <a:r>
              <a:rPr lang="en-US" sz="2000" dirty="0">
                <a:latin typeface="+mj-lt"/>
              </a:rPr>
              <a:t>.</a:t>
            </a:r>
            <a:br>
              <a:rPr lang="en-GB" dirty="0"/>
            </a:br>
            <a:br>
              <a:rPr lang="en-GB" dirty="0"/>
            </a:br>
            <a:br>
              <a:rPr lang="en-GB" dirty="0"/>
            </a:br>
            <a:endParaRPr lang="en-GB" dirty="0"/>
          </a:p>
        </p:txBody>
      </p:sp>
      <p:graphicFrame>
        <p:nvGraphicFramePr>
          <p:cNvPr id="6" name="5 Tabla"/>
          <p:cNvGraphicFramePr>
            <a:graphicFrameLocks noGrp="1"/>
          </p:cNvGraphicFramePr>
          <p:nvPr>
            <p:extLst>
              <p:ext uri="{D42A27DB-BD31-4B8C-83A1-F6EECF244321}">
                <p14:modId xmlns:p14="http://schemas.microsoft.com/office/powerpoint/2010/main" val="3511555599"/>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cs-CZ" sz="1800" b="0" i="0" u="none" strike="noStrike" noProof="0" dirty="0">
                          <a:solidFill>
                            <a:srgbClr val="FFFFFF"/>
                          </a:solidFill>
                          <a:latin typeface="Arial"/>
                        </a:rPr>
                        <a:t>Kategorie</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a:t>
                      </a:r>
                      <a:r>
                        <a:rPr lang="cs-CZ" sz="1800" b="0" i="0" u="none" strike="noStrike" noProof="0" dirty="0" err="1">
                          <a:solidFill>
                            <a:schemeClr val="tx1"/>
                          </a:solidFill>
                          <a:latin typeface="Arial"/>
                        </a:rPr>
                        <a:t>kument</a:t>
                      </a:r>
                      <a:r>
                        <a:rPr lang="en-GB" sz="1800" b="0" i="0" u="none" strike="noStrike" noProof="0" dirty="0">
                          <a:solidFill>
                            <a:schemeClr val="tx1"/>
                          </a:solidFill>
                          <a:latin typeface="Arial"/>
                        </a:rPr>
                        <a:t>, </a:t>
                      </a:r>
                      <a:r>
                        <a:rPr lang="cs-CZ" sz="1800" b="0" i="0" u="none" strike="noStrike" noProof="0" dirty="0">
                          <a:solidFill>
                            <a:schemeClr val="tx1"/>
                          </a:solidFill>
                          <a:latin typeface="Arial"/>
                        </a:rPr>
                        <a:t>zdroje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a:solidFill>
                            <a:schemeClr val="tx1"/>
                          </a:solidFill>
                          <a:latin typeface="Arial"/>
                        </a:rPr>
                        <a:t>X</a:t>
                      </a:r>
                      <a:endParaRPr lang="es-ES" sz="140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419762617"/>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cs-CZ" sz="1800" b="0" i="0" u="none" strike="noStrike" noProof="0" dirty="0">
                          <a:solidFill>
                            <a:srgbClr val="FFFFFF"/>
                          </a:solidFill>
                          <a:latin typeface="Arial"/>
                        </a:rPr>
                        <a:t>Cvičení</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cs-CZ" sz="1800" b="0" i="0" u="none" strike="noStrike" dirty="0">
                          <a:solidFill>
                            <a:schemeClr val="tx1"/>
                          </a:solidFill>
                          <a:latin typeface="Arial"/>
                        </a:rPr>
                        <a:t>ANO</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1394426468"/>
              </p:ext>
            </p:extLst>
          </p:nvPr>
        </p:nvGraphicFramePr>
        <p:xfrm>
          <a:off x="339634" y="6065134"/>
          <a:ext cx="8477795" cy="61690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1725613151"/>
                    </a:ext>
                  </a:extLst>
                </a:gridCol>
                <a:gridCol w="2003152">
                  <a:extLst>
                    <a:ext uri="{9D8B030D-6E8A-4147-A177-3AD203B41FA5}">
                      <a16:colId xmlns:a16="http://schemas.microsoft.com/office/drawing/2014/main" val="3771270154"/>
                    </a:ext>
                  </a:extLst>
                </a:gridCol>
              </a:tblGrid>
              <a:tr h="264865">
                <a:tc>
                  <a:txBody>
                    <a:bodyPr/>
                    <a:lstStyle/>
                    <a:p>
                      <a:pPr algn="just" rtl="0" fontAlgn="t">
                        <a:spcBef>
                          <a:spcPts val="0"/>
                        </a:spcBef>
                        <a:spcAft>
                          <a:spcPts val="0"/>
                        </a:spcAft>
                      </a:pPr>
                      <a:r>
                        <a:rPr lang="cs-CZ" sz="1800" b="0" i="0" u="none" strike="noStrike" noProof="0" dirty="0">
                          <a:solidFill>
                            <a:srgbClr val="FFFFFF"/>
                          </a:solidFill>
                          <a:latin typeface="+mn-lt"/>
                        </a:rPr>
                        <a:t>Časová</a:t>
                      </a:r>
                      <a:r>
                        <a:rPr lang="cs-CZ" sz="1800" b="0" i="0" u="none" strike="noStrike" baseline="0" noProof="0" dirty="0">
                          <a:solidFill>
                            <a:srgbClr val="FFFFFF"/>
                          </a:solidFill>
                          <a:latin typeface="+mn-lt"/>
                        </a:rPr>
                        <a:t> náročnost</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s-ES" sz="1800" b="0" i="0" u="none" strike="noStrike" dirty="0">
                          <a:solidFill>
                            <a:srgbClr val="7F7F7F"/>
                          </a:solidFill>
                          <a:latin typeface="Arial"/>
                        </a:rPr>
                        <a:t> </a:t>
                      </a:r>
                      <a:r>
                        <a:rPr lang="es-ES" sz="1800" b="0" i="0" u="none" strike="noStrike" dirty="0">
                          <a:solidFill>
                            <a:schemeClr val="tx1"/>
                          </a:solidFill>
                          <a:latin typeface="Arial"/>
                        </a:rPr>
                        <a:t> </a:t>
                      </a:r>
                      <a:r>
                        <a:rPr lang="cs-CZ" sz="1800" b="0" i="0" u="none" strike="noStrike" dirty="0">
                          <a:solidFill>
                            <a:schemeClr val="tx1"/>
                          </a:solidFill>
                          <a:latin typeface="+mn-lt"/>
                        </a:rPr>
                        <a:t>Obsah</a:t>
                      </a:r>
                      <a:endParaRPr lang="en-GB" sz="1800" b="0" i="0" u="none" strike="noStrike" noProof="0" dirty="0">
                        <a:solidFill>
                          <a:schemeClr val="tx1"/>
                        </a:solidFill>
                        <a:latin typeface="+mn-lt"/>
                      </a:endParaRPr>
                    </a:p>
                    <a:p>
                      <a:pPr algn="ctr" rtl="0" fontAlgn="t">
                        <a:spcBef>
                          <a:spcPts val="0"/>
                        </a:spcBef>
                        <a:spcAft>
                          <a:spcPts val="0"/>
                        </a:spcAft>
                      </a:pPr>
                      <a:r>
                        <a:rPr lang="es-ES" sz="1800" b="0" i="0" u="none" strike="noStrike" dirty="0">
                          <a:solidFill>
                            <a:srgbClr val="7F7F7F"/>
                          </a:solidFill>
                          <a:latin typeface="Arial"/>
                        </a:rPr>
                        <a:t> 20      </a:t>
                      </a:r>
                      <a:r>
                        <a:rPr lang="es-ES" sz="1800" b="0" i="0" u="none" strike="noStrike" dirty="0">
                          <a:solidFill>
                            <a:schemeClr val="tx1"/>
                          </a:solidFill>
                          <a:latin typeface="Arial"/>
                        </a:rPr>
                        <a:t>Minut</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cs-CZ" sz="1800" dirty="0">
                          <a:solidFill>
                            <a:schemeClr val="tx1"/>
                          </a:solidFill>
                        </a:rPr>
                        <a:t>Cvičení</a:t>
                      </a:r>
                      <a:endParaRPr lang="es-ES" sz="1800" dirty="0">
                        <a:solidFill>
                          <a:schemeClr val="tx1"/>
                        </a:solidFill>
                      </a:endParaRPr>
                    </a:p>
                    <a:p>
                      <a:pPr algn="ctr" rtl="0" fontAlgn="t">
                        <a:spcBef>
                          <a:spcPts val="0"/>
                        </a:spcBef>
                        <a:spcAft>
                          <a:spcPts val="0"/>
                        </a:spcAft>
                      </a:pPr>
                      <a:r>
                        <a:rPr lang="es-ES" sz="1800" b="0" i="0" u="none" strike="noStrike" cap="none" dirty="0">
                          <a:solidFill>
                            <a:srgbClr val="7F7F7F"/>
                          </a:solidFill>
                          <a:latin typeface="Arial"/>
                          <a:ea typeface="+mn-ea"/>
                          <a:cs typeface="+mn-cs"/>
                          <a:sym typeface="Arial"/>
                        </a:rPr>
                        <a:t>5</a:t>
                      </a:r>
                      <a:r>
                        <a:rPr lang="es-ES" sz="1800" dirty="0">
                          <a:solidFill>
                            <a:schemeClr val="tx1"/>
                          </a:solidFill>
                        </a:rPr>
                        <a:t> Minut</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800" dirty="0">
                          <a:solidFill>
                            <a:schemeClr val="tx1"/>
                          </a:solidFill>
                        </a:rPr>
                        <a:t>Extra Materi</a:t>
                      </a:r>
                      <a:r>
                        <a:rPr lang="cs-CZ" sz="1800" dirty="0" err="1">
                          <a:solidFill>
                            <a:schemeClr val="tx1"/>
                          </a:solidFill>
                        </a:rPr>
                        <a:t>ály</a:t>
                      </a:r>
                      <a:endParaRPr lang="es-ES" sz="1800" dirty="0">
                        <a:solidFill>
                          <a:schemeClr val="tx1"/>
                        </a:solidFill>
                      </a:endParaRPr>
                    </a:p>
                    <a:p>
                      <a:pPr algn="ctr" rtl="0" fontAlgn="t">
                        <a:spcBef>
                          <a:spcPts val="0"/>
                        </a:spcBef>
                        <a:spcAft>
                          <a:spcPts val="0"/>
                        </a:spcAft>
                      </a:pPr>
                      <a:r>
                        <a:rPr lang="es-ES" sz="1800" b="0" i="0" u="none" strike="noStrike" cap="none" dirty="0">
                          <a:solidFill>
                            <a:srgbClr val="7F7F7F"/>
                          </a:solidFill>
                          <a:latin typeface="Arial"/>
                          <a:ea typeface="+mn-ea"/>
                          <a:cs typeface="+mn-cs"/>
                          <a:sym typeface="Arial"/>
                        </a:rPr>
                        <a:t>60</a:t>
                      </a:r>
                      <a:r>
                        <a:rPr lang="es-ES" sz="1800" dirty="0">
                          <a:solidFill>
                            <a:schemeClr val="tx1"/>
                          </a:solidFill>
                        </a:rPr>
                        <a:t> Minut</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cs-CZ" sz="2800" b="0" i="0" u="none" strike="noStrike" cap="none" dirty="0">
                <a:solidFill>
                  <a:schemeClr val="lt1"/>
                </a:solidFill>
                <a:latin typeface="Arial"/>
                <a:ea typeface="Arial"/>
                <a:cs typeface="Arial"/>
                <a:sym typeface="Arial"/>
              </a:rPr>
              <a:t>Obsah</a:t>
            </a:r>
            <a:endParaRPr lang="en-GB" sz="2800" dirty="0"/>
          </a:p>
        </p:txBody>
      </p:sp>
      <p:sp>
        <p:nvSpPr>
          <p:cNvPr id="57" name="Google Shape;57;p3"/>
          <p:cNvSpPr/>
          <p:nvPr/>
        </p:nvSpPr>
        <p:spPr>
          <a:xfrm>
            <a:off x="1358538" y="2396683"/>
            <a:ext cx="7354388" cy="101562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nl-NL" sz="2000" dirty="0"/>
              <a:t>Cíle evropské strategie Green Deal</a:t>
            </a:r>
            <a:endParaRPr lang="cs-CZ" sz="2000" dirty="0"/>
          </a:p>
          <a:p>
            <a:pPr marL="457200" lvl="0" indent="-457200">
              <a:lnSpc>
                <a:spcPct val="150000"/>
              </a:lnSpc>
              <a:buSzPts val="2200"/>
              <a:buFont typeface="+mj-lt"/>
              <a:buAutoNum type="arabicPeriod"/>
            </a:pPr>
            <a:r>
              <a:rPr lang="fr-FR" sz="2000" dirty="0"/>
              <a:t>Balíček Rady EU "Fit for 55"</a:t>
            </a:r>
            <a:r>
              <a:rPr lang="es-ES" sz="2000" b="0" i="0" u="none" strike="noStrike" cap="none" dirty="0">
                <a:solidFill>
                  <a:srgbClr val="000000"/>
                </a:solidFill>
                <a:latin typeface="Arial"/>
                <a:ea typeface="Arial"/>
                <a:cs typeface="Arial"/>
                <a:sym typeface="Arial"/>
              </a:rPr>
              <a:t> </a:t>
            </a:r>
            <a:endParaRPr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pl-PL" sz="2800" dirty="0">
                <a:solidFill>
                  <a:schemeClr val="lt1"/>
                </a:solidFill>
              </a:rPr>
              <a:t>Pokyny k dokumentu, revize zdroje</a:t>
            </a:r>
            <a:endParaRPr lang="en-GB" sz="2800" dirty="0">
              <a:solidFill>
                <a:schemeClr val="lt1"/>
              </a:solidFill>
            </a:endParaRPr>
          </a:p>
        </p:txBody>
      </p:sp>
      <p:sp>
        <p:nvSpPr>
          <p:cNvPr id="5" name="4 Rectángulo"/>
          <p:cNvSpPr/>
          <p:nvPr/>
        </p:nvSpPr>
        <p:spPr>
          <a:xfrm>
            <a:off x="319069" y="1929637"/>
            <a:ext cx="8367731" cy="4770537"/>
          </a:xfrm>
          <a:prstGeom prst="rect">
            <a:avLst/>
          </a:prstGeom>
        </p:spPr>
        <p:txBody>
          <a:bodyPr wrap="square">
            <a:spAutoFit/>
          </a:bodyPr>
          <a:lstStyle/>
          <a:p>
            <a:pPr algn="just"/>
            <a:r>
              <a:rPr lang="en-GB" sz="1600" dirty="0">
                <a:solidFill>
                  <a:schemeClr val="tx1"/>
                </a:solidFill>
              </a:rPr>
              <a:t>              </a:t>
            </a:r>
          </a:p>
          <a:p>
            <a:pPr algn="just"/>
            <a:endParaRPr lang="en-GB" sz="1600" dirty="0">
              <a:solidFill>
                <a:schemeClr val="tx1"/>
              </a:solidFill>
            </a:endParaRPr>
          </a:p>
          <a:p>
            <a:pPr algn="just"/>
            <a:endParaRPr lang="en-GB" sz="1600" dirty="0">
              <a:solidFill>
                <a:schemeClr val="tx1"/>
              </a:solidFill>
            </a:endParaRPr>
          </a:p>
          <a:p>
            <a:pPr algn="just"/>
            <a:r>
              <a:rPr lang="en-GB" sz="1600" dirty="0" err="1">
                <a:solidFill>
                  <a:schemeClr val="tx1"/>
                </a:solidFill>
              </a:rPr>
              <a:t>Prostřednictvím</a:t>
            </a:r>
            <a:r>
              <a:rPr lang="en-GB" sz="1600" dirty="0">
                <a:solidFill>
                  <a:schemeClr val="tx1"/>
                </a:solidFill>
              </a:rPr>
              <a:t> </a:t>
            </a:r>
            <a:r>
              <a:rPr lang="en-GB" sz="1600" dirty="0" err="1">
                <a:solidFill>
                  <a:schemeClr val="tx1"/>
                </a:solidFill>
              </a:rPr>
              <a:t>zdrojů</a:t>
            </a:r>
            <a:r>
              <a:rPr lang="en-GB" sz="1600" dirty="0">
                <a:solidFill>
                  <a:schemeClr val="tx1"/>
                </a:solidFill>
              </a:rPr>
              <a:t> </a:t>
            </a:r>
            <a:r>
              <a:rPr lang="en-GB" sz="1600" dirty="0" err="1">
                <a:solidFill>
                  <a:schemeClr val="tx1"/>
                </a:solidFill>
              </a:rPr>
              <a:t>nabízených</a:t>
            </a:r>
            <a:r>
              <a:rPr lang="en-GB" sz="1600" dirty="0">
                <a:solidFill>
                  <a:schemeClr val="tx1"/>
                </a:solidFill>
              </a:rPr>
              <a:t> </a:t>
            </a:r>
            <a:r>
              <a:rPr lang="en-GB" sz="1600" dirty="0" err="1">
                <a:solidFill>
                  <a:schemeClr val="tx1"/>
                </a:solidFill>
              </a:rPr>
              <a:t>touto</a:t>
            </a:r>
            <a:r>
              <a:rPr lang="en-GB" sz="1600" dirty="0">
                <a:solidFill>
                  <a:schemeClr val="tx1"/>
                </a:solidFill>
              </a:rPr>
              <a:t> </a:t>
            </a:r>
            <a:r>
              <a:rPr lang="en-GB" sz="1600" dirty="0" err="1">
                <a:solidFill>
                  <a:schemeClr val="tx1"/>
                </a:solidFill>
              </a:rPr>
              <a:t>kapslí</a:t>
            </a:r>
            <a:r>
              <a:rPr lang="en-GB" sz="1600" dirty="0">
                <a:solidFill>
                  <a:schemeClr val="tx1"/>
                </a:solidFill>
              </a:rPr>
              <a:t> </a:t>
            </a:r>
            <a:r>
              <a:rPr lang="en-GB" sz="1600" dirty="0" err="1">
                <a:solidFill>
                  <a:schemeClr val="tx1"/>
                </a:solidFill>
              </a:rPr>
              <a:t>získá</a:t>
            </a:r>
            <a:r>
              <a:rPr lang="en-GB" sz="1600" dirty="0">
                <a:solidFill>
                  <a:schemeClr val="tx1"/>
                </a:solidFill>
              </a:rPr>
              <a:t> </a:t>
            </a:r>
            <a:r>
              <a:rPr lang="en-GB" sz="1600" dirty="0" err="1">
                <a:solidFill>
                  <a:schemeClr val="tx1"/>
                </a:solidFill>
              </a:rPr>
              <a:t>uživatel</a:t>
            </a:r>
            <a:r>
              <a:rPr lang="en-GB" sz="1600" dirty="0">
                <a:solidFill>
                  <a:schemeClr val="tx1"/>
                </a:solidFill>
              </a:rPr>
              <a:t> </a:t>
            </a:r>
            <a:r>
              <a:rPr lang="en-GB" sz="1600" dirty="0" err="1">
                <a:solidFill>
                  <a:schemeClr val="tx1"/>
                </a:solidFill>
              </a:rPr>
              <a:t>informace</a:t>
            </a:r>
            <a:r>
              <a:rPr lang="en-GB" sz="1600" dirty="0">
                <a:solidFill>
                  <a:schemeClr val="tx1"/>
                </a:solidFill>
              </a:rPr>
              <a:t> o </a:t>
            </a:r>
            <a:r>
              <a:rPr lang="en-GB" sz="1600" dirty="0" err="1">
                <a:solidFill>
                  <a:schemeClr val="tx1"/>
                </a:solidFill>
              </a:rPr>
              <a:t>Evropské</a:t>
            </a:r>
            <a:r>
              <a:rPr lang="en-GB" sz="1600" dirty="0">
                <a:solidFill>
                  <a:schemeClr val="tx1"/>
                </a:solidFill>
              </a:rPr>
              <a:t> </a:t>
            </a:r>
            <a:r>
              <a:rPr lang="en-GB" sz="1600" dirty="0" err="1">
                <a:solidFill>
                  <a:schemeClr val="tx1"/>
                </a:solidFill>
              </a:rPr>
              <a:t>zelené</a:t>
            </a:r>
            <a:r>
              <a:rPr lang="en-GB" sz="1600" dirty="0">
                <a:solidFill>
                  <a:schemeClr val="tx1"/>
                </a:solidFill>
              </a:rPr>
              <a:t> </a:t>
            </a:r>
            <a:r>
              <a:rPr lang="en-GB" sz="1600" dirty="0" err="1">
                <a:solidFill>
                  <a:schemeClr val="tx1"/>
                </a:solidFill>
              </a:rPr>
              <a:t>dohodě</a:t>
            </a:r>
            <a:r>
              <a:rPr lang="en-GB" sz="1600" dirty="0">
                <a:solidFill>
                  <a:schemeClr val="tx1"/>
                </a:solidFill>
              </a:rPr>
              <a:t>, a to </a:t>
            </a:r>
            <a:r>
              <a:rPr lang="en-GB" sz="1600" dirty="0" err="1">
                <a:solidFill>
                  <a:schemeClr val="tx1"/>
                </a:solidFill>
              </a:rPr>
              <a:t>jak</a:t>
            </a:r>
            <a:r>
              <a:rPr lang="en-GB" sz="1600" dirty="0">
                <a:solidFill>
                  <a:schemeClr val="tx1"/>
                </a:solidFill>
              </a:rPr>
              <a:t> o </a:t>
            </a:r>
            <a:r>
              <a:rPr lang="en-GB" sz="1600" dirty="0" err="1">
                <a:solidFill>
                  <a:schemeClr val="tx1"/>
                </a:solidFill>
              </a:rPr>
              <a:t>její</a:t>
            </a:r>
            <a:r>
              <a:rPr lang="en-GB" sz="1600" dirty="0">
                <a:solidFill>
                  <a:schemeClr val="tx1"/>
                </a:solidFill>
              </a:rPr>
              <a:t> </a:t>
            </a:r>
            <a:r>
              <a:rPr lang="en-GB" sz="1600" dirty="0" err="1">
                <a:solidFill>
                  <a:schemeClr val="tx1"/>
                </a:solidFill>
              </a:rPr>
              <a:t>hlavní</a:t>
            </a:r>
            <a:r>
              <a:rPr lang="en-GB" sz="1600" dirty="0">
                <a:solidFill>
                  <a:schemeClr val="tx1"/>
                </a:solidFill>
              </a:rPr>
              <a:t> </a:t>
            </a:r>
            <a:r>
              <a:rPr lang="en-GB" sz="1600" dirty="0" err="1">
                <a:solidFill>
                  <a:schemeClr val="tx1"/>
                </a:solidFill>
              </a:rPr>
              <a:t>strategii</a:t>
            </a:r>
            <a:r>
              <a:rPr lang="en-GB" sz="1600" dirty="0">
                <a:solidFill>
                  <a:schemeClr val="tx1"/>
                </a:solidFill>
              </a:rPr>
              <a:t>, </a:t>
            </a:r>
            <a:r>
              <a:rPr lang="en-GB" sz="1600" dirty="0" err="1">
                <a:solidFill>
                  <a:schemeClr val="tx1"/>
                </a:solidFill>
              </a:rPr>
              <a:t>tak</a:t>
            </a:r>
            <a:r>
              <a:rPr lang="en-GB" sz="1600" dirty="0">
                <a:solidFill>
                  <a:schemeClr val="tx1"/>
                </a:solidFill>
              </a:rPr>
              <a:t> o </a:t>
            </a:r>
            <a:r>
              <a:rPr lang="en-GB" sz="1600" dirty="0" err="1">
                <a:solidFill>
                  <a:schemeClr val="tx1"/>
                </a:solidFill>
              </a:rPr>
              <a:t>praktických</a:t>
            </a:r>
            <a:r>
              <a:rPr lang="en-GB" sz="1600" dirty="0">
                <a:solidFill>
                  <a:schemeClr val="tx1"/>
                </a:solidFill>
              </a:rPr>
              <a:t> </a:t>
            </a:r>
            <a:r>
              <a:rPr lang="en-GB" sz="1600" dirty="0" err="1">
                <a:solidFill>
                  <a:schemeClr val="tx1"/>
                </a:solidFill>
              </a:rPr>
              <a:t>opatřeních</a:t>
            </a:r>
            <a:r>
              <a:rPr lang="en-GB" sz="1600" dirty="0">
                <a:solidFill>
                  <a:schemeClr val="tx1"/>
                </a:solidFill>
              </a:rPr>
              <a:t>, </a:t>
            </a:r>
            <a:r>
              <a:rPr lang="en-GB" sz="1600" dirty="0" err="1">
                <a:solidFill>
                  <a:schemeClr val="tx1"/>
                </a:solidFill>
              </a:rPr>
              <a:t>která</a:t>
            </a:r>
            <a:r>
              <a:rPr lang="en-GB" sz="1600" dirty="0">
                <a:solidFill>
                  <a:schemeClr val="tx1"/>
                </a:solidFill>
              </a:rPr>
              <a:t> </a:t>
            </a:r>
            <a:r>
              <a:rPr lang="en-GB" sz="1600" dirty="0" err="1">
                <a:solidFill>
                  <a:schemeClr val="tx1"/>
                </a:solidFill>
              </a:rPr>
              <a:t>jsou</a:t>
            </a:r>
            <a:r>
              <a:rPr lang="en-GB" sz="1600" dirty="0">
                <a:solidFill>
                  <a:schemeClr val="tx1"/>
                </a:solidFill>
              </a:rPr>
              <a:t> </a:t>
            </a:r>
            <a:r>
              <a:rPr lang="en-GB" sz="1600" dirty="0" err="1">
                <a:solidFill>
                  <a:schemeClr val="tx1"/>
                </a:solidFill>
              </a:rPr>
              <a:t>krok</a:t>
            </a:r>
            <a:r>
              <a:rPr lang="en-GB" sz="1600" dirty="0">
                <a:solidFill>
                  <a:schemeClr val="tx1"/>
                </a:solidFill>
              </a:rPr>
              <a:t> </a:t>
            </a:r>
            <a:r>
              <a:rPr lang="en-GB" sz="1600" dirty="0" err="1">
                <a:solidFill>
                  <a:schemeClr val="tx1"/>
                </a:solidFill>
              </a:rPr>
              <a:t>za</a:t>
            </a:r>
            <a:r>
              <a:rPr lang="en-GB" sz="1600" dirty="0">
                <a:solidFill>
                  <a:schemeClr val="tx1"/>
                </a:solidFill>
              </a:rPr>
              <a:t> </a:t>
            </a:r>
            <a:r>
              <a:rPr lang="en-GB" sz="1600" dirty="0" err="1">
                <a:solidFill>
                  <a:schemeClr val="tx1"/>
                </a:solidFill>
              </a:rPr>
              <a:t>krokem</a:t>
            </a:r>
            <a:r>
              <a:rPr lang="en-GB" sz="1600" dirty="0">
                <a:solidFill>
                  <a:schemeClr val="tx1"/>
                </a:solidFill>
              </a:rPr>
              <a:t> </a:t>
            </a:r>
            <a:r>
              <a:rPr lang="en-GB" sz="1600" dirty="0" err="1">
                <a:solidFill>
                  <a:schemeClr val="tx1"/>
                </a:solidFill>
              </a:rPr>
              <a:t>známa</a:t>
            </a:r>
            <a:r>
              <a:rPr lang="en-GB" sz="1600" dirty="0">
                <a:solidFill>
                  <a:schemeClr val="tx1"/>
                </a:solidFill>
              </a:rPr>
              <a:t> </a:t>
            </a:r>
            <a:r>
              <a:rPr lang="en-GB" sz="1600" dirty="0" err="1">
                <a:solidFill>
                  <a:schemeClr val="tx1"/>
                </a:solidFill>
              </a:rPr>
              <a:t>jako</a:t>
            </a:r>
            <a:r>
              <a:rPr lang="en-GB" sz="1600" dirty="0">
                <a:solidFill>
                  <a:schemeClr val="tx1"/>
                </a:solidFill>
              </a:rPr>
              <a:t> </a:t>
            </a:r>
            <a:r>
              <a:rPr lang="en-GB" sz="1600" dirty="0" err="1">
                <a:solidFill>
                  <a:schemeClr val="tx1"/>
                </a:solidFill>
              </a:rPr>
              <a:t>balíček</a:t>
            </a:r>
            <a:r>
              <a:rPr lang="en-GB" sz="1600" dirty="0">
                <a:solidFill>
                  <a:schemeClr val="tx1"/>
                </a:solidFill>
              </a:rPr>
              <a:t> "Fit for 55".</a:t>
            </a:r>
            <a:endParaRPr lang="cs-CZ" sz="1600" dirty="0">
              <a:solidFill>
                <a:schemeClr val="tx1"/>
              </a:solidFill>
            </a:endParaRPr>
          </a:p>
          <a:p>
            <a:pPr algn="just"/>
            <a:endParaRPr lang="en-GB" sz="1600" dirty="0">
              <a:solidFill>
                <a:schemeClr val="tx1"/>
              </a:solidFill>
            </a:endParaRPr>
          </a:p>
          <a:p>
            <a:pPr algn="just"/>
            <a:r>
              <a:rPr lang="en-GB" sz="1600" dirty="0">
                <a:solidFill>
                  <a:schemeClr val="tx1"/>
                </a:solidFill>
              </a:rPr>
              <a:t>Pro </a:t>
            </a:r>
            <a:r>
              <a:rPr lang="en-GB" sz="1600" dirty="0" err="1">
                <a:solidFill>
                  <a:schemeClr val="tx1"/>
                </a:solidFill>
              </a:rPr>
              <a:t>realizaci</a:t>
            </a:r>
            <a:r>
              <a:rPr lang="en-GB" sz="1600" dirty="0">
                <a:solidFill>
                  <a:schemeClr val="tx1"/>
                </a:solidFill>
              </a:rPr>
              <a:t> </a:t>
            </a:r>
            <a:r>
              <a:rPr lang="cs-CZ" sz="1600" dirty="0">
                <a:solidFill>
                  <a:schemeClr val="tx1"/>
                </a:solidFill>
              </a:rPr>
              <a:t>na </a:t>
            </a:r>
            <a:r>
              <a:rPr lang="en-GB" sz="1600" dirty="0" err="1">
                <a:solidFill>
                  <a:schemeClr val="tx1"/>
                </a:solidFill>
              </a:rPr>
              <a:t>poslední</a:t>
            </a:r>
            <a:r>
              <a:rPr lang="en-GB" sz="1600" dirty="0">
                <a:solidFill>
                  <a:schemeClr val="tx1"/>
                </a:solidFill>
              </a:rPr>
              <a:t> </a:t>
            </a:r>
            <a:r>
              <a:rPr lang="en-GB" sz="1600" dirty="0" err="1">
                <a:solidFill>
                  <a:schemeClr val="tx1"/>
                </a:solidFill>
              </a:rPr>
              <a:t>míl</a:t>
            </a:r>
            <a:r>
              <a:rPr lang="cs-CZ" sz="1600" dirty="0">
                <a:solidFill>
                  <a:schemeClr val="tx1"/>
                </a:solidFill>
              </a:rPr>
              <a:t>i</a:t>
            </a:r>
            <a:r>
              <a:rPr lang="en-GB" sz="1600" dirty="0">
                <a:solidFill>
                  <a:schemeClr val="tx1"/>
                </a:solidFill>
              </a:rPr>
              <a:t> </a:t>
            </a:r>
            <a:r>
              <a:rPr lang="en-GB" sz="1600" dirty="0" err="1">
                <a:solidFill>
                  <a:schemeClr val="tx1"/>
                </a:solidFill>
              </a:rPr>
              <a:t>jsou</a:t>
            </a:r>
            <a:r>
              <a:rPr lang="en-GB" sz="1600" dirty="0">
                <a:solidFill>
                  <a:schemeClr val="tx1"/>
                </a:solidFill>
              </a:rPr>
              <a:t> </a:t>
            </a:r>
            <a:r>
              <a:rPr lang="en-GB" sz="1600" dirty="0" err="1">
                <a:solidFill>
                  <a:schemeClr val="tx1"/>
                </a:solidFill>
              </a:rPr>
              <a:t>relevantní</a:t>
            </a:r>
            <a:r>
              <a:rPr lang="en-GB" sz="1600" dirty="0">
                <a:solidFill>
                  <a:schemeClr val="tx1"/>
                </a:solidFill>
              </a:rPr>
              <a:t> </a:t>
            </a:r>
            <a:r>
              <a:rPr lang="en-GB" sz="1600" dirty="0" err="1">
                <a:solidFill>
                  <a:schemeClr val="tx1"/>
                </a:solidFill>
              </a:rPr>
              <a:t>zejména</a:t>
            </a:r>
            <a:r>
              <a:rPr lang="en-GB" sz="1600" dirty="0">
                <a:solidFill>
                  <a:schemeClr val="tx1"/>
                </a:solidFill>
              </a:rPr>
              <a:t> </a:t>
            </a:r>
            <a:r>
              <a:rPr lang="en-GB" sz="1600" dirty="0" err="1">
                <a:solidFill>
                  <a:schemeClr val="tx1"/>
                </a:solidFill>
              </a:rPr>
              <a:t>následující</a:t>
            </a:r>
            <a:r>
              <a:rPr lang="en-GB" sz="1600" dirty="0">
                <a:solidFill>
                  <a:schemeClr val="tx1"/>
                </a:solidFill>
              </a:rPr>
              <a:t> </a:t>
            </a:r>
            <a:r>
              <a:rPr lang="en-GB" sz="1600" dirty="0" err="1">
                <a:solidFill>
                  <a:schemeClr val="tx1"/>
                </a:solidFill>
              </a:rPr>
              <a:t>cíle</a:t>
            </a:r>
            <a:r>
              <a:rPr lang="en-GB" sz="1600" dirty="0">
                <a:solidFill>
                  <a:schemeClr val="tx1"/>
                </a:solidFill>
              </a:rPr>
              <a:t> </a:t>
            </a:r>
            <a:r>
              <a:rPr lang="en-GB" sz="1600" dirty="0" err="1">
                <a:solidFill>
                  <a:schemeClr val="tx1"/>
                </a:solidFill>
              </a:rPr>
              <a:t>evropské</a:t>
            </a:r>
            <a:r>
              <a:rPr lang="en-GB" sz="1600" dirty="0">
                <a:solidFill>
                  <a:schemeClr val="tx1"/>
                </a:solidFill>
              </a:rPr>
              <a:t> </a:t>
            </a:r>
            <a:r>
              <a:rPr lang="en-GB" sz="1600" dirty="0" err="1">
                <a:solidFill>
                  <a:schemeClr val="tx1"/>
                </a:solidFill>
              </a:rPr>
              <a:t>Zelené</a:t>
            </a:r>
            <a:r>
              <a:rPr lang="en-GB" sz="1600" dirty="0">
                <a:solidFill>
                  <a:schemeClr val="tx1"/>
                </a:solidFill>
              </a:rPr>
              <a:t> </a:t>
            </a:r>
            <a:r>
              <a:rPr lang="en-GB" sz="1600" dirty="0" err="1">
                <a:solidFill>
                  <a:schemeClr val="tx1"/>
                </a:solidFill>
              </a:rPr>
              <a:t>dohody</a:t>
            </a:r>
            <a:r>
              <a:rPr lang="en-GB" sz="1600" dirty="0">
                <a:solidFill>
                  <a:schemeClr val="tx1"/>
                </a:solidFill>
              </a:rPr>
              <a:t>:</a:t>
            </a:r>
            <a:endParaRPr lang="cs-CZ" sz="1600" dirty="0">
              <a:solidFill>
                <a:schemeClr val="tx1"/>
              </a:solidFill>
            </a:endParaRPr>
          </a:p>
          <a:p>
            <a:pPr algn="just"/>
            <a:endParaRPr lang="en-GB" sz="1600" dirty="0">
              <a:solidFill>
                <a:schemeClr val="tx1"/>
              </a:solidFill>
              <a:latin typeface="Calibri" panose="020F0502020204030204" pitchFamily="34" charset="0"/>
            </a:endParaRPr>
          </a:p>
          <a:p>
            <a:pPr algn="just"/>
            <a:r>
              <a:rPr lang="en-US" sz="1600" dirty="0">
                <a:solidFill>
                  <a:schemeClr val="tx1"/>
                </a:solidFill>
              </a:rPr>
              <a:t>-</a:t>
            </a:r>
            <a:r>
              <a:rPr lang="en-US" sz="1600" dirty="0" err="1">
                <a:solidFill>
                  <a:schemeClr val="tx1"/>
                </a:solidFill>
              </a:rPr>
              <a:t>Udržitelnější</a:t>
            </a:r>
            <a:r>
              <a:rPr lang="en-US" sz="1600" dirty="0">
                <a:solidFill>
                  <a:schemeClr val="tx1"/>
                </a:solidFill>
              </a:rPr>
              <a:t> </a:t>
            </a:r>
            <a:r>
              <a:rPr lang="en-US" sz="1600" dirty="0" err="1">
                <a:solidFill>
                  <a:schemeClr val="tx1"/>
                </a:solidFill>
              </a:rPr>
              <a:t>doprava</a:t>
            </a:r>
            <a:r>
              <a:rPr lang="en-US" sz="1600" dirty="0">
                <a:solidFill>
                  <a:schemeClr val="tx1"/>
                </a:solidFill>
              </a:rPr>
              <a:t> </a:t>
            </a:r>
            <a:r>
              <a:rPr lang="en-US" sz="1600" dirty="0" err="1">
                <a:solidFill>
                  <a:schemeClr val="tx1"/>
                </a:solidFill>
              </a:rPr>
              <a:t>snížením</a:t>
            </a:r>
            <a:r>
              <a:rPr lang="en-US" sz="1600" dirty="0">
                <a:solidFill>
                  <a:schemeClr val="tx1"/>
                </a:solidFill>
              </a:rPr>
              <a:t> </a:t>
            </a:r>
            <a:r>
              <a:rPr lang="en-US" sz="1600" dirty="0" err="1">
                <a:solidFill>
                  <a:schemeClr val="tx1"/>
                </a:solidFill>
              </a:rPr>
              <a:t>emisí</a:t>
            </a:r>
            <a:r>
              <a:rPr lang="en-US" sz="1600" dirty="0">
                <a:solidFill>
                  <a:schemeClr val="tx1"/>
                </a:solidFill>
              </a:rPr>
              <a:t> z </a:t>
            </a:r>
            <a:r>
              <a:rPr lang="en-US" sz="1600" dirty="0" err="1">
                <a:solidFill>
                  <a:schemeClr val="tx1"/>
                </a:solidFill>
              </a:rPr>
              <a:t>osobních</a:t>
            </a:r>
            <a:r>
              <a:rPr lang="en-US" sz="1600" dirty="0">
                <a:solidFill>
                  <a:schemeClr val="tx1"/>
                </a:solidFill>
              </a:rPr>
              <a:t> </a:t>
            </a:r>
            <a:r>
              <a:rPr lang="en-US" sz="1600" dirty="0" err="1">
                <a:solidFill>
                  <a:schemeClr val="tx1"/>
                </a:solidFill>
              </a:rPr>
              <a:t>automobilů</a:t>
            </a:r>
            <a:r>
              <a:rPr lang="en-US" sz="1600" dirty="0">
                <a:solidFill>
                  <a:schemeClr val="tx1"/>
                </a:solidFill>
              </a:rPr>
              <a:t> o 55 % do </a:t>
            </a:r>
            <a:r>
              <a:rPr lang="en-US" sz="1600" dirty="0" err="1">
                <a:solidFill>
                  <a:schemeClr val="tx1"/>
                </a:solidFill>
              </a:rPr>
              <a:t>roku</a:t>
            </a:r>
            <a:r>
              <a:rPr lang="en-US" sz="1600" dirty="0">
                <a:solidFill>
                  <a:schemeClr val="tx1"/>
                </a:solidFill>
              </a:rPr>
              <a:t> 2030 a </a:t>
            </a:r>
            <a:r>
              <a:rPr lang="en-US" sz="1600" dirty="0" err="1">
                <a:solidFill>
                  <a:schemeClr val="tx1"/>
                </a:solidFill>
              </a:rPr>
              <a:t>emisí</a:t>
            </a:r>
            <a:r>
              <a:rPr lang="en-US" sz="1600" dirty="0">
                <a:solidFill>
                  <a:schemeClr val="tx1"/>
                </a:solidFill>
              </a:rPr>
              <a:t> z </a:t>
            </a:r>
            <a:r>
              <a:rPr lang="en-US" sz="1600" dirty="0" err="1">
                <a:solidFill>
                  <a:schemeClr val="tx1"/>
                </a:solidFill>
              </a:rPr>
              <a:t>užitkových</a:t>
            </a:r>
            <a:r>
              <a:rPr lang="en-US" sz="1600" dirty="0">
                <a:solidFill>
                  <a:schemeClr val="tx1"/>
                </a:solidFill>
              </a:rPr>
              <a:t> </a:t>
            </a:r>
            <a:r>
              <a:rPr lang="en-US" sz="1600" dirty="0" err="1">
                <a:solidFill>
                  <a:schemeClr val="tx1"/>
                </a:solidFill>
              </a:rPr>
              <a:t>vozidel</a:t>
            </a:r>
            <a:r>
              <a:rPr lang="en-US" sz="1600" dirty="0">
                <a:solidFill>
                  <a:schemeClr val="tx1"/>
                </a:solidFill>
              </a:rPr>
              <a:t> o 50 % do </a:t>
            </a:r>
            <a:r>
              <a:rPr lang="en-US" sz="1600" dirty="0" err="1">
                <a:solidFill>
                  <a:schemeClr val="tx1"/>
                </a:solidFill>
              </a:rPr>
              <a:t>roku</a:t>
            </a:r>
            <a:r>
              <a:rPr lang="en-US" sz="1600" dirty="0">
                <a:solidFill>
                  <a:schemeClr val="tx1"/>
                </a:solidFill>
              </a:rPr>
              <a:t> 2050.  </a:t>
            </a:r>
          </a:p>
          <a:p>
            <a:pPr algn="just"/>
            <a:r>
              <a:rPr lang="en-US" sz="1600" dirty="0">
                <a:solidFill>
                  <a:schemeClr val="tx1"/>
                </a:solidFill>
              </a:rPr>
              <a:t>-</a:t>
            </a:r>
            <a:r>
              <a:rPr lang="pl-PL" sz="1600" dirty="0">
                <a:solidFill>
                  <a:schemeClr val="tx1"/>
                </a:solidFill>
              </a:rPr>
              <a:t> Výroba vozidel s nulovými emisemi do roku 2035</a:t>
            </a:r>
            <a:endParaRPr lang="en-US" sz="1600" dirty="0">
              <a:solidFill>
                <a:schemeClr val="tx1"/>
              </a:solidFill>
            </a:endParaRPr>
          </a:p>
          <a:p>
            <a:pPr algn="just"/>
            <a:r>
              <a:rPr lang="en-US" sz="1600" dirty="0">
                <a:solidFill>
                  <a:schemeClr val="tx1"/>
                </a:solidFill>
              </a:rPr>
              <a:t>-</a:t>
            </a:r>
            <a:r>
              <a:rPr lang="en-US" sz="1600" dirty="0" err="1">
                <a:solidFill>
                  <a:schemeClr val="tx1"/>
                </a:solidFill>
              </a:rPr>
              <a:t>Vedoucí</a:t>
            </a:r>
            <a:r>
              <a:rPr lang="en-US" sz="1600" dirty="0">
                <a:solidFill>
                  <a:schemeClr val="tx1"/>
                </a:solidFill>
              </a:rPr>
              <a:t> </a:t>
            </a:r>
            <a:r>
              <a:rPr lang="en-US" sz="1600" dirty="0" err="1">
                <a:solidFill>
                  <a:schemeClr val="tx1"/>
                </a:solidFill>
              </a:rPr>
              <a:t>postavení</a:t>
            </a:r>
            <a:r>
              <a:rPr lang="en-US" sz="1600" dirty="0">
                <a:solidFill>
                  <a:schemeClr val="tx1"/>
                </a:solidFill>
              </a:rPr>
              <a:t> </a:t>
            </a:r>
            <a:r>
              <a:rPr lang="en-US" sz="1600" dirty="0" err="1">
                <a:solidFill>
                  <a:schemeClr val="tx1"/>
                </a:solidFill>
              </a:rPr>
              <a:t>třetí</a:t>
            </a:r>
            <a:r>
              <a:rPr lang="en-US" sz="1600" dirty="0">
                <a:solidFill>
                  <a:schemeClr val="tx1"/>
                </a:solidFill>
              </a:rPr>
              <a:t> </a:t>
            </a:r>
            <a:r>
              <a:rPr lang="en-US" sz="1600" dirty="0" err="1">
                <a:solidFill>
                  <a:schemeClr val="tx1"/>
                </a:solidFill>
              </a:rPr>
              <a:t>průmyslové</a:t>
            </a:r>
            <a:r>
              <a:rPr lang="en-US" sz="1600" dirty="0">
                <a:solidFill>
                  <a:schemeClr val="tx1"/>
                </a:solidFill>
              </a:rPr>
              <a:t> </a:t>
            </a:r>
            <a:r>
              <a:rPr lang="en-US" sz="1600" dirty="0" err="1">
                <a:solidFill>
                  <a:schemeClr val="tx1"/>
                </a:solidFill>
              </a:rPr>
              <a:t>revoluce</a:t>
            </a:r>
            <a:r>
              <a:rPr lang="en-US" sz="1600" dirty="0">
                <a:solidFill>
                  <a:schemeClr val="tx1"/>
                </a:solidFill>
              </a:rPr>
              <a:t> </a:t>
            </a:r>
            <a:r>
              <a:rPr lang="en-US" sz="1600" dirty="0" err="1">
                <a:solidFill>
                  <a:schemeClr val="tx1"/>
                </a:solidFill>
              </a:rPr>
              <a:t>prostřednictvím</a:t>
            </a:r>
            <a:r>
              <a:rPr lang="en-US" sz="1600" dirty="0">
                <a:solidFill>
                  <a:schemeClr val="tx1"/>
                </a:solidFill>
              </a:rPr>
              <a:t> </a:t>
            </a:r>
            <a:r>
              <a:rPr lang="en-US" sz="1600" dirty="0" err="1">
                <a:solidFill>
                  <a:schemeClr val="tx1"/>
                </a:solidFill>
              </a:rPr>
              <a:t>zlepšování</a:t>
            </a:r>
            <a:r>
              <a:rPr lang="en-US" sz="1600" dirty="0">
                <a:solidFill>
                  <a:schemeClr val="tx1"/>
                </a:solidFill>
              </a:rPr>
              <a:t> </a:t>
            </a:r>
            <a:r>
              <a:rPr lang="en-US" sz="1600" dirty="0" err="1">
                <a:solidFill>
                  <a:schemeClr val="tx1"/>
                </a:solidFill>
              </a:rPr>
              <a:t>budov</a:t>
            </a:r>
            <a:r>
              <a:rPr lang="en-US" sz="1600" dirty="0">
                <a:solidFill>
                  <a:schemeClr val="tx1"/>
                </a:solidFill>
              </a:rPr>
              <a:t> a </a:t>
            </a:r>
            <a:r>
              <a:rPr lang="en-US" sz="1600" dirty="0" err="1">
                <a:solidFill>
                  <a:schemeClr val="tx1"/>
                </a:solidFill>
              </a:rPr>
              <a:t>infrastruktury</a:t>
            </a:r>
            <a:r>
              <a:rPr lang="en-US" sz="1600" dirty="0">
                <a:solidFill>
                  <a:schemeClr val="tx1"/>
                </a:solidFill>
              </a:rPr>
              <a:t>, </a:t>
            </a:r>
            <a:r>
              <a:rPr lang="en-US" sz="1600" dirty="0" err="1">
                <a:solidFill>
                  <a:schemeClr val="tx1"/>
                </a:solidFill>
              </a:rPr>
              <a:t>masivního</a:t>
            </a:r>
            <a:r>
              <a:rPr lang="en-US" sz="1600" dirty="0">
                <a:solidFill>
                  <a:schemeClr val="tx1"/>
                </a:solidFill>
              </a:rPr>
              <a:t> </a:t>
            </a:r>
            <a:r>
              <a:rPr lang="en-US" sz="1600" dirty="0" err="1">
                <a:solidFill>
                  <a:schemeClr val="tx1"/>
                </a:solidFill>
              </a:rPr>
              <a:t>využívání</a:t>
            </a:r>
            <a:r>
              <a:rPr lang="en-US" sz="1600" dirty="0">
                <a:solidFill>
                  <a:schemeClr val="tx1"/>
                </a:solidFill>
              </a:rPr>
              <a:t> </a:t>
            </a:r>
            <a:r>
              <a:rPr lang="en-US" sz="1600" dirty="0" err="1">
                <a:solidFill>
                  <a:schemeClr val="tx1"/>
                </a:solidFill>
              </a:rPr>
              <a:t>elektrifikace</a:t>
            </a:r>
            <a:r>
              <a:rPr lang="en-US" sz="1600" dirty="0">
                <a:solidFill>
                  <a:schemeClr val="tx1"/>
                </a:solidFill>
              </a:rPr>
              <a:t> a </a:t>
            </a:r>
            <a:r>
              <a:rPr lang="en-US" sz="1600" dirty="0" err="1">
                <a:solidFill>
                  <a:schemeClr val="tx1"/>
                </a:solidFill>
              </a:rPr>
              <a:t>zelené</a:t>
            </a:r>
            <a:r>
              <a:rPr lang="en-US" sz="1600" dirty="0">
                <a:solidFill>
                  <a:schemeClr val="tx1"/>
                </a:solidFill>
              </a:rPr>
              <a:t> </a:t>
            </a:r>
            <a:r>
              <a:rPr lang="en-US" sz="1600" dirty="0" err="1">
                <a:solidFill>
                  <a:schemeClr val="tx1"/>
                </a:solidFill>
              </a:rPr>
              <a:t>alternativní</a:t>
            </a:r>
            <a:r>
              <a:rPr lang="en-US" sz="1600" dirty="0">
                <a:solidFill>
                  <a:schemeClr val="tx1"/>
                </a:solidFill>
              </a:rPr>
              <a:t> </a:t>
            </a:r>
            <a:r>
              <a:rPr lang="en-US" sz="1600" dirty="0" err="1">
                <a:solidFill>
                  <a:schemeClr val="tx1"/>
                </a:solidFill>
              </a:rPr>
              <a:t>obnovitelné</a:t>
            </a:r>
            <a:r>
              <a:rPr lang="en-US" sz="1600" dirty="0">
                <a:solidFill>
                  <a:schemeClr val="tx1"/>
                </a:solidFill>
              </a:rPr>
              <a:t> </a:t>
            </a:r>
            <a:r>
              <a:rPr lang="en-US" sz="1600" dirty="0" err="1">
                <a:solidFill>
                  <a:schemeClr val="tx1"/>
                </a:solidFill>
              </a:rPr>
              <a:t>energie</a:t>
            </a:r>
            <a:r>
              <a:rPr lang="en-US" sz="1600" dirty="0">
                <a:solidFill>
                  <a:schemeClr val="tx1"/>
                </a:solidFill>
              </a:rPr>
              <a:t>.</a:t>
            </a:r>
          </a:p>
          <a:p>
            <a:pPr algn="just" rtl="0">
              <a:spcBef>
                <a:spcPts val="0"/>
              </a:spcBef>
              <a:spcAft>
                <a:spcPts val="0"/>
              </a:spcAft>
            </a:pPr>
            <a:endParaRPr lang="en-US" sz="1600" dirty="0">
              <a:solidFill>
                <a:schemeClr val="tx1"/>
              </a:solidFill>
            </a:endParaRPr>
          </a:p>
          <a:p>
            <a:pPr algn="just"/>
            <a:r>
              <a:rPr lang="en-US" sz="1600" dirty="0" err="1">
                <a:solidFill>
                  <a:schemeClr val="tx1"/>
                </a:solidFill>
              </a:rPr>
              <a:t>Zvláštní</a:t>
            </a:r>
            <a:r>
              <a:rPr lang="en-US" sz="1600" dirty="0">
                <a:solidFill>
                  <a:schemeClr val="tx1"/>
                </a:solidFill>
              </a:rPr>
              <a:t> </a:t>
            </a:r>
            <a:r>
              <a:rPr lang="en-US" sz="1600" dirty="0" err="1">
                <a:solidFill>
                  <a:schemeClr val="tx1"/>
                </a:solidFill>
              </a:rPr>
              <a:t>pozornost</a:t>
            </a:r>
            <a:r>
              <a:rPr lang="en-US" sz="1600" dirty="0">
                <a:solidFill>
                  <a:schemeClr val="tx1"/>
                </a:solidFill>
              </a:rPr>
              <a:t> </a:t>
            </a:r>
            <a:r>
              <a:rPr lang="en-US" sz="1600" dirty="0" err="1">
                <a:solidFill>
                  <a:schemeClr val="tx1"/>
                </a:solidFill>
              </a:rPr>
              <a:t>doporučujeme</a:t>
            </a:r>
            <a:r>
              <a:rPr lang="en-US" sz="1600" dirty="0">
                <a:solidFill>
                  <a:schemeClr val="tx1"/>
                </a:solidFill>
              </a:rPr>
              <a:t> </a:t>
            </a:r>
            <a:r>
              <a:rPr lang="en-US" sz="1600" dirty="0" err="1">
                <a:solidFill>
                  <a:schemeClr val="tx1"/>
                </a:solidFill>
              </a:rPr>
              <a:t>věnovat</a:t>
            </a:r>
            <a:r>
              <a:rPr lang="en-US" sz="1600" dirty="0">
                <a:solidFill>
                  <a:schemeClr val="tx1"/>
                </a:solidFill>
              </a:rPr>
              <a:t> </a:t>
            </a:r>
            <a:r>
              <a:rPr lang="en-US" sz="1600" dirty="0" err="1">
                <a:solidFill>
                  <a:schemeClr val="tx1"/>
                </a:solidFill>
              </a:rPr>
              <a:t>kapitolám</a:t>
            </a:r>
            <a:r>
              <a:rPr lang="en-US" sz="1600" dirty="0">
                <a:solidFill>
                  <a:schemeClr val="tx1"/>
                </a:solidFill>
              </a:rPr>
              <a:t> 2.1.3 "</a:t>
            </a:r>
            <a:r>
              <a:rPr lang="en-US" sz="1600" dirty="0" err="1">
                <a:solidFill>
                  <a:schemeClr val="tx1"/>
                </a:solidFill>
              </a:rPr>
              <a:t>Čistá</a:t>
            </a:r>
            <a:r>
              <a:rPr lang="en-US" sz="1600" dirty="0">
                <a:solidFill>
                  <a:schemeClr val="tx1"/>
                </a:solidFill>
              </a:rPr>
              <a:t> </a:t>
            </a:r>
            <a:r>
              <a:rPr lang="en-US" sz="1600" dirty="0" err="1">
                <a:solidFill>
                  <a:schemeClr val="tx1"/>
                </a:solidFill>
              </a:rPr>
              <a:t>vozidla</a:t>
            </a:r>
            <a:r>
              <a:rPr lang="en-US" sz="1600" dirty="0">
                <a:solidFill>
                  <a:schemeClr val="tx1"/>
                </a:solidFill>
              </a:rPr>
              <a:t> a </a:t>
            </a:r>
            <a:r>
              <a:rPr lang="en-US" sz="1600" dirty="0" err="1">
                <a:solidFill>
                  <a:schemeClr val="tx1"/>
                </a:solidFill>
              </a:rPr>
              <a:t>vozidla</a:t>
            </a:r>
            <a:r>
              <a:rPr lang="en-US" sz="1600" dirty="0">
                <a:solidFill>
                  <a:schemeClr val="tx1"/>
                </a:solidFill>
              </a:rPr>
              <a:t> s </a:t>
            </a:r>
            <a:r>
              <a:rPr lang="en-US" sz="1600" dirty="0" err="1">
                <a:solidFill>
                  <a:schemeClr val="tx1"/>
                </a:solidFill>
              </a:rPr>
              <a:t>nulovými</a:t>
            </a:r>
            <a:r>
              <a:rPr lang="en-US" sz="1600" dirty="0">
                <a:solidFill>
                  <a:schemeClr val="tx1"/>
                </a:solidFill>
              </a:rPr>
              <a:t> </a:t>
            </a:r>
            <a:r>
              <a:rPr lang="en-US" sz="1600" dirty="0" err="1">
                <a:solidFill>
                  <a:schemeClr val="tx1"/>
                </a:solidFill>
              </a:rPr>
              <a:t>emisemi</a:t>
            </a:r>
            <a:r>
              <a:rPr lang="en-US" sz="1600" dirty="0">
                <a:solidFill>
                  <a:schemeClr val="tx1"/>
                </a:solidFill>
              </a:rPr>
              <a:t>" a 2.1.4 "</a:t>
            </a:r>
            <a:r>
              <a:rPr lang="en-US" sz="1600" dirty="0" err="1">
                <a:solidFill>
                  <a:schemeClr val="tx1"/>
                </a:solidFill>
              </a:rPr>
              <a:t>Multimodální</a:t>
            </a:r>
            <a:r>
              <a:rPr lang="en-US" sz="1600" dirty="0">
                <a:solidFill>
                  <a:schemeClr val="tx1"/>
                </a:solidFill>
              </a:rPr>
              <a:t> </a:t>
            </a:r>
            <a:r>
              <a:rPr lang="en-US" sz="1600" dirty="0" err="1">
                <a:solidFill>
                  <a:schemeClr val="tx1"/>
                </a:solidFill>
              </a:rPr>
              <a:t>distribuční</a:t>
            </a:r>
            <a:r>
              <a:rPr lang="en-US" sz="1600" dirty="0">
                <a:solidFill>
                  <a:schemeClr val="tx1"/>
                </a:solidFill>
              </a:rPr>
              <a:t> </a:t>
            </a:r>
            <a:r>
              <a:rPr lang="en-US" sz="1600" dirty="0" err="1">
                <a:solidFill>
                  <a:schemeClr val="tx1"/>
                </a:solidFill>
              </a:rPr>
              <a:t>modely</a:t>
            </a:r>
            <a:r>
              <a:rPr lang="en-US" sz="1600" dirty="0">
                <a:solidFill>
                  <a:schemeClr val="tx1"/>
                </a:solidFill>
              </a:rPr>
              <a:t>", </a:t>
            </a:r>
            <a:r>
              <a:rPr lang="en-US" sz="1600" dirty="0" err="1">
                <a:solidFill>
                  <a:schemeClr val="tx1"/>
                </a:solidFill>
              </a:rPr>
              <a:t>které</a:t>
            </a:r>
            <a:r>
              <a:rPr lang="en-US" sz="1600" dirty="0">
                <a:solidFill>
                  <a:schemeClr val="tx1"/>
                </a:solidFill>
              </a:rPr>
              <a:t> </a:t>
            </a:r>
            <a:r>
              <a:rPr lang="en-US" sz="1600" dirty="0" err="1">
                <a:solidFill>
                  <a:schemeClr val="tx1"/>
                </a:solidFill>
              </a:rPr>
              <a:t>obsahují</a:t>
            </a:r>
            <a:r>
              <a:rPr lang="en-US" sz="1600" dirty="0">
                <a:solidFill>
                  <a:schemeClr val="tx1"/>
                </a:solidFill>
              </a:rPr>
              <a:t> </a:t>
            </a:r>
            <a:r>
              <a:rPr lang="en-US" sz="1600" dirty="0" err="1">
                <a:solidFill>
                  <a:schemeClr val="tx1"/>
                </a:solidFill>
              </a:rPr>
              <a:t>aktuální</a:t>
            </a:r>
            <a:r>
              <a:rPr lang="en-US" sz="1600" dirty="0">
                <a:solidFill>
                  <a:schemeClr val="tx1"/>
                </a:solidFill>
              </a:rPr>
              <a:t> </a:t>
            </a:r>
            <a:r>
              <a:rPr lang="en-US" sz="1600" dirty="0" err="1">
                <a:solidFill>
                  <a:schemeClr val="tx1"/>
                </a:solidFill>
              </a:rPr>
              <a:t>témata</a:t>
            </a:r>
            <a:r>
              <a:rPr lang="en-US" sz="1600" dirty="0">
                <a:solidFill>
                  <a:schemeClr val="tx1"/>
                </a:solidFill>
              </a:rPr>
              <a:t> pro LMD, </a:t>
            </a:r>
            <a:r>
              <a:rPr lang="en-US" sz="1600" dirty="0" err="1">
                <a:solidFill>
                  <a:schemeClr val="tx1"/>
                </a:solidFill>
              </a:rPr>
              <a:t>jako</a:t>
            </a:r>
            <a:r>
              <a:rPr lang="en-US" sz="1600" dirty="0">
                <a:solidFill>
                  <a:schemeClr val="tx1"/>
                </a:solidFill>
              </a:rPr>
              <a:t> </a:t>
            </a:r>
            <a:r>
              <a:rPr lang="en-US" sz="1600" dirty="0" err="1">
                <a:solidFill>
                  <a:schemeClr val="tx1"/>
                </a:solidFill>
              </a:rPr>
              <a:t>jsou</a:t>
            </a:r>
            <a:r>
              <a:rPr lang="en-US" sz="1600" dirty="0">
                <a:solidFill>
                  <a:schemeClr val="tx1"/>
                </a:solidFill>
              </a:rPr>
              <a:t> </a:t>
            </a:r>
            <a:r>
              <a:rPr lang="en-US" sz="1600" dirty="0" err="1">
                <a:solidFill>
                  <a:schemeClr val="tx1"/>
                </a:solidFill>
              </a:rPr>
              <a:t>vozidla</a:t>
            </a:r>
            <a:r>
              <a:rPr lang="en-US" sz="1600" dirty="0">
                <a:solidFill>
                  <a:schemeClr val="tx1"/>
                </a:solidFill>
              </a:rPr>
              <a:t> s </a:t>
            </a:r>
            <a:r>
              <a:rPr lang="en-US" sz="1600" dirty="0" err="1">
                <a:solidFill>
                  <a:schemeClr val="tx1"/>
                </a:solidFill>
              </a:rPr>
              <a:t>alternativním</a:t>
            </a:r>
            <a:r>
              <a:rPr lang="en-US" sz="1600" dirty="0">
                <a:solidFill>
                  <a:schemeClr val="tx1"/>
                </a:solidFill>
              </a:rPr>
              <a:t> </a:t>
            </a:r>
            <a:r>
              <a:rPr lang="en-US" sz="1600" dirty="0" err="1">
                <a:solidFill>
                  <a:schemeClr val="tx1"/>
                </a:solidFill>
              </a:rPr>
              <a:t>pohonem</a:t>
            </a:r>
            <a:r>
              <a:rPr lang="en-US" sz="1600" dirty="0">
                <a:solidFill>
                  <a:schemeClr val="tx1"/>
                </a:solidFill>
              </a:rPr>
              <a:t> a </a:t>
            </a:r>
            <a:r>
              <a:rPr lang="en-US" sz="1600" dirty="0" err="1">
                <a:solidFill>
                  <a:schemeClr val="tx1"/>
                </a:solidFill>
              </a:rPr>
              <a:t>multimodální</a:t>
            </a:r>
            <a:r>
              <a:rPr lang="en-US" sz="1600" dirty="0">
                <a:solidFill>
                  <a:schemeClr val="tx1"/>
                </a:solidFill>
              </a:rPr>
              <a:t> </a:t>
            </a:r>
            <a:r>
              <a:rPr lang="en-US" sz="1600" dirty="0" err="1">
                <a:solidFill>
                  <a:schemeClr val="tx1"/>
                </a:solidFill>
              </a:rPr>
              <a:t>doprava</a:t>
            </a:r>
            <a:r>
              <a:rPr lang="en-US" sz="1600" dirty="0">
                <a:solidFill>
                  <a:schemeClr val="tx1"/>
                </a:solidFill>
              </a:rPr>
              <a:t>.</a:t>
            </a:r>
            <a:endParaRPr lang="en-GB" dirty="0">
              <a:solidFill>
                <a:schemeClr val="tx1">
                  <a:lumMod val="50000"/>
                  <a:lumOff val="50000"/>
                </a:schemeClr>
              </a:solidFill>
            </a:endParaRPr>
          </a:p>
        </p:txBody>
      </p:sp>
      <p:pic>
        <p:nvPicPr>
          <p:cNvPr id="3" name="Immagine 2">
            <a:extLst>
              <a:ext uri="{FF2B5EF4-FFF2-40B4-BE49-F238E27FC236}">
                <a16:creationId xmlns:a16="http://schemas.microsoft.com/office/drawing/2014/main" id="{459193E9-78D5-8853-D986-5D0B6DFED931}"/>
              </a:ext>
            </a:extLst>
          </p:cNvPr>
          <p:cNvPicPr>
            <a:picLocks noChangeAspect="1"/>
          </p:cNvPicPr>
          <p:nvPr/>
        </p:nvPicPr>
        <p:blipFill>
          <a:blip r:embed="rId3"/>
          <a:stretch>
            <a:fillRect/>
          </a:stretch>
        </p:blipFill>
        <p:spPr>
          <a:xfrm>
            <a:off x="319069" y="1827824"/>
            <a:ext cx="857794" cy="85779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err="1">
                <a:solidFill>
                  <a:schemeClr val="lt1"/>
                </a:solidFill>
              </a:rPr>
              <a:t>Dokument</a:t>
            </a:r>
            <a:r>
              <a:rPr lang="en-GB" sz="2800" dirty="0">
                <a:solidFill>
                  <a:schemeClr val="lt1"/>
                </a:solidFill>
              </a:rPr>
              <a:t>, </a:t>
            </a:r>
            <a:r>
              <a:rPr lang="cs-CZ" sz="2800" dirty="0" err="1">
                <a:solidFill>
                  <a:schemeClr val="lt1"/>
                </a:solidFill>
              </a:rPr>
              <a:t>Z</a:t>
            </a:r>
            <a:r>
              <a:rPr lang="en-GB" sz="2800" dirty="0" err="1">
                <a:solidFill>
                  <a:schemeClr val="lt1"/>
                </a:solidFill>
              </a:rPr>
              <a:t>droj</a:t>
            </a:r>
            <a:r>
              <a:rPr lang="en-GB" sz="2800" dirty="0">
                <a:solidFill>
                  <a:schemeClr val="lt1"/>
                </a:solidFill>
              </a:rPr>
              <a:t> 1</a:t>
            </a:r>
          </a:p>
        </p:txBody>
      </p:sp>
      <p:sp>
        <p:nvSpPr>
          <p:cNvPr id="80" name="Google Shape;80;g10b78f226a2_0_0"/>
          <p:cNvSpPr/>
          <p:nvPr/>
        </p:nvSpPr>
        <p:spPr>
          <a:xfrm>
            <a:off x="326575" y="1704724"/>
            <a:ext cx="8477700" cy="481513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lvl="0">
              <a:lnSpc>
                <a:spcPct val="150000"/>
              </a:lnSpc>
              <a:buSzPts val="2000"/>
            </a:pPr>
            <a:r>
              <a:rPr lang="en-GB" sz="1600" dirty="0" err="1">
                <a:solidFill>
                  <a:schemeClr val="tx1"/>
                </a:solidFill>
              </a:rPr>
              <a:t>Zpočátku</a:t>
            </a:r>
            <a:r>
              <a:rPr lang="en-GB" sz="1600" dirty="0">
                <a:solidFill>
                  <a:schemeClr val="tx1"/>
                </a:solidFill>
              </a:rPr>
              <a:t> by </a:t>
            </a:r>
            <a:r>
              <a:rPr lang="en-GB" sz="1600" dirty="0" err="1">
                <a:solidFill>
                  <a:schemeClr val="tx1"/>
                </a:solidFill>
              </a:rPr>
              <a:t>žáci</a:t>
            </a:r>
            <a:r>
              <a:rPr lang="en-GB" sz="1600" dirty="0">
                <a:solidFill>
                  <a:schemeClr val="tx1"/>
                </a:solidFill>
              </a:rPr>
              <a:t> </a:t>
            </a:r>
            <a:r>
              <a:rPr lang="en-GB" sz="1600" dirty="0" err="1">
                <a:solidFill>
                  <a:schemeClr val="tx1"/>
                </a:solidFill>
              </a:rPr>
              <a:t>mohli</a:t>
            </a:r>
            <a:r>
              <a:rPr lang="en-GB" sz="1600" dirty="0">
                <a:solidFill>
                  <a:schemeClr val="tx1"/>
                </a:solidFill>
              </a:rPr>
              <a:t> </a:t>
            </a:r>
            <a:r>
              <a:rPr lang="en-GB" sz="1600" dirty="0" err="1">
                <a:solidFill>
                  <a:schemeClr val="tx1"/>
                </a:solidFill>
              </a:rPr>
              <a:t>chtít</a:t>
            </a:r>
            <a:endParaRPr lang="en-GB" sz="1600" dirty="0">
              <a:solidFill>
                <a:schemeClr val="tx1"/>
              </a:solidFill>
            </a:endParaRPr>
          </a:p>
          <a:p>
            <a:pPr lvl="0">
              <a:lnSpc>
                <a:spcPct val="150000"/>
              </a:lnSpc>
              <a:buSzPts val="2000"/>
            </a:pPr>
            <a:r>
              <a:rPr lang="en-GB" sz="1600" dirty="0" err="1">
                <a:solidFill>
                  <a:schemeClr val="tx1"/>
                </a:solidFill>
              </a:rPr>
              <a:t>zjistit</a:t>
            </a:r>
            <a:r>
              <a:rPr lang="en-GB" sz="1600" dirty="0">
                <a:solidFill>
                  <a:schemeClr val="tx1"/>
                </a:solidFill>
              </a:rPr>
              <a:t>, co je to</a:t>
            </a:r>
          </a:p>
          <a:p>
            <a:pPr lvl="0">
              <a:lnSpc>
                <a:spcPct val="150000"/>
              </a:lnSpc>
              <a:buSzPts val="2000"/>
            </a:pPr>
            <a:r>
              <a:rPr lang="en-GB" sz="1600" b="1" dirty="0" err="1">
                <a:solidFill>
                  <a:schemeClr val="tx1"/>
                </a:solidFill>
              </a:rPr>
              <a:t>Evropská</a:t>
            </a:r>
            <a:r>
              <a:rPr lang="en-GB" sz="1600" b="1" dirty="0">
                <a:solidFill>
                  <a:schemeClr val="tx1"/>
                </a:solidFill>
              </a:rPr>
              <a:t> </a:t>
            </a:r>
            <a:r>
              <a:rPr lang="en-GB" sz="1600" b="1" dirty="0" err="1">
                <a:solidFill>
                  <a:schemeClr val="tx1"/>
                </a:solidFill>
              </a:rPr>
              <a:t>zelená</a:t>
            </a:r>
            <a:r>
              <a:rPr lang="en-GB" sz="1600" b="1" dirty="0">
                <a:solidFill>
                  <a:schemeClr val="tx1"/>
                </a:solidFill>
              </a:rPr>
              <a:t> </a:t>
            </a:r>
            <a:r>
              <a:rPr lang="en-GB" sz="1600" b="1" dirty="0" err="1">
                <a:solidFill>
                  <a:schemeClr val="tx1"/>
                </a:solidFill>
              </a:rPr>
              <a:t>dohoda</a:t>
            </a:r>
            <a:endParaRPr lang="en-GB" sz="1600" b="1" dirty="0">
              <a:solidFill>
                <a:schemeClr val="tx1"/>
              </a:solidFill>
            </a:endParaRPr>
          </a:p>
          <a:p>
            <a:pPr lvl="0">
              <a:lnSpc>
                <a:spcPct val="150000"/>
              </a:lnSpc>
              <a:buSzPts val="2000"/>
            </a:pPr>
            <a:endParaRPr lang="en-GB" sz="1600" dirty="0">
              <a:solidFill>
                <a:schemeClr val="tx1"/>
              </a:solidFill>
            </a:endParaRPr>
          </a:p>
          <a:p>
            <a:pPr marL="0" marR="0" lvl="0" indent="0" algn="l" rtl="0">
              <a:lnSpc>
                <a:spcPct val="150000"/>
              </a:lnSpc>
              <a:spcBef>
                <a:spcPts val="0"/>
              </a:spcBef>
              <a:spcAft>
                <a:spcPts val="0"/>
              </a:spcAft>
              <a:buClr>
                <a:srgbClr val="000000"/>
              </a:buClr>
              <a:buSzPts val="2000"/>
              <a:buFont typeface="Arial"/>
              <a:buNone/>
            </a:pPr>
            <a:endParaRPr lang="en-GB" sz="1600" dirty="0">
              <a:solidFill>
                <a:schemeClr val="tx1"/>
              </a:solidFill>
            </a:endParaRPr>
          </a:p>
          <a:p>
            <a:pPr lvl="0">
              <a:lnSpc>
                <a:spcPct val="150000"/>
              </a:lnSpc>
              <a:buSzPts val="2000"/>
            </a:pPr>
            <a:r>
              <a:rPr lang="en-GB" sz="1600" dirty="0" err="1">
                <a:solidFill>
                  <a:schemeClr val="tx1"/>
                </a:solidFill>
              </a:rPr>
              <a:t>Sledujte</a:t>
            </a:r>
            <a:r>
              <a:rPr lang="en-GB" sz="1600" dirty="0">
                <a:solidFill>
                  <a:schemeClr val="tx1"/>
                </a:solidFill>
              </a:rPr>
              <a:t> </a:t>
            </a:r>
            <a:r>
              <a:rPr lang="en-GB" sz="1600" b="1" dirty="0">
                <a:solidFill>
                  <a:schemeClr val="tx1"/>
                </a:solidFill>
              </a:rPr>
              <a:t>#</a:t>
            </a:r>
            <a:r>
              <a:rPr lang="en-GB" sz="1600" b="1" dirty="0" err="1">
                <a:solidFill>
                  <a:schemeClr val="tx1"/>
                </a:solidFill>
              </a:rPr>
              <a:t>EUGreenDeal</a:t>
            </a:r>
            <a:r>
              <a:rPr lang="en-GB" sz="1600" b="1" dirty="0">
                <a:solidFill>
                  <a:schemeClr val="tx1"/>
                </a:solidFill>
              </a:rPr>
              <a:t> </a:t>
            </a:r>
          </a:p>
          <a:p>
            <a:pPr lvl="0">
              <a:lnSpc>
                <a:spcPct val="150000"/>
              </a:lnSpc>
              <a:buSzPts val="2000"/>
            </a:pPr>
            <a:r>
              <a:rPr lang="en-GB" sz="1600" dirty="0">
                <a:solidFill>
                  <a:schemeClr val="tx1"/>
                </a:solidFill>
              </a:rPr>
              <a:t>v </a:t>
            </a:r>
            <a:r>
              <a:rPr lang="en-GB" sz="1600" dirty="0" err="1">
                <a:solidFill>
                  <a:schemeClr val="tx1"/>
                </a:solidFill>
              </a:rPr>
              <a:t>médiích</a:t>
            </a:r>
            <a:r>
              <a:rPr lang="en-GB" sz="1600" dirty="0">
                <a:solidFill>
                  <a:schemeClr val="tx1"/>
                </a:solidFill>
              </a:rPr>
              <a:t> pro </a:t>
            </a:r>
            <a:r>
              <a:rPr lang="en-GB" sz="1600" dirty="0" err="1">
                <a:solidFill>
                  <a:schemeClr val="tx1"/>
                </a:solidFill>
              </a:rPr>
              <a:t>více</a:t>
            </a:r>
            <a:r>
              <a:rPr lang="en-GB" sz="1600" dirty="0">
                <a:solidFill>
                  <a:schemeClr val="tx1"/>
                </a:solidFill>
              </a:rPr>
              <a:t> </a:t>
            </a:r>
            <a:r>
              <a:rPr lang="en-GB" sz="1600" dirty="0" err="1">
                <a:solidFill>
                  <a:schemeClr val="tx1"/>
                </a:solidFill>
              </a:rPr>
              <a:t>informací</a:t>
            </a:r>
            <a:r>
              <a:rPr lang="en-GB" sz="1600" dirty="0">
                <a:solidFill>
                  <a:schemeClr val="tx1"/>
                </a:solidFill>
              </a:rPr>
              <a:t> </a:t>
            </a:r>
          </a:p>
          <a:p>
            <a:pPr lvl="0">
              <a:lnSpc>
                <a:spcPct val="150000"/>
              </a:lnSpc>
              <a:buSzPts val="2000"/>
            </a:pPr>
            <a:r>
              <a:rPr lang="cs-CZ" sz="1600" dirty="0">
                <a:solidFill>
                  <a:schemeClr val="tx1"/>
                </a:solidFill>
              </a:rPr>
              <a:t>a</a:t>
            </a:r>
            <a:r>
              <a:rPr lang="en-GB" sz="1600" dirty="0">
                <a:solidFill>
                  <a:schemeClr val="tx1"/>
                </a:solidFill>
              </a:rPr>
              <a:t> </a:t>
            </a:r>
            <a:r>
              <a:rPr lang="en-GB" sz="1600" dirty="0" err="1">
                <a:solidFill>
                  <a:schemeClr val="tx1"/>
                </a:solidFill>
              </a:rPr>
              <a:t>aktualizac</a:t>
            </a:r>
            <a:r>
              <a:rPr lang="cs-CZ" sz="1600" dirty="0">
                <a:solidFill>
                  <a:schemeClr val="tx1"/>
                </a:solidFill>
              </a:rPr>
              <a:t>í</a:t>
            </a:r>
            <a:endParaRPr lang="en-GB" sz="2000" dirty="0">
              <a:solidFill>
                <a:schemeClr val="tx1"/>
              </a:solidFill>
            </a:endParaRPr>
          </a:p>
          <a:p>
            <a:pPr marL="0" lvl="0" indent="0" algn="l" rtl="0">
              <a:spcBef>
                <a:spcPts val="0"/>
              </a:spcBef>
              <a:spcAft>
                <a:spcPts val="0"/>
              </a:spcAft>
              <a:buNone/>
            </a:pP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5" name="Immagine 4">
            <a:extLst>
              <a:ext uri="{FF2B5EF4-FFF2-40B4-BE49-F238E27FC236}">
                <a16:creationId xmlns:a16="http://schemas.microsoft.com/office/drawing/2014/main" id="{A2061F95-2A3B-73E3-98C9-44759C54D925}"/>
              </a:ext>
            </a:extLst>
          </p:cNvPr>
          <p:cNvPicPr>
            <a:picLocks noChangeAspect="1"/>
          </p:cNvPicPr>
          <p:nvPr/>
        </p:nvPicPr>
        <p:blipFill>
          <a:blip r:embed="rId3"/>
          <a:stretch>
            <a:fillRect/>
          </a:stretch>
        </p:blipFill>
        <p:spPr>
          <a:xfrm>
            <a:off x="3580684" y="1704724"/>
            <a:ext cx="5236741" cy="481513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err="1">
                <a:solidFill>
                  <a:schemeClr val="lt1"/>
                </a:solidFill>
              </a:rPr>
              <a:t>Dokument</a:t>
            </a:r>
            <a:r>
              <a:rPr lang="en-GB" sz="2800" dirty="0">
                <a:solidFill>
                  <a:schemeClr val="lt1"/>
                </a:solidFill>
              </a:rPr>
              <a:t>, </a:t>
            </a:r>
            <a:r>
              <a:rPr lang="cs-CZ" sz="2800" dirty="0">
                <a:solidFill>
                  <a:schemeClr val="lt1"/>
                </a:solidFill>
              </a:rPr>
              <a:t>Z</a:t>
            </a:r>
            <a:r>
              <a:rPr lang="en-GB" sz="2800" dirty="0" err="1">
                <a:solidFill>
                  <a:schemeClr val="lt1"/>
                </a:solidFill>
              </a:rPr>
              <a:t>droj</a:t>
            </a:r>
            <a:r>
              <a:rPr lang="en-GB" sz="2800" dirty="0">
                <a:solidFill>
                  <a:schemeClr val="lt1"/>
                </a:solidFill>
              </a:rPr>
              <a:t> 1</a:t>
            </a:r>
          </a:p>
        </p:txBody>
      </p:sp>
      <p:sp>
        <p:nvSpPr>
          <p:cNvPr id="80" name="Google Shape;80;g10b78f226a2_0_0"/>
          <p:cNvSpPr/>
          <p:nvPr/>
        </p:nvSpPr>
        <p:spPr>
          <a:xfrm>
            <a:off x="326575" y="1704724"/>
            <a:ext cx="8477700" cy="481513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lvl="0" indent="0" algn="l" rtl="0">
              <a:spcBef>
                <a:spcPts val="0"/>
              </a:spcBef>
              <a:spcAft>
                <a:spcPts val="0"/>
              </a:spcAft>
              <a:buNone/>
            </a:pP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2" name="Elementi multimediali online 1" title="EUGreenDeal - Transport">
            <a:hlinkClick r:id="" action="ppaction://media"/>
            <a:extLst>
              <a:ext uri="{FF2B5EF4-FFF2-40B4-BE49-F238E27FC236}">
                <a16:creationId xmlns:a16="http://schemas.microsoft.com/office/drawing/2014/main" id="{42B913D0-7B2A-B8A4-2B21-5CA6218B64AF}"/>
              </a:ext>
            </a:extLst>
          </p:cNvPr>
          <p:cNvPicPr>
            <a:picLocks noRot="1" noChangeAspect="1"/>
          </p:cNvPicPr>
          <p:nvPr>
            <a:videoFile r:link="rId1"/>
          </p:nvPr>
        </p:nvPicPr>
        <p:blipFill>
          <a:blip r:embed="rId6"/>
          <a:stretch>
            <a:fillRect/>
          </a:stretch>
        </p:blipFill>
        <p:spPr>
          <a:xfrm>
            <a:off x="5182394" y="1973817"/>
            <a:ext cx="3073225" cy="1736372"/>
          </a:xfrm>
          <a:prstGeom prst="rect">
            <a:avLst/>
          </a:prstGeom>
        </p:spPr>
      </p:pic>
      <p:pic>
        <p:nvPicPr>
          <p:cNvPr id="3" name="Elementi multimediali online 2" title="EUGreenDeal – Energy">
            <a:hlinkClick r:id="" action="ppaction://media"/>
            <a:extLst>
              <a:ext uri="{FF2B5EF4-FFF2-40B4-BE49-F238E27FC236}">
                <a16:creationId xmlns:a16="http://schemas.microsoft.com/office/drawing/2014/main" id="{AFC4651D-D984-2A05-C77C-08BA1985AB18}"/>
              </a:ext>
            </a:extLst>
          </p:cNvPr>
          <p:cNvPicPr>
            <a:picLocks noRot="1" noChangeAspect="1"/>
          </p:cNvPicPr>
          <p:nvPr>
            <a:videoFile r:link="rId2"/>
          </p:nvPr>
        </p:nvPicPr>
        <p:blipFill>
          <a:blip r:embed="rId7"/>
          <a:stretch>
            <a:fillRect/>
          </a:stretch>
        </p:blipFill>
        <p:spPr>
          <a:xfrm>
            <a:off x="5182394" y="4246840"/>
            <a:ext cx="3073225" cy="1736372"/>
          </a:xfrm>
          <a:prstGeom prst="rect">
            <a:avLst/>
          </a:prstGeom>
        </p:spPr>
      </p:pic>
      <p:pic>
        <p:nvPicPr>
          <p:cNvPr id="4" name="Elementi multimediali online 3" title="EUGreenDeal - EU Emissions Trading System">
            <a:hlinkClick r:id="" action="ppaction://media"/>
            <a:extLst>
              <a:ext uri="{FF2B5EF4-FFF2-40B4-BE49-F238E27FC236}">
                <a16:creationId xmlns:a16="http://schemas.microsoft.com/office/drawing/2014/main" id="{E55E63F9-0B6C-27A9-22C2-F386B28FC674}"/>
              </a:ext>
            </a:extLst>
          </p:cNvPr>
          <p:cNvPicPr>
            <a:picLocks noRot="1" noChangeAspect="1"/>
          </p:cNvPicPr>
          <p:nvPr>
            <a:videoFile r:link="rId3"/>
          </p:nvPr>
        </p:nvPicPr>
        <p:blipFill>
          <a:blip r:embed="rId8"/>
          <a:stretch>
            <a:fillRect/>
          </a:stretch>
        </p:blipFill>
        <p:spPr>
          <a:xfrm>
            <a:off x="685181" y="4257191"/>
            <a:ext cx="3073225" cy="1736372"/>
          </a:xfrm>
          <a:prstGeom prst="rect">
            <a:avLst/>
          </a:prstGeom>
        </p:spPr>
      </p:pic>
      <p:sp>
        <p:nvSpPr>
          <p:cNvPr id="6" name="CasellaDiTesto 5">
            <a:extLst>
              <a:ext uri="{FF2B5EF4-FFF2-40B4-BE49-F238E27FC236}">
                <a16:creationId xmlns:a16="http://schemas.microsoft.com/office/drawing/2014/main" id="{93F5396D-F70B-7727-A0CE-3E93AFD59FEE}"/>
              </a:ext>
            </a:extLst>
          </p:cNvPr>
          <p:cNvSpPr txBox="1"/>
          <p:nvPr/>
        </p:nvSpPr>
        <p:spPr>
          <a:xfrm>
            <a:off x="602234" y="1849622"/>
            <a:ext cx="3442317" cy="1893339"/>
          </a:xfrm>
          <a:prstGeom prst="rect">
            <a:avLst/>
          </a:prstGeom>
          <a:noFill/>
        </p:spPr>
        <p:txBody>
          <a:bodyPr wrap="square" rtlCol="0">
            <a:spAutoFit/>
          </a:bodyPr>
          <a:lstStyle/>
          <a:p>
            <a:pPr algn="just">
              <a:lnSpc>
                <a:spcPct val="150000"/>
              </a:lnSpc>
            </a:pPr>
            <a:r>
              <a:rPr lang="en-US" sz="1600" dirty="0" err="1"/>
              <a:t>Další</a:t>
            </a:r>
            <a:r>
              <a:rPr lang="en-US" sz="1600" dirty="0"/>
              <a:t> </a:t>
            </a:r>
            <a:r>
              <a:rPr lang="en-US" sz="1600" dirty="0" err="1"/>
              <a:t>vzdělávací</a:t>
            </a:r>
            <a:r>
              <a:rPr lang="en-US" sz="1600" dirty="0"/>
              <a:t> </a:t>
            </a:r>
            <a:r>
              <a:rPr lang="en-US" sz="1600" dirty="0" err="1"/>
              <a:t>videa</a:t>
            </a:r>
            <a:r>
              <a:rPr lang="en-US" sz="1600" dirty="0"/>
              <a:t> o </a:t>
            </a:r>
            <a:r>
              <a:rPr lang="en-US" sz="1600" dirty="0" err="1"/>
              <a:t>hlavních</a:t>
            </a:r>
            <a:r>
              <a:rPr lang="en-US" sz="1600" dirty="0"/>
              <a:t> </a:t>
            </a:r>
            <a:r>
              <a:rPr lang="en-US" sz="1600" dirty="0" err="1"/>
              <a:t>problémech</a:t>
            </a:r>
            <a:r>
              <a:rPr lang="en-US" sz="1600" dirty="0"/>
              <a:t>, </a:t>
            </a:r>
            <a:r>
              <a:rPr lang="en-US" sz="1600" dirty="0" err="1"/>
              <a:t>kterými</a:t>
            </a:r>
            <a:r>
              <a:rPr lang="en-US" sz="1600" dirty="0"/>
              <a:t> se </a:t>
            </a:r>
            <a:r>
              <a:rPr lang="en-US" sz="1600" dirty="0" err="1"/>
              <a:t>zabývá</a:t>
            </a:r>
            <a:endParaRPr lang="en-US" sz="1600" dirty="0"/>
          </a:p>
          <a:p>
            <a:pPr algn="just">
              <a:lnSpc>
                <a:spcPct val="150000"/>
              </a:lnSpc>
            </a:pPr>
            <a:r>
              <a:rPr lang="en-US" sz="1600" b="1" dirty="0" err="1"/>
              <a:t>Evropská</a:t>
            </a:r>
            <a:r>
              <a:rPr lang="en-US" sz="1600" b="1" dirty="0"/>
              <a:t> </a:t>
            </a:r>
            <a:r>
              <a:rPr lang="en-US" sz="1600" b="1" dirty="0" err="1"/>
              <a:t>zelená</a:t>
            </a:r>
            <a:r>
              <a:rPr lang="en-US" sz="1600" b="1" dirty="0"/>
              <a:t> </a:t>
            </a:r>
            <a:r>
              <a:rPr lang="en-US" sz="1600" b="1" dirty="0" err="1"/>
              <a:t>dohoda</a:t>
            </a:r>
            <a:r>
              <a:rPr lang="en-US" sz="1600" b="1" dirty="0"/>
              <a:t> </a:t>
            </a:r>
          </a:p>
          <a:p>
            <a:pPr algn="just">
              <a:lnSpc>
                <a:spcPct val="150000"/>
              </a:lnSpc>
            </a:pPr>
            <a:r>
              <a:rPr lang="en-US" sz="1600" dirty="0" err="1"/>
              <a:t>jsou</a:t>
            </a:r>
            <a:r>
              <a:rPr lang="en-US" sz="1600" dirty="0"/>
              <a:t> k </a:t>
            </a:r>
            <a:r>
              <a:rPr lang="en-US" sz="1600" dirty="0" err="1"/>
              <a:t>dispozici</a:t>
            </a:r>
            <a:r>
              <a:rPr lang="en-US" sz="1600" dirty="0"/>
              <a:t> </a:t>
            </a:r>
            <a:r>
              <a:rPr lang="en-US" sz="1600" dirty="0" err="1"/>
              <a:t>na</a:t>
            </a:r>
            <a:r>
              <a:rPr lang="en-US" sz="1600" dirty="0"/>
              <a:t> </a:t>
            </a:r>
            <a:r>
              <a:rPr lang="en-US" sz="1600" dirty="0" err="1"/>
              <a:t>oficiálním</a:t>
            </a:r>
            <a:r>
              <a:rPr lang="en-US" sz="1600" dirty="0"/>
              <a:t> </a:t>
            </a:r>
            <a:r>
              <a:rPr lang="en-US" sz="1600" dirty="0" err="1"/>
              <a:t>kanálu</a:t>
            </a:r>
            <a:r>
              <a:rPr lang="en-US" sz="1600" dirty="0"/>
              <a:t> </a:t>
            </a:r>
            <a:r>
              <a:rPr lang="en-US" sz="1600" b="1" dirty="0" err="1"/>
              <a:t>Evropské</a:t>
            </a:r>
            <a:r>
              <a:rPr lang="en-US" sz="1600" b="1" dirty="0"/>
              <a:t> </a:t>
            </a:r>
            <a:r>
              <a:rPr lang="en-US" sz="1600" b="1" dirty="0" err="1"/>
              <a:t>komise</a:t>
            </a:r>
            <a:r>
              <a:rPr lang="en-US" sz="1600" b="1" dirty="0"/>
              <a:t> </a:t>
            </a:r>
            <a:r>
              <a:rPr lang="en-US" sz="1600" dirty="0" err="1"/>
              <a:t>na</a:t>
            </a:r>
            <a:r>
              <a:rPr lang="en-US" sz="1600" dirty="0"/>
              <a:t> YouTube</a:t>
            </a:r>
          </a:p>
        </p:txBody>
      </p:sp>
      <p:sp>
        <p:nvSpPr>
          <p:cNvPr id="5" name="CasellaDiTesto 4">
            <a:extLst>
              <a:ext uri="{FF2B5EF4-FFF2-40B4-BE49-F238E27FC236}">
                <a16:creationId xmlns:a16="http://schemas.microsoft.com/office/drawing/2014/main" id="{8A8CC351-AF58-B6D0-44CE-827D539E7115}"/>
              </a:ext>
            </a:extLst>
          </p:cNvPr>
          <p:cNvSpPr txBox="1"/>
          <p:nvPr/>
        </p:nvSpPr>
        <p:spPr>
          <a:xfrm>
            <a:off x="888381" y="6154763"/>
            <a:ext cx="3156170" cy="523220"/>
          </a:xfrm>
          <a:prstGeom prst="rect">
            <a:avLst/>
          </a:prstGeom>
          <a:noFill/>
        </p:spPr>
        <p:txBody>
          <a:bodyPr wrap="square" rtlCol="0">
            <a:spAutoFit/>
          </a:bodyPr>
          <a:lstStyle/>
          <a:p>
            <a:r>
              <a:rPr lang="pt-BR" dirty="0"/>
              <a:t>Systém EU pro obchodování s emisemi</a:t>
            </a:r>
            <a:endParaRPr lang="it-IT" dirty="0"/>
          </a:p>
        </p:txBody>
      </p:sp>
      <p:sp>
        <p:nvSpPr>
          <p:cNvPr id="7" name="CasellaDiTesto 6">
            <a:extLst>
              <a:ext uri="{FF2B5EF4-FFF2-40B4-BE49-F238E27FC236}">
                <a16:creationId xmlns:a16="http://schemas.microsoft.com/office/drawing/2014/main" id="{7866C992-6595-EFBE-3F3D-06E76CD592CF}"/>
              </a:ext>
            </a:extLst>
          </p:cNvPr>
          <p:cNvSpPr txBox="1"/>
          <p:nvPr/>
        </p:nvSpPr>
        <p:spPr>
          <a:xfrm>
            <a:off x="5486400" y="3815644"/>
            <a:ext cx="2494844" cy="307777"/>
          </a:xfrm>
          <a:prstGeom prst="rect">
            <a:avLst/>
          </a:prstGeom>
          <a:noFill/>
        </p:spPr>
        <p:txBody>
          <a:bodyPr wrap="square" rtlCol="0">
            <a:spAutoFit/>
          </a:bodyPr>
          <a:lstStyle/>
          <a:p>
            <a:r>
              <a:rPr lang="cs-CZ" dirty="0"/>
              <a:t>Doprava</a:t>
            </a:r>
            <a:endParaRPr lang="it-IT" dirty="0"/>
          </a:p>
        </p:txBody>
      </p:sp>
      <p:sp>
        <p:nvSpPr>
          <p:cNvPr id="8" name="CasellaDiTesto 7">
            <a:extLst>
              <a:ext uri="{FF2B5EF4-FFF2-40B4-BE49-F238E27FC236}">
                <a16:creationId xmlns:a16="http://schemas.microsoft.com/office/drawing/2014/main" id="{2D67D5E9-2DC8-AEC8-46DE-1E46B5630CD9}"/>
              </a:ext>
            </a:extLst>
          </p:cNvPr>
          <p:cNvSpPr txBox="1"/>
          <p:nvPr/>
        </p:nvSpPr>
        <p:spPr>
          <a:xfrm>
            <a:off x="5486400" y="6152934"/>
            <a:ext cx="2133600" cy="307777"/>
          </a:xfrm>
          <a:prstGeom prst="rect">
            <a:avLst/>
          </a:prstGeom>
          <a:noFill/>
        </p:spPr>
        <p:txBody>
          <a:bodyPr wrap="square" rtlCol="0">
            <a:spAutoFit/>
          </a:bodyPr>
          <a:lstStyle/>
          <a:p>
            <a:r>
              <a:rPr lang="cs-CZ" dirty="0"/>
              <a:t>Energie</a:t>
            </a:r>
            <a:endParaRPr lang="it-IT" dirty="0"/>
          </a:p>
        </p:txBody>
      </p:sp>
      <p:pic>
        <p:nvPicPr>
          <p:cNvPr id="9" name="Immagine 8">
            <a:extLst>
              <a:ext uri="{FF2B5EF4-FFF2-40B4-BE49-F238E27FC236}">
                <a16:creationId xmlns:a16="http://schemas.microsoft.com/office/drawing/2014/main" id="{D6733AB3-4AC4-5486-E2C6-CC806E35671D}"/>
              </a:ext>
            </a:extLst>
          </p:cNvPr>
          <p:cNvPicPr>
            <a:picLocks noChangeAspect="1"/>
          </p:cNvPicPr>
          <p:nvPr/>
        </p:nvPicPr>
        <p:blipFill>
          <a:blip r:embed="rId9"/>
          <a:stretch>
            <a:fillRect/>
          </a:stretch>
        </p:blipFill>
        <p:spPr>
          <a:xfrm>
            <a:off x="4467798" y="3580476"/>
            <a:ext cx="676715" cy="676715"/>
          </a:xfrm>
          <a:prstGeom prst="rect">
            <a:avLst/>
          </a:prstGeom>
        </p:spPr>
      </p:pic>
      <p:pic>
        <p:nvPicPr>
          <p:cNvPr id="10" name="Immagine 9">
            <a:extLst>
              <a:ext uri="{FF2B5EF4-FFF2-40B4-BE49-F238E27FC236}">
                <a16:creationId xmlns:a16="http://schemas.microsoft.com/office/drawing/2014/main" id="{6AC6B77B-83D5-570D-2DAA-5D4C69B22E3E}"/>
              </a:ext>
            </a:extLst>
          </p:cNvPr>
          <p:cNvPicPr>
            <a:picLocks noChangeAspect="1"/>
          </p:cNvPicPr>
          <p:nvPr/>
        </p:nvPicPr>
        <p:blipFill>
          <a:blip r:embed="rId9"/>
          <a:stretch>
            <a:fillRect/>
          </a:stretch>
        </p:blipFill>
        <p:spPr>
          <a:xfrm>
            <a:off x="4505679" y="5809598"/>
            <a:ext cx="676715" cy="676715"/>
          </a:xfrm>
          <a:prstGeom prst="rect">
            <a:avLst/>
          </a:prstGeom>
        </p:spPr>
      </p:pic>
      <p:pic>
        <p:nvPicPr>
          <p:cNvPr id="11" name="Immagine 10">
            <a:extLst>
              <a:ext uri="{FF2B5EF4-FFF2-40B4-BE49-F238E27FC236}">
                <a16:creationId xmlns:a16="http://schemas.microsoft.com/office/drawing/2014/main" id="{FB5EFBC1-F847-8EB2-356D-894E82C84805}"/>
              </a:ext>
            </a:extLst>
          </p:cNvPr>
          <p:cNvPicPr>
            <a:picLocks noChangeAspect="1"/>
          </p:cNvPicPr>
          <p:nvPr/>
        </p:nvPicPr>
        <p:blipFill>
          <a:blip r:embed="rId9"/>
          <a:stretch>
            <a:fillRect/>
          </a:stretch>
        </p:blipFill>
        <p:spPr>
          <a:xfrm>
            <a:off x="192725" y="5918356"/>
            <a:ext cx="676715" cy="676715"/>
          </a:xfrm>
          <a:prstGeom prst="rect">
            <a:avLst/>
          </a:prstGeom>
        </p:spPr>
      </p:pic>
    </p:spTree>
    <p:extLst>
      <p:ext uri="{BB962C8B-B14F-4D97-AF65-F5344CB8AC3E}">
        <p14:creationId xmlns:p14="http://schemas.microsoft.com/office/powerpoint/2010/main" val="81950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3"/>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5" fill="hold" display="0">
                  <p:stCondLst>
                    <p:cond delay="indefinite"/>
                  </p:stCondLst>
                </p:cTn>
                <p:tgtEl>
                  <p:spTgt spid="2"/>
                </p:tgtEl>
              </p:cMediaNode>
            </p:video>
            <p:seq concurrent="1" nextAc="seek">
              <p:cTn id="16" restart="whenNotActive" fill="hold" evtFilter="cancelBubble" nodeType="interactiveSeq">
                <p:stCondLst>
                  <p:cond evt="onClick" delay="0">
                    <p:tgtEl>
                      <p:spTgt spid="2"/>
                    </p:tgtEl>
                  </p:cond>
                </p:stCondLst>
                <p:endSync evt="end" delay="0">
                  <p:rtn val="all"/>
                </p:endSync>
                <p:childTnLst>
                  <p:par>
                    <p:cTn id="17" fill="hold">
                      <p:stCondLst>
                        <p:cond delay="0"/>
                      </p:stCondLst>
                      <p:childTnLst>
                        <p:par>
                          <p:cTn id="18" fill="hold">
                            <p:stCondLst>
                              <p:cond delay="0"/>
                            </p:stCondLst>
                            <p:childTnLst>
                              <p:par>
                                <p:cTn id="19" presetID="2" presetClass="mediacall" presetSubtype="0" fill="hold" nodeType="clickEffect">
                                  <p:stCondLst>
                                    <p:cond delay="0"/>
                                  </p:stCondLst>
                                  <p:childTnLst>
                                    <p:cmd type="call" cmd="togglePause">
                                      <p:cBhvr>
                                        <p:cTn id="20" dur="1" fill="hold"/>
                                        <p:tgtEl>
                                          <p:spTgt spid="2"/>
                                        </p:tgtEl>
                                      </p:cBhvr>
                                    </p:cmd>
                                  </p:childTnLst>
                                </p:cTn>
                              </p:par>
                            </p:childTnLst>
                          </p:cTn>
                        </p:par>
                      </p:childTnLst>
                    </p:cTn>
                  </p:par>
                </p:childTnLst>
              </p:cTn>
              <p:nextCondLst>
                <p:cond evt="onClick" delay="0">
                  <p:tgtEl>
                    <p:spTgt spid="2"/>
                  </p:tgtEl>
                </p:cond>
              </p:nextCondLst>
            </p:seq>
            <p:video>
              <p:cMediaNode vol="80000">
                <p:cTn id="21" fill="hold" display="0">
                  <p:stCondLst>
                    <p:cond delay="indefinite"/>
                  </p:stCondLst>
                </p:cTn>
                <p:tgtEl>
                  <p:spTgt spid="3"/>
                </p:tgtEl>
              </p:cMediaNode>
            </p:video>
            <p:seq concurrent="1" nextAc="seek">
              <p:cTn id="22" restart="whenNotActive" fill="hold" evtFilter="cancelBubble" nodeType="interactiveSeq">
                <p:stCondLst>
                  <p:cond evt="onClick" delay="0">
                    <p:tgtEl>
                      <p:spTgt spid="3"/>
                    </p:tgtEl>
                  </p:cond>
                </p:stCondLst>
                <p:endSync evt="end" delay="0">
                  <p:rtn val="all"/>
                </p:endSync>
                <p:childTnLst>
                  <p:par>
                    <p:cTn id="23" fill="hold">
                      <p:stCondLst>
                        <p:cond delay="0"/>
                      </p:stCondLst>
                      <p:childTnLst>
                        <p:par>
                          <p:cTn id="24" fill="hold">
                            <p:stCondLst>
                              <p:cond delay="0"/>
                            </p:stCondLst>
                            <p:childTnLst>
                              <p:par>
                                <p:cTn id="25" presetID="2" presetClass="mediacall" presetSubtype="0" fill="hold" nodeType="clickEffect">
                                  <p:stCondLst>
                                    <p:cond delay="0"/>
                                  </p:stCondLst>
                                  <p:childTnLst>
                                    <p:cmd type="call" cmd="togglePause">
                                      <p:cBhvr>
                                        <p:cTn id="26" dur="1" fill="hold"/>
                                        <p:tgtEl>
                                          <p:spTgt spid="3"/>
                                        </p:tgtEl>
                                      </p:cBhvr>
                                    </p:cmd>
                                  </p:childTnLst>
                                </p:cTn>
                              </p:par>
                            </p:childTnLst>
                          </p:cTn>
                        </p:par>
                      </p:childTnLst>
                    </p:cTn>
                  </p:par>
                </p:childTnLst>
              </p:cTn>
              <p:nextCondLst>
                <p:cond evt="onClick" delay="0">
                  <p:tgtEl>
                    <p:spTgt spid="3"/>
                  </p:tgtEl>
                </p:cond>
              </p:nextCondLst>
            </p:seq>
            <p:video>
              <p:cMediaNode vol="80000">
                <p:cTn id="27" fill="hold" display="0">
                  <p:stCondLst>
                    <p:cond delay="indefinite"/>
                  </p:stCondLst>
                </p:cTn>
                <p:tgtEl>
                  <p:spTgt spid="4"/>
                </p:tgtEl>
              </p:cMediaNode>
            </p:video>
            <p:seq concurrent="1" nextAc="seek">
              <p:cTn id="28" restart="whenNotActive" fill="hold" evtFilter="cancelBubble" nodeType="interactiveSeq">
                <p:stCondLst>
                  <p:cond evt="onClick" delay="0">
                    <p:tgtEl>
                      <p:spTgt spid="4"/>
                    </p:tgtEl>
                  </p:cond>
                </p:stCondLst>
                <p:endSync evt="end" delay="0">
                  <p:rtn val="all"/>
                </p:endSync>
                <p:childTnLst>
                  <p:par>
                    <p:cTn id="29" fill="hold">
                      <p:stCondLst>
                        <p:cond delay="0"/>
                      </p:stCondLst>
                      <p:childTnLst>
                        <p:par>
                          <p:cTn id="30" fill="hold">
                            <p:stCondLst>
                              <p:cond delay="0"/>
                            </p:stCondLst>
                            <p:childTnLst>
                              <p:par>
                                <p:cTn id="31" presetID="2" presetClass="mediacall" presetSubtype="0" fill="hold" nodeType="clickEffect">
                                  <p:stCondLst>
                                    <p:cond delay="0"/>
                                  </p:stCondLst>
                                  <p:childTnLst>
                                    <p:cmd type="call" cmd="togglePause">
                                      <p:cBhvr>
                                        <p:cTn id="3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err="1">
                <a:solidFill>
                  <a:schemeClr val="lt1"/>
                </a:solidFill>
              </a:rPr>
              <a:t>Dokument</a:t>
            </a:r>
            <a:r>
              <a:rPr lang="en-GB" sz="2800" dirty="0">
                <a:solidFill>
                  <a:schemeClr val="lt1"/>
                </a:solidFill>
              </a:rPr>
              <a:t>, </a:t>
            </a:r>
            <a:r>
              <a:rPr lang="cs-CZ" sz="2800" dirty="0">
                <a:solidFill>
                  <a:schemeClr val="lt1"/>
                </a:solidFill>
              </a:rPr>
              <a:t>Z</a:t>
            </a:r>
            <a:r>
              <a:rPr lang="en-GB" sz="2800" dirty="0" err="1">
                <a:solidFill>
                  <a:schemeClr val="lt1"/>
                </a:solidFill>
              </a:rPr>
              <a:t>droj</a:t>
            </a:r>
            <a:r>
              <a:rPr lang="en-GB" sz="2800" dirty="0">
                <a:solidFill>
                  <a:schemeClr val="lt1"/>
                </a:solidFill>
              </a:rPr>
              <a:t> 1</a:t>
            </a:r>
          </a:p>
        </p:txBody>
      </p:sp>
      <p:sp>
        <p:nvSpPr>
          <p:cNvPr id="80" name="Google Shape;80;g10b78f226a2_0_0"/>
          <p:cNvSpPr/>
          <p:nvPr/>
        </p:nvSpPr>
        <p:spPr>
          <a:xfrm>
            <a:off x="326575" y="1704724"/>
            <a:ext cx="8477700" cy="481513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lvl="0">
              <a:buSzPts val="2000"/>
            </a:pPr>
            <a:r>
              <a:rPr lang="en-GB" sz="1600" dirty="0">
                <a:solidFill>
                  <a:schemeClr val="tx1"/>
                </a:solidFill>
              </a:rPr>
              <a:t>V </a:t>
            </a:r>
            <a:r>
              <a:rPr lang="en-GB" sz="1600" dirty="0" err="1">
                <a:solidFill>
                  <a:schemeClr val="tx1"/>
                </a:solidFill>
              </a:rPr>
              <a:t>této</a:t>
            </a:r>
            <a:r>
              <a:rPr lang="en-GB" sz="1600" dirty="0">
                <a:solidFill>
                  <a:schemeClr val="tx1"/>
                </a:solidFill>
              </a:rPr>
              <a:t> </a:t>
            </a:r>
            <a:r>
              <a:rPr lang="en-GB" sz="1600" dirty="0" err="1">
                <a:solidFill>
                  <a:schemeClr val="tx1"/>
                </a:solidFill>
              </a:rPr>
              <a:t>části</a:t>
            </a:r>
            <a:r>
              <a:rPr lang="en-GB" sz="1600" dirty="0">
                <a:solidFill>
                  <a:schemeClr val="tx1"/>
                </a:solidFill>
              </a:rPr>
              <a:t> </a:t>
            </a:r>
            <a:r>
              <a:rPr lang="en-GB" sz="1600" dirty="0" err="1">
                <a:solidFill>
                  <a:schemeClr val="tx1"/>
                </a:solidFill>
              </a:rPr>
              <a:t>naleznete</a:t>
            </a:r>
            <a:r>
              <a:rPr lang="en-GB" sz="1600" dirty="0">
                <a:solidFill>
                  <a:schemeClr val="tx1"/>
                </a:solidFill>
              </a:rPr>
              <a:t> </a:t>
            </a:r>
            <a:r>
              <a:rPr lang="en-GB" sz="1600" dirty="0" err="1">
                <a:solidFill>
                  <a:schemeClr val="tx1"/>
                </a:solidFill>
              </a:rPr>
              <a:t>příslušné</a:t>
            </a:r>
            <a:r>
              <a:rPr lang="en-GB" sz="1600" dirty="0">
                <a:solidFill>
                  <a:schemeClr val="tx1"/>
                </a:solidFill>
              </a:rPr>
              <a:t> </a:t>
            </a:r>
            <a:r>
              <a:rPr lang="en-GB" sz="1600" dirty="0" err="1">
                <a:solidFill>
                  <a:schemeClr val="tx1"/>
                </a:solidFill>
              </a:rPr>
              <a:t>odkazy</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znění</a:t>
            </a:r>
            <a:r>
              <a:rPr lang="en-GB" sz="1600" dirty="0">
                <a:solidFill>
                  <a:schemeClr val="tx1"/>
                </a:solidFill>
              </a:rPr>
              <a:t> </a:t>
            </a:r>
            <a:r>
              <a:rPr lang="en-GB" sz="1600" dirty="0" err="1">
                <a:solidFill>
                  <a:schemeClr val="tx1"/>
                </a:solidFill>
              </a:rPr>
              <a:t>evropské</a:t>
            </a:r>
            <a:r>
              <a:rPr lang="en-GB" sz="1600" dirty="0">
                <a:solidFill>
                  <a:schemeClr val="tx1"/>
                </a:solidFill>
              </a:rPr>
              <a:t> </a:t>
            </a:r>
            <a:r>
              <a:rPr lang="en-GB" sz="1600" dirty="0" err="1">
                <a:solidFill>
                  <a:schemeClr val="tx1"/>
                </a:solidFill>
              </a:rPr>
              <a:t>Zelené</a:t>
            </a:r>
            <a:r>
              <a:rPr lang="en-GB" sz="1600" dirty="0">
                <a:solidFill>
                  <a:schemeClr val="tx1"/>
                </a:solidFill>
              </a:rPr>
              <a:t> </a:t>
            </a:r>
            <a:r>
              <a:rPr lang="en-GB" sz="1600" dirty="0" err="1">
                <a:solidFill>
                  <a:schemeClr val="tx1"/>
                </a:solidFill>
              </a:rPr>
              <a:t>dohody</a:t>
            </a:r>
            <a:r>
              <a:rPr lang="en-GB" sz="1600" dirty="0">
                <a:solidFill>
                  <a:schemeClr val="tx1"/>
                </a:solidFill>
              </a:rPr>
              <a:t>, </a:t>
            </a:r>
            <a:r>
              <a:rPr lang="en-GB" sz="1600" dirty="0" err="1">
                <a:solidFill>
                  <a:schemeClr val="tx1"/>
                </a:solidFill>
              </a:rPr>
              <a:t>přílohy</a:t>
            </a:r>
            <a:r>
              <a:rPr lang="en-GB" sz="1600" dirty="0">
                <a:solidFill>
                  <a:schemeClr val="tx1"/>
                </a:solidFill>
              </a:rPr>
              <a:t> a </a:t>
            </a:r>
            <a:r>
              <a:rPr lang="en-GB" sz="1600" dirty="0" err="1">
                <a:solidFill>
                  <a:schemeClr val="tx1"/>
                </a:solidFill>
              </a:rPr>
              <a:t>komentáře</a:t>
            </a:r>
            <a:r>
              <a:rPr lang="en-GB" sz="1600" dirty="0">
                <a:solidFill>
                  <a:schemeClr val="tx1"/>
                </a:solidFill>
              </a:rPr>
              <a:t>:</a:t>
            </a:r>
            <a:endParaRPr lang="cs-CZ" sz="1600" dirty="0">
              <a:solidFill>
                <a:schemeClr val="tx1"/>
              </a:solidFill>
            </a:endParaRPr>
          </a:p>
          <a:p>
            <a:pPr lvl="0">
              <a:buSzPts val="2000"/>
            </a:pPr>
            <a:endParaRPr lang="en-GB" sz="1600" dirty="0">
              <a:solidFill>
                <a:schemeClr val="tx1"/>
              </a:solidFill>
            </a:endParaRPr>
          </a:p>
          <a:p>
            <a:pPr lvl="0">
              <a:buSzPts val="2000"/>
            </a:pPr>
            <a:r>
              <a:rPr lang="en-GB" sz="1600" u="sng" dirty="0" err="1">
                <a:solidFill>
                  <a:schemeClr val="tx1"/>
                </a:solidFill>
              </a:rPr>
              <a:t>Dokument</a:t>
            </a:r>
            <a:r>
              <a:rPr lang="en-GB" sz="1600" u="sng" dirty="0">
                <a:solidFill>
                  <a:schemeClr val="tx1"/>
                </a:solidFill>
              </a:rPr>
              <a:t> EU o </a:t>
            </a:r>
            <a:r>
              <a:rPr lang="en-GB" sz="1600" u="sng" dirty="0" err="1">
                <a:solidFill>
                  <a:schemeClr val="tx1"/>
                </a:solidFill>
              </a:rPr>
              <a:t>zelené</a:t>
            </a:r>
            <a:r>
              <a:rPr lang="en-GB" sz="1600" u="sng" dirty="0">
                <a:solidFill>
                  <a:schemeClr val="tx1"/>
                </a:solidFill>
              </a:rPr>
              <a:t> </a:t>
            </a:r>
            <a:r>
              <a:rPr lang="en-GB" sz="1600" u="sng" dirty="0" err="1">
                <a:solidFill>
                  <a:schemeClr val="tx1"/>
                </a:solidFill>
              </a:rPr>
              <a:t>dohodě</a:t>
            </a:r>
            <a:r>
              <a:rPr lang="en-GB" sz="1600" u="sng" dirty="0">
                <a:solidFill>
                  <a:schemeClr val="tx1"/>
                </a:solidFill>
              </a:rPr>
              <a:t> </a:t>
            </a:r>
            <a:r>
              <a:rPr lang="en-GB" sz="1600" dirty="0">
                <a:solidFill>
                  <a:schemeClr val="tx1"/>
                </a:solidFill>
              </a:rPr>
              <a:t>(v </a:t>
            </a:r>
            <a:r>
              <a:rPr lang="en-GB" sz="1600" dirty="0" err="1">
                <a:solidFill>
                  <a:schemeClr val="tx1"/>
                </a:solidFill>
              </a:rPr>
              <a:t>angličtině</a:t>
            </a:r>
            <a:r>
              <a:rPr lang="en-GB" sz="1600" dirty="0">
                <a:solidFill>
                  <a:schemeClr val="tx1"/>
                </a:solidFill>
              </a:rPr>
              <a:t>)</a:t>
            </a:r>
          </a:p>
          <a:p>
            <a:pPr lvl="0">
              <a:buSzPts val="2000"/>
            </a:pPr>
            <a:r>
              <a:rPr lang="en-GB" sz="1600" u="sng" dirty="0" err="1">
                <a:solidFill>
                  <a:schemeClr val="tx1"/>
                </a:solidFill>
              </a:rPr>
              <a:t>Informační</a:t>
            </a:r>
            <a:r>
              <a:rPr lang="en-GB" sz="1600" u="sng" dirty="0">
                <a:solidFill>
                  <a:schemeClr val="tx1"/>
                </a:solidFill>
              </a:rPr>
              <a:t> </a:t>
            </a:r>
            <a:r>
              <a:rPr lang="en-GB" sz="1600" u="sng" dirty="0" err="1">
                <a:solidFill>
                  <a:schemeClr val="tx1"/>
                </a:solidFill>
              </a:rPr>
              <a:t>stránka</a:t>
            </a:r>
            <a:r>
              <a:rPr lang="en-GB" sz="1600" u="sng" dirty="0">
                <a:solidFill>
                  <a:schemeClr val="tx1"/>
                </a:solidFill>
              </a:rPr>
              <a:t> </a:t>
            </a:r>
            <a:r>
              <a:rPr lang="en-GB" sz="1600" u="sng" dirty="0" err="1">
                <a:solidFill>
                  <a:schemeClr val="tx1"/>
                </a:solidFill>
              </a:rPr>
              <a:t>Evropské</a:t>
            </a:r>
            <a:r>
              <a:rPr lang="en-GB" sz="1600" u="sng" dirty="0">
                <a:solidFill>
                  <a:schemeClr val="tx1"/>
                </a:solidFill>
              </a:rPr>
              <a:t> </a:t>
            </a:r>
            <a:r>
              <a:rPr lang="en-GB" sz="1600" u="sng" dirty="0" err="1">
                <a:solidFill>
                  <a:schemeClr val="tx1"/>
                </a:solidFill>
              </a:rPr>
              <a:t>komise</a:t>
            </a:r>
            <a:r>
              <a:rPr lang="en-GB" sz="1600" u="sng" dirty="0">
                <a:solidFill>
                  <a:schemeClr val="tx1"/>
                </a:solidFill>
              </a:rPr>
              <a:t> o </a:t>
            </a:r>
            <a:r>
              <a:rPr lang="en-GB" sz="1600" u="sng" dirty="0" err="1">
                <a:solidFill>
                  <a:schemeClr val="tx1"/>
                </a:solidFill>
              </a:rPr>
              <a:t>Zelené</a:t>
            </a:r>
            <a:r>
              <a:rPr lang="en-GB" sz="1600" u="sng" dirty="0">
                <a:solidFill>
                  <a:schemeClr val="tx1"/>
                </a:solidFill>
              </a:rPr>
              <a:t> </a:t>
            </a:r>
            <a:r>
              <a:rPr lang="en-GB" sz="1600" u="sng" dirty="0" err="1">
                <a:solidFill>
                  <a:schemeClr val="tx1"/>
                </a:solidFill>
              </a:rPr>
              <a:t>dohodě</a:t>
            </a:r>
            <a:r>
              <a:rPr lang="en-GB" sz="1600" u="sng" dirty="0">
                <a:solidFill>
                  <a:schemeClr val="tx1"/>
                </a:solidFill>
              </a:rPr>
              <a:t> EU </a:t>
            </a:r>
            <a:r>
              <a:rPr lang="en-GB" sz="1600" dirty="0">
                <a:solidFill>
                  <a:schemeClr val="tx1"/>
                </a:solidFill>
              </a:rPr>
              <a:t>(</a:t>
            </a:r>
            <a:r>
              <a:rPr lang="en-GB" sz="1600" dirty="0" err="1">
                <a:solidFill>
                  <a:schemeClr val="tx1"/>
                </a:solidFill>
              </a:rPr>
              <a:t>anglicky</a:t>
            </a:r>
            <a:r>
              <a:rPr lang="en-GB" sz="1600" dirty="0">
                <a:solidFill>
                  <a:schemeClr val="tx1"/>
                </a:solidFill>
              </a:rPr>
              <a:t>)</a:t>
            </a:r>
          </a:p>
          <a:p>
            <a:pPr lvl="0">
              <a:buSzPts val="2000"/>
            </a:pPr>
            <a:r>
              <a:rPr lang="en-GB" sz="1600" u="sng" dirty="0" err="1">
                <a:solidFill>
                  <a:schemeClr val="tx1"/>
                </a:solidFill>
              </a:rPr>
              <a:t>Příloha</a:t>
            </a:r>
            <a:r>
              <a:rPr lang="en-GB" sz="1600" u="sng" dirty="0">
                <a:solidFill>
                  <a:schemeClr val="tx1"/>
                </a:solidFill>
              </a:rPr>
              <a:t> </a:t>
            </a:r>
            <a:r>
              <a:rPr lang="en-GB" sz="1600" u="sng" dirty="0" err="1">
                <a:solidFill>
                  <a:schemeClr val="tx1"/>
                </a:solidFill>
              </a:rPr>
              <a:t>ke</a:t>
            </a:r>
            <a:r>
              <a:rPr lang="en-GB" sz="1600" u="sng" dirty="0">
                <a:solidFill>
                  <a:schemeClr val="tx1"/>
                </a:solidFill>
              </a:rPr>
              <a:t> </a:t>
            </a:r>
            <a:r>
              <a:rPr lang="en-GB" sz="1600" u="sng" dirty="0" err="1">
                <a:solidFill>
                  <a:schemeClr val="tx1"/>
                </a:solidFill>
              </a:rPr>
              <a:t>sdělení</a:t>
            </a:r>
            <a:r>
              <a:rPr lang="en-GB" sz="1600" u="sng" dirty="0">
                <a:solidFill>
                  <a:schemeClr val="tx1"/>
                </a:solidFill>
              </a:rPr>
              <a:t> EU Green Deal </a:t>
            </a:r>
            <a:r>
              <a:rPr lang="en-GB" sz="1600" dirty="0">
                <a:solidFill>
                  <a:schemeClr val="tx1"/>
                </a:solidFill>
              </a:rPr>
              <a:t>(</a:t>
            </a:r>
            <a:r>
              <a:rPr lang="en-GB" sz="1600" dirty="0" err="1">
                <a:solidFill>
                  <a:schemeClr val="tx1"/>
                </a:solidFill>
              </a:rPr>
              <a:t>anglicky</a:t>
            </a:r>
            <a:r>
              <a:rPr lang="en-GB" sz="1600" dirty="0">
                <a:solidFill>
                  <a:schemeClr val="tx1"/>
                </a:solidFill>
              </a:rPr>
              <a:t>)</a:t>
            </a:r>
          </a:p>
          <a:p>
            <a:pPr marL="0" marR="0" lvl="0" indent="0" algn="l" rtl="0">
              <a:lnSpc>
                <a:spcPct val="100000"/>
              </a:lnSpc>
              <a:spcBef>
                <a:spcPts val="0"/>
              </a:spcBef>
              <a:spcAft>
                <a:spcPts val="0"/>
              </a:spcAft>
              <a:buClr>
                <a:srgbClr val="000000"/>
              </a:buClr>
              <a:buSzPts val="2000"/>
              <a:buFont typeface="Arial"/>
              <a:buNone/>
            </a:pPr>
            <a:endParaRPr lang="en-GB" sz="1600" dirty="0">
              <a:solidFill>
                <a:schemeClr val="tx1"/>
              </a:solidFill>
            </a:endParaRPr>
          </a:p>
          <a:p>
            <a:pPr lvl="0">
              <a:buSzPts val="2000"/>
            </a:pPr>
            <a:r>
              <a:rPr lang="en-GB" sz="1600" dirty="0">
                <a:solidFill>
                  <a:schemeClr val="tx1"/>
                </a:solidFill>
              </a:rPr>
              <a:t>K </a:t>
            </a:r>
            <a:r>
              <a:rPr lang="en-GB" sz="1600" dirty="0" err="1">
                <a:solidFill>
                  <a:schemeClr val="tx1"/>
                </a:solidFill>
              </a:rPr>
              <a:t>dispozici</a:t>
            </a:r>
            <a:r>
              <a:rPr lang="en-GB" sz="1600" dirty="0">
                <a:solidFill>
                  <a:schemeClr val="tx1"/>
                </a:solidFill>
              </a:rPr>
              <a:t> je </a:t>
            </a:r>
            <a:r>
              <a:rPr lang="en-GB" sz="1600" dirty="0" err="1">
                <a:solidFill>
                  <a:schemeClr val="tx1"/>
                </a:solidFill>
              </a:rPr>
              <a:t>také</a:t>
            </a:r>
            <a:r>
              <a:rPr lang="en-GB" sz="1600" dirty="0">
                <a:solidFill>
                  <a:schemeClr val="tx1"/>
                </a:solidFill>
              </a:rPr>
              <a:t> </a:t>
            </a:r>
            <a:r>
              <a:rPr lang="en-GB" sz="1600" dirty="0" err="1">
                <a:solidFill>
                  <a:schemeClr val="tx1"/>
                </a:solidFill>
              </a:rPr>
              <a:t>krátké</a:t>
            </a:r>
            <a:r>
              <a:rPr lang="en-GB" sz="1600" dirty="0">
                <a:solidFill>
                  <a:schemeClr val="tx1"/>
                </a:solidFill>
              </a:rPr>
              <a:t>, ale </a:t>
            </a:r>
            <a:r>
              <a:rPr lang="en-GB" sz="1600" dirty="0" err="1">
                <a:solidFill>
                  <a:schemeClr val="tx1"/>
                </a:solidFill>
              </a:rPr>
              <a:t>shrnující</a:t>
            </a:r>
            <a:r>
              <a:rPr lang="en-GB" sz="1600" dirty="0">
                <a:solidFill>
                  <a:schemeClr val="tx1"/>
                </a:solidFill>
              </a:rPr>
              <a:t> video EK o </a:t>
            </a:r>
            <a:r>
              <a:rPr lang="en-GB" sz="1600" dirty="0" err="1">
                <a:solidFill>
                  <a:schemeClr val="tx1"/>
                </a:solidFill>
              </a:rPr>
              <a:t>Zelené</a:t>
            </a:r>
            <a:r>
              <a:rPr lang="en-GB" sz="1600" dirty="0">
                <a:solidFill>
                  <a:schemeClr val="tx1"/>
                </a:solidFill>
              </a:rPr>
              <a:t> </a:t>
            </a:r>
            <a:r>
              <a:rPr lang="en-GB" sz="1600" dirty="0" err="1">
                <a:solidFill>
                  <a:schemeClr val="tx1"/>
                </a:solidFill>
              </a:rPr>
              <a:t>dohodě</a:t>
            </a:r>
            <a:r>
              <a:rPr lang="en-GB" sz="1600" dirty="0">
                <a:solidFill>
                  <a:schemeClr val="tx1"/>
                </a:solidFill>
              </a:rPr>
              <a:t> EU.</a:t>
            </a:r>
            <a:endParaRPr lang="cs-CZ" sz="1600" dirty="0">
              <a:solidFill>
                <a:schemeClr val="tx1"/>
              </a:solidFill>
            </a:endParaRPr>
          </a:p>
          <a:p>
            <a:pPr lvl="0">
              <a:buSzPts val="2000"/>
            </a:pPr>
            <a:endParaRPr lang="en-GB" sz="1600" dirty="0">
              <a:solidFill>
                <a:schemeClr val="tx1"/>
              </a:solidFill>
            </a:endParaRPr>
          </a:p>
          <a:p>
            <a:pPr lvl="0">
              <a:buSzPts val="2000"/>
            </a:pPr>
            <a:r>
              <a:rPr lang="en-GB" sz="1600" dirty="0">
                <a:solidFill>
                  <a:schemeClr val="tx1"/>
                </a:solidFill>
              </a:rPr>
              <a:t>EK </a:t>
            </a:r>
            <a:r>
              <a:rPr lang="en-GB" sz="1600" dirty="0" err="1">
                <a:solidFill>
                  <a:schemeClr val="tx1"/>
                </a:solidFill>
              </a:rPr>
              <a:t>rovněž</a:t>
            </a:r>
            <a:r>
              <a:rPr lang="en-GB" sz="1600" dirty="0">
                <a:solidFill>
                  <a:schemeClr val="tx1"/>
                </a:solidFill>
              </a:rPr>
              <a:t> </a:t>
            </a:r>
            <a:r>
              <a:rPr lang="en-GB" sz="1600" dirty="0" err="1">
                <a:solidFill>
                  <a:schemeClr val="tx1"/>
                </a:solidFill>
              </a:rPr>
              <a:t>poskytuje</a:t>
            </a:r>
            <a:r>
              <a:rPr lang="en-GB" sz="1600" dirty="0">
                <a:solidFill>
                  <a:schemeClr val="tx1"/>
                </a:solidFill>
              </a:rPr>
              <a:t> </a:t>
            </a:r>
            <a:r>
              <a:rPr lang="en-GB" sz="1600" dirty="0" err="1">
                <a:solidFill>
                  <a:schemeClr val="tx1"/>
                </a:solidFill>
              </a:rPr>
              <a:t>příslušnou</a:t>
            </a:r>
            <a:r>
              <a:rPr lang="en-GB" sz="1600" dirty="0">
                <a:solidFill>
                  <a:schemeClr val="tx1"/>
                </a:solidFill>
              </a:rPr>
              <a:t> </a:t>
            </a:r>
            <a:r>
              <a:rPr lang="en-GB" sz="1600" dirty="0" err="1">
                <a:solidFill>
                  <a:schemeClr val="tx1"/>
                </a:solidFill>
              </a:rPr>
              <a:t>dokumentaci</a:t>
            </a:r>
            <a:r>
              <a:rPr lang="en-GB" sz="1600" dirty="0">
                <a:solidFill>
                  <a:schemeClr val="tx1"/>
                </a:solidFill>
              </a:rPr>
              <a:t> v </a:t>
            </a:r>
            <a:r>
              <a:rPr lang="en-GB" sz="1600" dirty="0" err="1">
                <a:solidFill>
                  <a:schemeClr val="tx1"/>
                </a:solidFill>
              </a:rPr>
              <a:t>dalších</a:t>
            </a:r>
            <a:r>
              <a:rPr lang="en-GB" sz="1600" dirty="0">
                <a:solidFill>
                  <a:schemeClr val="tx1"/>
                </a:solidFill>
              </a:rPr>
              <a:t> </a:t>
            </a:r>
            <a:r>
              <a:rPr lang="en-GB" sz="1600" dirty="0" err="1">
                <a:solidFill>
                  <a:schemeClr val="tx1"/>
                </a:solidFill>
              </a:rPr>
              <a:t>místních</a:t>
            </a:r>
            <a:r>
              <a:rPr lang="en-GB" sz="1600" dirty="0">
                <a:solidFill>
                  <a:schemeClr val="tx1"/>
                </a:solidFill>
              </a:rPr>
              <a:t> </a:t>
            </a:r>
            <a:r>
              <a:rPr lang="en-GB" sz="1600" dirty="0" err="1">
                <a:solidFill>
                  <a:schemeClr val="tx1"/>
                </a:solidFill>
              </a:rPr>
              <a:t>jazycích</a:t>
            </a:r>
            <a:r>
              <a:rPr lang="en-GB" sz="1600" dirty="0">
                <a:solidFill>
                  <a:schemeClr val="tx1"/>
                </a:solidFill>
              </a:rPr>
              <a:t> EU.</a:t>
            </a: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lvl="0" indent="0" algn="l" rtl="0">
              <a:spcBef>
                <a:spcPts val="0"/>
              </a:spcBef>
              <a:spcAft>
                <a:spcPts val="0"/>
              </a:spcAft>
              <a:buNone/>
            </a:pP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5" name="Immagine 4">
            <a:extLst>
              <a:ext uri="{FF2B5EF4-FFF2-40B4-BE49-F238E27FC236}">
                <a16:creationId xmlns:a16="http://schemas.microsoft.com/office/drawing/2014/main" id="{8BAE09D3-CE5C-FCE6-1702-155230487C7E}"/>
              </a:ext>
            </a:extLst>
          </p:cNvPr>
          <p:cNvPicPr>
            <a:picLocks noChangeAspect="1"/>
          </p:cNvPicPr>
          <p:nvPr/>
        </p:nvPicPr>
        <p:blipFill>
          <a:blip r:embed="rId3"/>
          <a:stretch>
            <a:fillRect/>
          </a:stretch>
        </p:blipFill>
        <p:spPr>
          <a:xfrm>
            <a:off x="403203" y="1704724"/>
            <a:ext cx="1092063" cy="1092063"/>
          </a:xfrm>
          <a:prstGeom prst="rect">
            <a:avLst/>
          </a:prstGeom>
        </p:spPr>
      </p:pic>
    </p:spTree>
    <p:extLst>
      <p:ext uri="{BB962C8B-B14F-4D97-AF65-F5344CB8AC3E}">
        <p14:creationId xmlns:p14="http://schemas.microsoft.com/office/powerpoint/2010/main" val="894970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9</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err="1">
                <a:solidFill>
                  <a:schemeClr val="lt1"/>
                </a:solidFill>
              </a:rPr>
              <a:t>Dokument</a:t>
            </a:r>
            <a:r>
              <a:rPr lang="en-GB" sz="2800" dirty="0">
                <a:solidFill>
                  <a:schemeClr val="lt1"/>
                </a:solidFill>
              </a:rPr>
              <a:t>, </a:t>
            </a:r>
            <a:r>
              <a:rPr lang="cs-CZ" sz="2800" dirty="0">
                <a:solidFill>
                  <a:schemeClr val="lt1"/>
                </a:solidFill>
              </a:rPr>
              <a:t>Z</a:t>
            </a:r>
            <a:r>
              <a:rPr lang="en-GB" sz="2800" dirty="0" err="1">
                <a:solidFill>
                  <a:schemeClr val="lt1"/>
                </a:solidFill>
              </a:rPr>
              <a:t>droj</a:t>
            </a:r>
            <a:r>
              <a:rPr lang="en-GB" sz="2800" dirty="0">
                <a:solidFill>
                  <a:schemeClr val="lt1"/>
                </a:solidFill>
              </a:rPr>
              <a:t> </a:t>
            </a:r>
            <a:r>
              <a:rPr lang="cs-CZ" sz="2800" dirty="0">
                <a:solidFill>
                  <a:schemeClr val="lt1"/>
                </a:solidFill>
              </a:rPr>
              <a:t>2</a:t>
            </a:r>
            <a:endParaRPr lang="en-GB" sz="2800" dirty="0">
              <a:solidFill>
                <a:schemeClr val="lt1"/>
              </a:solidFill>
            </a:endParaRPr>
          </a:p>
        </p:txBody>
      </p:sp>
      <p:sp>
        <p:nvSpPr>
          <p:cNvPr id="80" name="Google Shape;80;g10b78f226a2_0_0"/>
          <p:cNvSpPr/>
          <p:nvPr/>
        </p:nvSpPr>
        <p:spPr>
          <a:xfrm>
            <a:off x="326575" y="1704724"/>
            <a:ext cx="8477700" cy="4815139"/>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GB" sz="2000" dirty="0">
              <a:solidFill>
                <a:schemeClr val="tx1"/>
              </a:solidFill>
            </a:endParaRPr>
          </a:p>
          <a:p>
            <a:pPr marL="0" lvl="0" indent="0" algn="l" rtl="0">
              <a:spcBef>
                <a:spcPts val="0"/>
              </a:spcBef>
              <a:spcAft>
                <a:spcPts val="0"/>
              </a:spcAft>
              <a:buNone/>
            </a:pPr>
            <a:endParaRPr sz="2000" dirty="0">
              <a:solidFill>
                <a:srgbClr val="7F7F7F"/>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2" name="Elementi multimediali online 1" title="Review of the EU ETS: 'Fit for 55' package [Policy Podcast]">
            <a:hlinkClick r:id="" action="ppaction://media"/>
            <a:extLst>
              <a:ext uri="{FF2B5EF4-FFF2-40B4-BE49-F238E27FC236}">
                <a16:creationId xmlns:a16="http://schemas.microsoft.com/office/drawing/2014/main" id="{6DABC0E0-7268-0585-F934-E99BDFCCDD1D}"/>
              </a:ext>
            </a:extLst>
          </p:cNvPr>
          <p:cNvPicPr>
            <a:picLocks noRot="1" noChangeAspect="1"/>
          </p:cNvPicPr>
          <p:nvPr>
            <a:videoFile r:link="rId1"/>
          </p:nvPr>
        </p:nvPicPr>
        <p:blipFill>
          <a:blip r:embed="rId4"/>
          <a:stretch>
            <a:fillRect/>
          </a:stretch>
        </p:blipFill>
        <p:spPr>
          <a:xfrm>
            <a:off x="4856339" y="2790395"/>
            <a:ext cx="3492812" cy="1973439"/>
          </a:xfrm>
          <a:prstGeom prst="rect">
            <a:avLst/>
          </a:prstGeom>
        </p:spPr>
      </p:pic>
      <p:sp>
        <p:nvSpPr>
          <p:cNvPr id="3" name="CasellaDiTesto 2">
            <a:extLst>
              <a:ext uri="{FF2B5EF4-FFF2-40B4-BE49-F238E27FC236}">
                <a16:creationId xmlns:a16="http://schemas.microsoft.com/office/drawing/2014/main" id="{53A7E90B-5B6C-5D71-5891-FD2268E1268B}"/>
              </a:ext>
            </a:extLst>
          </p:cNvPr>
          <p:cNvSpPr txBox="1"/>
          <p:nvPr/>
        </p:nvSpPr>
        <p:spPr>
          <a:xfrm>
            <a:off x="496711" y="2099733"/>
            <a:ext cx="4075289" cy="3046988"/>
          </a:xfrm>
          <a:prstGeom prst="rect">
            <a:avLst/>
          </a:prstGeom>
          <a:noFill/>
        </p:spPr>
        <p:txBody>
          <a:bodyPr wrap="square" rtlCol="0">
            <a:spAutoFit/>
          </a:bodyPr>
          <a:lstStyle/>
          <a:p>
            <a:r>
              <a:rPr lang="en-GB" sz="1600" dirty="0">
                <a:solidFill>
                  <a:schemeClr val="tx1"/>
                </a:solidFill>
                <a:latin typeface="+mn-lt"/>
              </a:rPr>
              <a:t>"Fit for 55" je </a:t>
            </a:r>
            <a:r>
              <a:rPr lang="en-GB" sz="1600" dirty="0" err="1">
                <a:solidFill>
                  <a:schemeClr val="tx1"/>
                </a:solidFill>
                <a:latin typeface="+mn-lt"/>
              </a:rPr>
              <a:t>soubor</a:t>
            </a:r>
            <a:r>
              <a:rPr lang="en-GB" sz="1600" dirty="0">
                <a:solidFill>
                  <a:schemeClr val="tx1"/>
                </a:solidFill>
                <a:latin typeface="+mn-lt"/>
              </a:rPr>
              <a:t> </a:t>
            </a:r>
            <a:r>
              <a:rPr lang="en-GB" sz="1600" dirty="0" err="1">
                <a:solidFill>
                  <a:schemeClr val="tx1"/>
                </a:solidFill>
                <a:latin typeface="+mn-lt"/>
              </a:rPr>
              <a:t>návrhů</a:t>
            </a:r>
            <a:r>
              <a:rPr lang="en-GB" sz="1600" dirty="0">
                <a:solidFill>
                  <a:schemeClr val="tx1"/>
                </a:solidFill>
                <a:latin typeface="+mn-lt"/>
              </a:rPr>
              <a:t> </a:t>
            </a:r>
            <a:r>
              <a:rPr lang="en-GB" sz="1600" dirty="0" err="1">
                <a:solidFill>
                  <a:schemeClr val="tx1"/>
                </a:solidFill>
                <a:latin typeface="+mn-lt"/>
              </a:rPr>
              <a:t>na</a:t>
            </a:r>
            <a:r>
              <a:rPr lang="en-GB" sz="1600" dirty="0">
                <a:solidFill>
                  <a:schemeClr val="tx1"/>
                </a:solidFill>
                <a:latin typeface="+mn-lt"/>
              </a:rPr>
              <a:t> </a:t>
            </a:r>
            <a:r>
              <a:rPr lang="en-GB" sz="1600" dirty="0" err="1">
                <a:solidFill>
                  <a:schemeClr val="tx1"/>
                </a:solidFill>
                <a:latin typeface="+mn-lt"/>
              </a:rPr>
              <a:t>revizi</a:t>
            </a:r>
            <a:r>
              <a:rPr lang="en-GB" sz="1600" dirty="0">
                <a:solidFill>
                  <a:schemeClr val="tx1"/>
                </a:solidFill>
                <a:latin typeface="+mn-lt"/>
              </a:rPr>
              <a:t> a </a:t>
            </a:r>
            <a:r>
              <a:rPr lang="en-GB" sz="1600" dirty="0" err="1">
                <a:solidFill>
                  <a:schemeClr val="tx1"/>
                </a:solidFill>
                <a:latin typeface="+mn-lt"/>
              </a:rPr>
              <a:t>aktualizaci</a:t>
            </a:r>
            <a:r>
              <a:rPr lang="en-GB" sz="1600" dirty="0">
                <a:solidFill>
                  <a:schemeClr val="tx1"/>
                </a:solidFill>
                <a:latin typeface="+mn-lt"/>
              </a:rPr>
              <a:t> </a:t>
            </a:r>
            <a:r>
              <a:rPr lang="en-GB" sz="1600" dirty="0" err="1">
                <a:solidFill>
                  <a:schemeClr val="tx1"/>
                </a:solidFill>
                <a:latin typeface="+mn-lt"/>
              </a:rPr>
              <a:t>právních</a:t>
            </a:r>
            <a:r>
              <a:rPr lang="en-GB" sz="1600" dirty="0">
                <a:solidFill>
                  <a:schemeClr val="tx1"/>
                </a:solidFill>
                <a:latin typeface="+mn-lt"/>
              </a:rPr>
              <a:t> </a:t>
            </a:r>
            <a:r>
              <a:rPr lang="en-GB" sz="1600" dirty="0" err="1">
                <a:solidFill>
                  <a:schemeClr val="tx1"/>
                </a:solidFill>
                <a:latin typeface="+mn-lt"/>
              </a:rPr>
              <a:t>předpisů</a:t>
            </a:r>
            <a:r>
              <a:rPr lang="en-GB" sz="1600" dirty="0">
                <a:solidFill>
                  <a:schemeClr val="tx1"/>
                </a:solidFill>
                <a:latin typeface="+mn-lt"/>
              </a:rPr>
              <a:t> EU a </a:t>
            </a:r>
            <a:r>
              <a:rPr lang="en-GB" sz="1600" dirty="0" err="1">
                <a:solidFill>
                  <a:schemeClr val="tx1"/>
                </a:solidFill>
                <a:latin typeface="+mn-lt"/>
              </a:rPr>
              <a:t>na</a:t>
            </a:r>
            <a:r>
              <a:rPr lang="en-GB" sz="1600" dirty="0">
                <a:solidFill>
                  <a:schemeClr val="tx1"/>
                </a:solidFill>
                <a:latin typeface="+mn-lt"/>
              </a:rPr>
              <a:t> </a:t>
            </a:r>
            <a:r>
              <a:rPr lang="en-GB" sz="1600" dirty="0" err="1">
                <a:solidFill>
                  <a:schemeClr val="tx1"/>
                </a:solidFill>
                <a:latin typeface="+mn-lt"/>
              </a:rPr>
              <a:t>zavedení</a:t>
            </a:r>
            <a:r>
              <a:rPr lang="en-GB" sz="1600" dirty="0">
                <a:solidFill>
                  <a:schemeClr val="tx1"/>
                </a:solidFill>
                <a:latin typeface="+mn-lt"/>
              </a:rPr>
              <a:t> </a:t>
            </a:r>
            <a:r>
              <a:rPr lang="en-GB" sz="1600" dirty="0" err="1">
                <a:solidFill>
                  <a:schemeClr val="tx1"/>
                </a:solidFill>
                <a:latin typeface="+mn-lt"/>
              </a:rPr>
              <a:t>nových</a:t>
            </a:r>
            <a:r>
              <a:rPr lang="en-GB" sz="1600" dirty="0">
                <a:solidFill>
                  <a:schemeClr val="tx1"/>
                </a:solidFill>
                <a:latin typeface="+mn-lt"/>
              </a:rPr>
              <a:t> </a:t>
            </a:r>
            <a:r>
              <a:rPr lang="en-GB" sz="1600" dirty="0" err="1">
                <a:solidFill>
                  <a:schemeClr val="tx1"/>
                </a:solidFill>
                <a:latin typeface="+mn-lt"/>
              </a:rPr>
              <a:t>iniciativ</a:t>
            </a:r>
            <a:r>
              <a:rPr lang="en-GB" sz="1600" dirty="0">
                <a:solidFill>
                  <a:schemeClr val="tx1"/>
                </a:solidFill>
                <a:latin typeface="+mn-lt"/>
              </a:rPr>
              <a:t> s </a:t>
            </a:r>
            <a:r>
              <a:rPr lang="en-GB" sz="1600" dirty="0" err="1">
                <a:solidFill>
                  <a:schemeClr val="tx1"/>
                </a:solidFill>
                <a:latin typeface="+mn-lt"/>
              </a:rPr>
              <a:t>cílem</a:t>
            </a:r>
            <a:r>
              <a:rPr lang="en-GB" sz="1600" dirty="0">
                <a:solidFill>
                  <a:schemeClr val="tx1"/>
                </a:solidFill>
                <a:latin typeface="+mn-lt"/>
              </a:rPr>
              <a:t> </a:t>
            </a:r>
            <a:r>
              <a:rPr lang="en-GB" sz="1600" dirty="0" err="1">
                <a:solidFill>
                  <a:schemeClr val="tx1"/>
                </a:solidFill>
                <a:latin typeface="+mn-lt"/>
              </a:rPr>
              <a:t>zajistit</a:t>
            </a:r>
            <a:r>
              <a:rPr lang="en-GB" sz="1600" dirty="0">
                <a:solidFill>
                  <a:schemeClr val="tx1"/>
                </a:solidFill>
                <a:latin typeface="+mn-lt"/>
              </a:rPr>
              <a:t>, aby </a:t>
            </a:r>
            <a:r>
              <a:rPr lang="en-GB" sz="1600" dirty="0" err="1">
                <a:solidFill>
                  <a:schemeClr val="tx1"/>
                </a:solidFill>
                <a:latin typeface="+mn-lt"/>
              </a:rPr>
              <a:t>politiky</a:t>
            </a:r>
            <a:r>
              <a:rPr lang="en-GB" sz="1600" dirty="0">
                <a:solidFill>
                  <a:schemeClr val="tx1"/>
                </a:solidFill>
                <a:latin typeface="+mn-lt"/>
              </a:rPr>
              <a:t> EU </a:t>
            </a:r>
            <a:r>
              <a:rPr lang="en-GB" sz="1600" dirty="0" err="1">
                <a:solidFill>
                  <a:schemeClr val="tx1"/>
                </a:solidFill>
                <a:latin typeface="+mn-lt"/>
              </a:rPr>
              <a:t>byly</a:t>
            </a:r>
            <a:r>
              <a:rPr lang="en-GB" sz="1600" dirty="0">
                <a:solidFill>
                  <a:schemeClr val="tx1"/>
                </a:solidFill>
                <a:latin typeface="+mn-lt"/>
              </a:rPr>
              <a:t> v </a:t>
            </a:r>
            <a:r>
              <a:rPr lang="en-GB" sz="1600" dirty="0" err="1">
                <a:solidFill>
                  <a:schemeClr val="tx1"/>
                </a:solidFill>
                <a:latin typeface="+mn-lt"/>
              </a:rPr>
              <a:t>souladu</a:t>
            </a:r>
            <a:r>
              <a:rPr lang="en-GB" sz="1600" dirty="0">
                <a:solidFill>
                  <a:schemeClr val="tx1"/>
                </a:solidFill>
                <a:latin typeface="+mn-lt"/>
              </a:rPr>
              <a:t> s </a:t>
            </a:r>
            <a:r>
              <a:rPr lang="en-GB" sz="1600" dirty="0" err="1">
                <a:solidFill>
                  <a:schemeClr val="tx1"/>
                </a:solidFill>
                <a:latin typeface="+mn-lt"/>
              </a:rPr>
              <a:t>cíli</a:t>
            </a:r>
            <a:r>
              <a:rPr lang="en-GB" sz="1600" dirty="0">
                <a:solidFill>
                  <a:schemeClr val="tx1"/>
                </a:solidFill>
                <a:latin typeface="+mn-lt"/>
              </a:rPr>
              <a:t> v </a:t>
            </a:r>
            <a:r>
              <a:rPr lang="en-GB" sz="1600" dirty="0" err="1">
                <a:solidFill>
                  <a:schemeClr val="tx1"/>
                </a:solidFill>
                <a:latin typeface="+mn-lt"/>
              </a:rPr>
              <a:t>oblasti</a:t>
            </a:r>
            <a:r>
              <a:rPr lang="en-GB" sz="1600" dirty="0">
                <a:solidFill>
                  <a:schemeClr val="tx1"/>
                </a:solidFill>
                <a:latin typeface="+mn-lt"/>
              </a:rPr>
              <a:t> </a:t>
            </a:r>
            <a:r>
              <a:rPr lang="en-GB" sz="1600" dirty="0" err="1">
                <a:solidFill>
                  <a:schemeClr val="tx1"/>
                </a:solidFill>
                <a:latin typeface="+mn-lt"/>
              </a:rPr>
              <a:t>klimatu</a:t>
            </a:r>
            <a:r>
              <a:rPr lang="en-GB" sz="1600" dirty="0">
                <a:solidFill>
                  <a:schemeClr val="tx1"/>
                </a:solidFill>
                <a:latin typeface="+mn-lt"/>
              </a:rPr>
              <a:t>, </a:t>
            </a:r>
            <a:r>
              <a:rPr lang="en-GB" sz="1600" dirty="0" err="1">
                <a:solidFill>
                  <a:schemeClr val="tx1"/>
                </a:solidFill>
                <a:latin typeface="+mn-lt"/>
              </a:rPr>
              <a:t>na</a:t>
            </a:r>
            <a:r>
              <a:rPr lang="en-GB" sz="1600" dirty="0">
                <a:solidFill>
                  <a:schemeClr val="tx1"/>
                </a:solidFill>
                <a:latin typeface="+mn-lt"/>
              </a:rPr>
              <a:t> </a:t>
            </a:r>
            <a:r>
              <a:rPr lang="en-GB" sz="1600" dirty="0" err="1">
                <a:solidFill>
                  <a:schemeClr val="tx1"/>
                </a:solidFill>
                <a:latin typeface="+mn-lt"/>
              </a:rPr>
              <a:t>kterých</a:t>
            </a:r>
            <a:r>
              <a:rPr lang="en-GB" sz="1600" dirty="0">
                <a:solidFill>
                  <a:schemeClr val="tx1"/>
                </a:solidFill>
                <a:latin typeface="+mn-lt"/>
              </a:rPr>
              <a:t> se </a:t>
            </a:r>
            <a:r>
              <a:rPr lang="en-GB" sz="1600" dirty="0" err="1">
                <a:solidFill>
                  <a:schemeClr val="tx1"/>
                </a:solidFill>
                <a:latin typeface="+mn-lt"/>
              </a:rPr>
              <a:t>dohodla</a:t>
            </a:r>
            <a:r>
              <a:rPr lang="en-GB" sz="1600" dirty="0">
                <a:solidFill>
                  <a:schemeClr val="tx1"/>
                </a:solidFill>
                <a:latin typeface="+mn-lt"/>
              </a:rPr>
              <a:t> Rada a </a:t>
            </a:r>
            <a:r>
              <a:rPr lang="en-GB" sz="1600" dirty="0" err="1">
                <a:solidFill>
                  <a:schemeClr val="tx1"/>
                </a:solidFill>
                <a:latin typeface="+mn-lt"/>
              </a:rPr>
              <a:t>Evropský</a:t>
            </a:r>
            <a:r>
              <a:rPr lang="en-GB" sz="1600" dirty="0">
                <a:solidFill>
                  <a:schemeClr val="tx1"/>
                </a:solidFill>
                <a:latin typeface="+mn-lt"/>
              </a:rPr>
              <a:t> </a:t>
            </a:r>
            <a:r>
              <a:rPr lang="en-GB" sz="1600" dirty="0" err="1">
                <a:solidFill>
                  <a:schemeClr val="tx1"/>
                </a:solidFill>
                <a:latin typeface="+mn-lt"/>
              </a:rPr>
              <a:t>parlament</a:t>
            </a:r>
            <a:r>
              <a:rPr lang="en-GB" sz="1600" dirty="0">
                <a:solidFill>
                  <a:schemeClr val="tx1"/>
                </a:solidFill>
                <a:latin typeface="+mn-lt"/>
              </a:rPr>
              <a:t>.</a:t>
            </a:r>
            <a:endParaRPr lang="en-US" sz="1600" dirty="0">
              <a:solidFill>
                <a:schemeClr val="tx1"/>
              </a:solidFill>
              <a:latin typeface="+mn-lt"/>
            </a:endParaRPr>
          </a:p>
          <a:p>
            <a:endParaRPr lang="en-US" sz="1600" dirty="0">
              <a:solidFill>
                <a:schemeClr val="tx1"/>
              </a:solidFill>
              <a:latin typeface="+mn-lt"/>
            </a:endParaRPr>
          </a:p>
          <a:p>
            <a:pPr algn="just"/>
            <a:r>
              <a:rPr lang="en-US" sz="1600" dirty="0">
                <a:solidFill>
                  <a:schemeClr val="tx1"/>
                </a:solidFill>
                <a:latin typeface="+mn-lt"/>
              </a:rPr>
              <a:t>Fit for 55 </a:t>
            </a:r>
            <a:r>
              <a:rPr lang="en-US" sz="1600" dirty="0" err="1">
                <a:solidFill>
                  <a:schemeClr val="tx1"/>
                </a:solidFill>
                <a:latin typeface="+mn-lt"/>
              </a:rPr>
              <a:t>odkazuje</a:t>
            </a:r>
            <a:r>
              <a:rPr lang="en-US" sz="1600" dirty="0">
                <a:solidFill>
                  <a:schemeClr val="tx1"/>
                </a:solidFill>
                <a:latin typeface="+mn-lt"/>
              </a:rPr>
              <a:t> </a:t>
            </a:r>
            <a:r>
              <a:rPr lang="en-US" sz="1600" dirty="0" err="1">
                <a:solidFill>
                  <a:schemeClr val="tx1"/>
                </a:solidFill>
                <a:latin typeface="+mn-lt"/>
              </a:rPr>
              <a:t>na</a:t>
            </a:r>
            <a:r>
              <a:rPr lang="en-US" sz="1600" dirty="0">
                <a:solidFill>
                  <a:schemeClr val="tx1"/>
                </a:solidFill>
                <a:latin typeface="+mn-lt"/>
              </a:rPr>
              <a:t> </a:t>
            </a:r>
            <a:r>
              <a:rPr lang="en-US" sz="1600" dirty="0" err="1">
                <a:solidFill>
                  <a:schemeClr val="tx1"/>
                </a:solidFill>
                <a:latin typeface="+mn-lt"/>
              </a:rPr>
              <a:t>cíl</a:t>
            </a:r>
            <a:r>
              <a:rPr lang="en-US" sz="1600" dirty="0">
                <a:solidFill>
                  <a:schemeClr val="tx1"/>
                </a:solidFill>
                <a:latin typeface="+mn-lt"/>
              </a:rPr>
              <a:t> EU </a:t>
            </a:r>
            <a:r>
              <a:rPr lang="en-US" sz="1600" dirty="0" err="1">
                <a:solidFill>
                  <a:schemeClr val="tx1"/>
                </a:solidFill>
                <a:latin typeface="+mn-lt"/>
              </a:rPr>
              <a:t>snížit</a:t>
            </a:r>
            <a:r>
              <a:rPr lang="en-US" sz="1600" dirty="0">
                <a:solidFill>
                  <a:schemeClr val="tx1"/>
                </a:solidFill>
                <a:latin typeface="+mn-lt"/>
              </a:rPr>
              <a:t> do </a:t>
            </a:r>
            <a:r>
              <a:rPr lang="en-US" sz="1600" dirty="0" err="1">
                <a:solidFill>
                  <a:schemeClr val="tx1"/>
                </a:solidFill>
                <a:latin typeface="+mn-lt"/>
              </a:rPr>
              <a:t>roku</a:t>
            </a:r>
            <a:r>
              <a:rPr lang="en-US" sz="1600" dirty="0">
                <a:solidFill>
                  <a:schemeClr val="tx1"/>
                </a:solidFill>
                <a:latin typeface="+mn-lt"/>
              </a:rPr>
              <a:t> 2030 </a:t>
            </a:r>
            <a:r>
              <a:rPr lang="en-US" sz="1600" dirty="0" err="1">
                <a:solidFill>
                  <a:schemeClr val="tx1"/>
                </a:solidFill>
                <a:latin typeface="+mn-lt"/>
              </a:rPr>
              <a:t>čisté</a:t>
            </a:r>
            <a:r>
              <a:rPr lang="en-US" sz="1600" dirty="0">
                <a:solidFill>
                  <a:schemeClr val="tx1"/>
                </a:solidFill>
                <a:latin typeface="+mn-lt"/>
              </a:rPr>
              <a:t> </a:t>
            </a:r>
            <a:r>
              <a:rPr lang="en-US" sz="1600" dirty="0" err="1">
                <a:solidFill>
                  <a:schemeClr val="tx1"/>
                </a:solidFill>
                <a:latin typeface="+mn-lt"/>
              </a:rPr>
              <a:t>emise</a:t>
            </a:r>
            <a:r>
              <a:rPr lang="en-US" sz="1600" dirty="0">
                <a:solidFill>
                  <a:schemeClr val="tx1"/>
                </a:solidFill>
                <a:latin typeface="+mn-lt"/>
              </a:rPr>
              <a:t> </a:t>
            </a:r>
            <a:r>
              <a:rPr lang="en-US" sz="1600" dirty="0" err="1">
                <a:solidFill>
                  <a:schemeClr val="tx1"/>
                </a:solidFill>
                <a:latin typeface="+mn-lt"/>
              </a:rPr>
              <a:t>skleníkových</a:t>
            </a:r>
            <a:r>
              <a:rPr lang="en-US" sz="1600" dirty="0">
                <a:solidFill>
                  <a:schemeClr val="tx1"/>
                </a:solidFill>
                <a:latin typeface="+mn-lt"/>
              </a:rPr>
              <a:t> </a:t>
            </a:r>
            <a:r>
              <a:rPr lang="en-US" sz="1600" dirty="0" err="1">
                <a:solidFill>
                  <a:schemeClr val="tx1"/>
                </a:solidFill>
                <a:latin typeface="+mn-lt"/>
              </a:rPr>
              <a:t>plynů</a:t>
            </a:r>
            <a:r>
              <a:rPr lang="en-US" sz="1600" dirty="0">
                <a:solidFill>
                  <a:schemeClr val="tx1"/>
                </a:solidFill>
                <a:latin typeface="+mn-lt"/>
              </a:rPr>
              <a:t> </a:t>
            </a:r>
            <a:r>
              <a:rPr lang="en-US" sz="1600" dirty="0" err="1">
                <a:solidFill>
                  <a:schemeClr val="tx1"/>
                </a:solidFill>
                <a:latin typeface="+mn-lt"/>
              </a:rPr>
              <a:t>nejméně</a:t>
            </a:r>
            <a:r>
              <a:rPr lang="en-US" sz="1600" dirty="0">
                <a:solidFill>
                  <a:schemeClr val="tx1"/>
                </a:solidFill>
                <a:latin typeface="+mn-lt"/>
              </a:rPr>
              <a:t> o 55 %. </a:t>
            </a:r>
            <a:r>
              <a:rPr lang="en-US" sz="1600" dirty="0" err="1">
                <a:solidFill>
                  <a:schemeClr val="tx1"/>
                </a:solidFill>
                <a:latin typeface="+mn-lt"/>
              </a:rPr>
              <a:t>Cílem</a:t>
            </a:r>
            <a:r>
              <a:rPr lang="en-US" sz="1600" dirty="0">
                <a:solidFill>
                  <a:schemeClr val="tx1"/>
                </a:solidFill>
                <a:latin typeface="+mn-lt"/>
              </a:rPr>
              <a:t> </a:t>
            </a:r>
            <a:r>
              <a:rPr lang="en-US" sz="1600" dirty="0" err="1">
                <a:solidFill>
                  <a:schemeClr val="tx1"/>
                </a:solidFill>
                <a:latin typeface="+mn-lt"/>
              </a:rPr>
              <a:t>navrhovaného</a:t>
            </a:r>
            <a:r>
              <a:rPr lang="en-US" sz="1600" dirty="0">
                <a:solidFill>
                  <a:schemeClr val="tx1"/>
                </a:solidFill>
                <a:latin typeface="+mn-lt"/>
              </a:rPr>
              <a:t> </a:t>
            </a:r>
            <a:r>
              <a:rPr lang="en-US" sz="1600" dirty="0" err="1">
                <a:solidFill>
                  <a:schemeClr val="tx1"/>
                </a:solidFill>
                <a:latin typeface="+mn-lt"/>
              </a:rPr>
              <a:t>balíčku</a:t>
            </a:r>
            <a:r>
              <a:rPr lang="en-US" sz="1600" dirty="0">
                <a:solidFill>
                  <a:schemeClr val="tx1"/>
                </a:solidFill>
                <a:latin typeface="+mn-lt"/>
              </a:rPr>
              <a:t> je </a:t>
            </a:r>
            <a:r>
              <a:rPr lang="en-US" sz="1600" dirty="0" err="1">
                <a:solidFill>
                  <a:schemeClr val="tx1"/>
                </a:solidFill>
                <a:latin typeface="+mn-lt"/>
              </a:rPr>
              <a:t>uvést</a:t>
            </a:r>
            <a:r>
              <a:rPr lang="en-US" sz="1600" dirty="0">
                <a:solidFill>
                  <a:schemeClr val="tx1"/>
                </a:solidFill>
                <a:latin typeface="+mn-lt"/>
              </a:rPr>
              <a:t> </a:t>
            </a:r>
            <a:r>
              <a:rPr lang="en-US" sz="1600" dirty="0" err="1">
                <a:solidFill>
                  <a:schemeClr val="tx1"/>
                </a:solidFill>
                <a:latin typeface="+mn-lt"/>
              </a:rPr>
              <a:t>právní</a:t>
            </a:r>
            <a:r>
              <a:rPr lang="en-US" sz="1600" dirty="0">
                <a:solidFill>
                  <a:schemeClr val="tx1"/>
                </a:solidFill>
                <a:latin typeface="+mn-lt"/>
              </a:rPr>
              <a:t> </a:t>
            </a:r>
            <a:r>
              <a:rPr lang="en-US" sz="1600" dirty="0" err="1">
                <a:solidFill>
                  <a:schemeClr val="tx1"/>
                </a:solidFill>
                <a:latin typeface="+mn-lt"/>
              </a:rPr>
              <a:t>předpisy</a:t>
            </a:r>
            <a:r>
              <a:rPr lang="en-US" sz="1600" dirty="0">
                <a:solidFill>
                  <a:schemeClr val="tx1"/>
                </a:solidFill>
                <a:latin typeface="+mn-lt"/>
              </a:rPr>
              <a:t> EU do </a:t>
            </a:r>
            <a:r>
              <a:rPr lang="en-US" sz="1600" dirty="0" err="1">
                <a:solidFill>
                  <a:schemeClr val="tx1"/>
                </a:solidFill>
                <a:latin typeface="+mn-lt"/>
              </a:rPr>
              <a:t>souladu</a:t>
            </a:r>
            <a:r>
              <a:rPr lang="en-US" sz="1600" dirty="0">
                <a:solidFill>
                  <a:schemeClr val="tx1"/>
                </a:solidFill>
                <a:latin typeface="+mn-lt"/>
              </a:rPr>
              <a:t> s </a:t>
            </a:r>
            <a:r>
              <a:rPr lang="en-US" sz="1600" dirty="0" err="1">
                <a:solidFill>
                  <a:schemeClr val="tx1"/>
                </a:solidFill>
                <a:latin typeface="+mn-lt"/>
              </a:rPr>
              <a:t>cílem</a:t>
            </a:r>
            <a:r>
              <a:rPr lang="en-US" sz="1600" dirty="0">
                <a:solidFill>
                  <a:schemeClr val="tx1"/>
                </a:solidFill>
                <a:latin typeface="+mn-lt"/>
              </a:rPr>
              <a:t> do </a:t>
            </a:r>
            <a:r>
              <a:rPr lang="en-US" sz="1600" dirty="0" err="1">
                <a:solidFill>
                  <a:schemeClr val="tx1"/>
                </a:solidFill>
                <a:latin typeface="+mn-lt"/>
              </a:rPr>
              <a:t>roku</a:t>
            </a:r>
            <a:r>
              <a:rPr lang="en-US" sz="1600" dirty="0">
                <a:solidFill>
                  <a:schemeClr val="tx1"/>
                </a:solidFill>
                <a:latin typeface="+mn-lt"/>
              </a:rPr>
              <a:t> 2030.</a:t>
            </a:r>
            <a:endParaRPr lang="it-IT" sz="1600" dirty="0">
              <a:latin typeface="+mn-lt"/>
            </a:endParaRPr>
          </a:p>
        </p:txBody>
      </p:sp>
      <p:sp>
        <p:nvSpPr>
          <p:cNvPr id="4" name="CasellaDiTesto 3">
            <a:extLst>
              <a:ext uri="{FF2B5EF4-FFF2-40B4-BE49-F238E27FC236}">
                <a16:creationId xmlns:a16="http://schemas.microsoft.com/office/drawing/2014/main" id="{D7854C53-49DF-1A68-E8F9-CEC9732155BC}"/>
              </a:ext>
            </a:extLst>
          </p:cNvPr>
          <p:cNvSpPr txBox="1"/>
          <p:nvPr/>
        </p:nvSpPr>
        <p:spPr>
          <a:xfrm>
            <a:off x="5147733" y="5153276"/>
            <a:ext cx="3025423" cy="307777"/>
          </a:xfrm>
          <a:prstGeom prst="rect">
            <a:avLst/>
          </a:prstGeom>
          <a:noFill/>
        </p:spPr>
        <p:txBody>
          <a:bodyPr wrap="square" rtlCol="0">
            <a:spAutoFit/>
          </a:bodyPr>
          <a:lstStyle/>
          <a:p>
            <a:r>
              <a:rPr lang="fr-FR" dirty="0"/>
              <a:t>Revize balíčku EU ETS "Fit for 55"</a:t>
            </a:r>
            <a:endParaRPr lang="it-IT" dirty="0"/>
          </a:p>
        </p:txBody>
      </p:sp>
      <p:pic>
        <p:nvPicPr>
          <p:cNvPr id="5" name="Immagine 4">
            <a:extLst>
              <a:ext uri="{FF2B5EF4-FFF2-40B4-BE49-F238E27FC236}">
                <a16:creationId xmlns:a16="http://schemas.microsoft.com/office/drawing/2014/main" id="{76424B04-AF10-F102-C8AF-A73A3900E8E6}"/>
              </a:ext>
            </a:extLst>
          </p:cNvPr>
          <p:cNvPicPr>
            <a:picLocks noChangeAspect="1"/>
          </p:cNvPicPr>
          <p:nvPr/>
        </p:nvPicPr>
        <p:blipFill>
          <a:blip r:embed="rId5"/>
          <a:stretch>
            <a:fillRect/>
          </a:stretch>
        </p:blipFill>
        <p:spPr>
          <a:xfrm>
            <a:off x="4375812" y="5018720"/>
            <a:ext cx="676715" cy="676715"/>
          </a:xfrm>
          <a:prstGeom prst="rect">
            <a:avLst/>
          </a:prstGeom>
        </p:spPr>
      </p:pic>
    </p:spTree>
    <p:extLst>
      <p:ext uri="{BB962C8B-B14F-4D97-AF65-F5344CB8AC3E}">
        <p14:creationId xmlns:p14="http://schemas.microsoft.com/office/powerpoint/2010/main" val="305372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8109</TotalTime>
  <Words>723</Words>
  <Application>Microsoft Office PowerPoint</Application>
  <PresentationFormat>Předvádění na obrazovce (4:3)</PresentationFormat>
  <Paragraphs>146</Paragraphs>
  <Slides>11</Slides>
  <Notes>10</Notes>
  <HiddenSlides>0</HiddenSlides>
  <MMClips>4</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Cambria</vt:lpstr>
      <vt:lpstr>Noto Sans Symbols</vt:lpstr>
      <vt:lpstr>Aspecto</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Veronika Matějíčková</cp:lastModifiedBy>
  <cp:revision>121</cp:revision>
  <dcterms:created xsi:type="dcterms:W3CDTF">2016-11-18T09:55:38Z</dcterms:created>
  <dcterms:modified xsi:type="dcterms:W3CDTF">2022-10-25T19:08:45Z</dcterms:modified>
</cp:coreProperties>
</file>