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5" r:id="rId7"/>
    <p:sldId id="266" r:id="rId8"/>
    <p:sldId id="261" r:id="rId9"/>
    <p:sldId id="268" r:id="rId10"/>
    <p:sldId id="269" r:id="rId11"/>
    <p:sldId id="267" r:id="rId12"/>
    <p:sldId id="270" r:id="rId13"/>
    <p:sldId id="271"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02" y="5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89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9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802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196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97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7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769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63339" y="6357783"/>
            <a:ext cx="4369970" cy="452760"/>
          </a:xfrm>
          <a:prstGeom prst="rect">
            <a:avLst/>
          </a:prstGeom>
          <a:noFill/>
          <a:ln>
            <a:noFill/>
          </a:ln>
        </p:spPr>
        <p:txBody>
          <a:bodyPr spcFirstLastPara="1" wrap="square" lIns="34275" tIns="34275" rIns="34275" bIns="34275" anchor="ctr" anchorCtr="0">
            <a:noAutofit/>
          </a:bodyPr>
          <a:lstStyle/>
          <a:p>
            <a:pPr marL="0" marR="0" lvl="0" indent="0" algn="just"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ing.com/images/search?view=detailV2&amp;ccid=tsnqNaE8&amp;id=3A17B2E78064F5B243B794F8DEFEF8E4F8C8D9DD&amp;thid=OIP.tsnqNaE8tPIXvutfFrlFVAHaE_&amp;mediaurl=https%3a%2f%2fth.bing.com%2fth%2fid%2fR.b6c9ea35a13cb4f217beeb5f16b94554%3frik%3d3dnI%252bOT4%252ft74lA%26riu%3dhttp%253a%252f%252fholidaymapq.com%252fwp-content%252fuploads%252fcongestion-charge-map-london-0.jpg%26ehk%3dpvtndLcGkFuj0MwOnRYechyMjJSeZvLlmC8TWXhsvEg%253d%26risl%3d%26pid%3dImgRaw%26r%3d0&amp;exph=600&amp;expw=889&amp;q=london+congestion+charge&amp;simid=608044254412870155&amp;FORM=IRPRST&amp;ck=77506BC7910886BE5D81E73C4D4F3020&amp;selectedIndex=7&amp;ajaxhist=0&amp;ajaxserp=0" TargetMode="External"/><Relationship Id="rId3" Type="http://schemas.openxmlformats.org/officeDocument/2006/relationships/hyperlink" Target="https://www.bing.com/images/search?view=detailV2&amp;ccid=GFqv2tpl&amp;id=00EAD1671DBBB485012413F49F701703717608B7&amp;thid=OIP.GFqv2tplX-XMgHa8BvJWrgHaFj&amp;mediaurl=https%3a%2f%2fcdn.wallpapersafari.com%2f60%2f28%2f5tZU32.jpg&amp;cdnurl=https%3a%2f%2fth.bing.com%2fth%2fid%2fR.185aafdada655fe5cc8076bc06f256ae%3frik%3dtwh2cQMXcJ%252f0Ew%26pid%3dImgRaw%26r%3d0&amp;exph=1440&amp;expw=1920&amp;q=night+truck&amp;simid=608024669368772191&amp;FORM=IRPRST&amp;ck=7533329512BFE62903F4F128F58FFE1E&amp;selectedIndex=0&amp;ajaxhist=0&amp;ajaxserp=0" TargetMode="External"/><Relationship Id="rId7" Type="http://schemas.openxmlformats.org/officeDocument/2006/relationships/hyperlink" Target="https://tfl.gov.uk/modes/driving/congestion-charg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mune.milano.it/aree-tematiche/mobilita/area-c" TargetMode="External"/><Relationship Id="rId5" Type="http://schemas.openxmlformats.org/officeDocument/2006/relationships/hyperlink" Target="https://www.bing.com/images/search?view=detailV2&amp;ccid=bqoVEc%2fp&amp;id=A9AEB63BE9A9265CACC82E48FE0E9E39FF2E36BF&amp;thid=OIP.bqoVEc_pGPxPwn9QuMyjJAHaEI&amp;mediaurl=https%3a%2f%2fimg2.stcrm.it%2fimages%2f1473167%2f1200x1200%2ftraffico-milano-area-c.jpg&amp;cdnurl=https%3a%2f%2fth.bing.com%2fth%2fid%2fR.6eaa1511cfe918fc4fc27f50b8cca324%3frik%3dvzYu%252fzmeDv5ILg%26pid%3dImgRaw%26r%3d0&amp;exph=670&amp;expw=1200&amp;q=telecamere+area+c+milano&amp;simid=608016255522725506&amp;FORM=IRPRST&amp;ck=05B9498ED53AEDD6E3CB389F13306ABF&amp;selectedIndex=0&amp;ajaxhist=0&amp;ajaxserp=0" TargetMode="External"/><Relationship Id="rId4" Type="http://schemas.openxmlformats.org/officeDocument/2006/relationships/hyperlink" Target="https://www.bing.com/images/search?view=detailV2&amp;ccid=PIyr7o4Q&amp;id=17BDC9E3EF49AFA649E60961D53DCF802C33F0AF&amp;thid=OIP.PIyr7o4QgdtPq4rUyLtLFgHaEK&amp;mediaurl=https%3a%2f%2ffoto2.newsauto.it%2fwp-content%2fuploads%2f2021%2f02%2fmappa-area-c-milano.jpg&amp;cdnurl=https%3a%2f%2fth.bing.com%2fth%2fid%2fR.3c8cabee8e1081db4fab8ad4c8bb4b16%3frik%3dr%252fAzLIDPPdVhCQ%26pid%3dImgRaw%26r%3d0&amp;exph=562&amp;expw=1000&amp;q=area+c+milano&amp;simid=607992336857108110&amp;FORM=IRPRST&amp;ck=F35C080414A09A492482F640A70EA7D5&amp;selectedIndex=1&amp;ajaxhist=0&amp;ajaxserp=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1.4.4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064700" y="431484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a:solidFill>
                  <a:schemeClr val="dk1"/>
                </a:solidFill>
              </a:rPr>
              <a:t>Mesures </a:t>
            </a:r>
            <a:r>
              <a:rPr lang="es-ES" sz="4000" b="1" dirty="0" err="1">
                <a:solidFill>
                  <a:schemeClr val="dk1"/>
                </a:solidFill>
              </a:rPr>
              <a:t>réglementaires</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348676"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r">
              <a:buSzPts val="2000"/>
            </a:pPr>
            <a:r>
              <a:rPr lang="fr-FR" sz="2000" b="1" dirty="0">
                <a:solidFill>
                  <a:schemeClr val="lt1"/>
                </a:solidFill>
              </a:rPr>
              <a:t>CHAPITRE 1 : L’environnement de la logistique du dernier kilomètre</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344322"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1 : Portée et définition de la logistique de distribution du dernier kilomètre</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5</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Livraisons en dehors des heures de pointe – Avantages</a:t>
            </a:r>
            <a:endParaRPr sz="2400" b="0" i="0" u="none" strike="noStrike" cap="none" dirty="0">
              <a:solidFill>
                <a:schemeClr val="lt1"/>
              </a:solidFill>
              <a:latin typeface="Arial"/>
              <a:ea typeface="Arial"/>
              <a:cs typeface="Arial"/>
              <a:sym typeface="Arial"/>
            </a:endParaRPr>
          </a:p>
        </p:txBody>
      </p:sp>
      <p:sp>
        <p:nvSpPr>
          <p:cNvPr id="2" name="CasellaDiTesto 4">
            <a:extLst>
              <a:ext uri="{FF2B5EF4-FFF2-40B4-BE49-F238E27FC236}">
                <a16:creationId xmlns:a16="http://schemas.microsoft.com/office/drawing/2014/main" id="{9EB6FC9E-16EA-38F3-8F59-AF2FEA2A43C9}"/>
              </a:ext>
            </a:extLst>
          </p:cNvPr>
          <p:cNvSpPr txBox="1"/>
          <p:nvPr/>
        </p:nvSpPr>
        <p:spPr>
          <a:xfrm>
            <a:off x="285531" y="1659285"/>
            <a:ext cx="8510100" cy="4478149"/>
          </a:xfrm>
          <a:prstGeom prst="rect">
            <a:avLst/>
          </a:prstGeom>
          <a:noFill/>
        </p:spPr>
        <p:txBody>
          <a:bodyPr wrap="square">
            <a:spAutoFit/>
          </a:bodyPr>
          <a:lstStyle/>
          <a:p>
            <a:pPr marL="285750" lvl="0" indent="-285750" algn="just">
              <a:spcAft>
                <a:spcPts val="600"/>
              </a:spcAft>
              <a:buFont typeface="Arial" panose="020B0604020202020204" pitchFamily="34" charset="0"/>
              <a:buChar char="•"/>
            </a:pPr>
            <a:r>
              <a:rPr lang="fr-FR" sz="1600" dirty="0">
                <a:latin typeface="Arial" panose="020B0604020202020204" pitchFamily="34" charset="0"/>
                <a:cs typeface="Arial" panose="020B0604020202020204" pitchFamily="34" charset="0"/>
              </a:rPr>
              <a:t>Du point de vue de la ville, les livraisons en dehors des heures de pointe réduisent la congestion et l’utilisation de l’espace dans les rues. Cela a également un impact positif sur les émissions environnementales et en termes de sécurité routière.
Les entreprises de transport ont des avantages en termes d’économies de coûts dues: moins de temps de trajet, plus de livraisons dans la même période, moins de coûts de carburant, plus de disponibilité de stationnement, moins d’amendes. Les chauffeurs ont également déclaré se sentir moins stressés et se sentir plus en sécurité lors de la livraison de nuit.
Des véhicules plus grands peuvent être utilisés, réduisant ainsi les coûts.
Les récepteurs ont une fiabilité accrue des livraisons; Par conséquent, l’inventaire de sécurité peut être réduit. De plus, par rapport aux livraisons de jour, le personnel peut se concentrer sur les activités principales car les livraisons sont effectuées la nuit.
L’analyse coûts-avantages de la mesure élaborée Du à New York a montré des résultats positifs et la durabilité de la mesure après la phase pilote.</a:t>
            </a:r>
          </a:p>
          <a:p>
            <a:pPr marL="285750" lvl="0" indent="-285750" algn="just">
              <a:buFont typeface="Arial" panose="020B0604020202020204" pitchFamily="34" charset="0"/>
              <a:buChar char="•"/>
            </a:pPr>
            <a:endParaRPr lang="it-IT" sz="1200" i="1" dirty="0">
              <a:latin typeface="Arial" panose="020B0604020202020204" pitchFamily="34" charset="0"/>
              <a:cs typeface="Arial" panose="020B0604020202020204" pitchFamily="34" charset="0"/>
            </a:endParaRPr>
          </a:p>
          <a:p>
            <a:pPr lvl="0" algn="just"/>
            <a:r>
              <a:rPr lang="en-GB" sz="1200" i="1" dirty="0">
                <a:latin typeface="Arial" panose="020B0604020202020204" pitchFamily="34" charset="0"/>
                <a:cs typeface="Arial" panose="020B0604020202020204" pitchFamily="34" charset="0"/>
              </a:rPr>
              <a:t>Source: José Holguín-</a:t>
            </a:r>
            <a:r>
              <a:rPr lang="en-GB" sz="1200" i="1" dirty="0" err="1">
                <a:latin typeface="Arial" panose="020B0604020202020204" pitchFamily="34" charset="0"/>
                <a:cs typeface="Arial" panose="020B0604020202020204" pitchFamily="34" charset="0"/>
              </a:rPr>
              <a:t>Veras</a:t>
            </a:r>
            <a:r>
              <a:rPr lang="en-GB" sz="1200" i="1" dirty="0">
                <a:latin typeface="Arial" panose="020B0604020202020204" pitchFamily="34" charset="0"/>
                <a:cs typeface="Arial" panose="020B0604020202020204" pitchFamily="34" charset="0"/>
              </a:rPr>
              <a:t>, Rensselaer Polytechnic Institute, The good, the bad, and the ugly: lessons from the off-peak delivery project in New York, in Urban Freight for </a:t>
            </a:r>
            <a:r>
              <a:rPr lang="en-GB" sz="1200" i="1" dirty="0" err="1">
                <a:latin typeface="Arial" panose="020B0604020202020204" pitchFamily="34" charset="0"/>
                <a:cs typeface="Arial" panose="020B0604020202020204" pitchFamily="34" charset="0"/>
              </a:rPr>
              <a:t>Livable</a:t>
            </a:r>
            <a:r>
              <a:rPr lang="en-GB" sz="1200" i="1" dirty="0">
                <a:latin typeface="Arial" panose="020B0604020202020204" pitchFamily="34" charset="0"/>
                <a:cs typeface="Arial" panose="020B0604020202020204" pitchFamily="34" charset="0"/>
              </a:rPr>
              <a:t> Cities, The Volvo Research and Educational Foundations, 2012</a:t>
            </a:r>
            <a:endParaRPr lang="it-IT"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34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6</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Péages urbains – Milan Zone C</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3046948"/>
          </a:xfrm>
          <a:prstGeom prst="rect">
            <a:avLst/>
          </a:prstGeom>
          <a:noFill/>
          <a:ln>
            <a:noFill/>
          </a:ln>
        </p:spPr>
        <p:txBody>
          <a:bodyPr spcFirstLastPara="1" wrap="square" lIns="91425" tIns="45700" rIns="91425" bIns="45700" anchor="t" anchorCtr="0">
            <a:spAutoFit/>
          </a:bodyPr>
          <a:lstStyle/>
          <a:p>
            <a:pPr algn="just"/>
            <a:r>
              <a:rPr lang="fr-FR" sz="1600" dirty="0">
                <a:latin typeface="+mj-lt"/>
                <a:ea typeface="Calibri" panose="020F0502020204030204" pitchFamily="34" charset="0"/>
                <a:cs typeface="Times New Roman" panose="02020603050405020304" pitchFamily="18" charset="0"/>
              </a:rPr>
              <a:t>Un exemple de péage urbain est offert par la ville de Milan. Depuis près de 10 ans, la ville dispose d’une zone délimitée où un péage doit être payé pour y accéder. Cette décision a été prise à l’époque de l’ancien « </a:t>
            </a:r>
            <a:r>
              <a:rPr lang="fr-FR" sz="1600" dirty="0" err="1">
                <a:latin typeface="+mj-lt"/>
                <a:ea typeface="Calibri" panose="020F0502020204030204" pitchFamily="34" charset="0"/>
                <a:cs typeface="Times New Roman" panose="02020603050405020304" pitchFamily="18" charset="0"/>
              </a:rPr>
              <a:t>Ecopass</a:t>
            </a:r>
            <a:r>
              <a:rPr lang="fr-FR" sz="1600" dirty="0">
                <a:latin typeface="+mj-lt"/>
                <a:ea typeface="Calibri" panose="020F0502020204030204" pitchFamily="34" charset="0"/>
                <a:cs typeface="Times New Roman" panose="02020603050405020304" pitchFamily="18" charset="0"/>
              </a:rPr>
              <a:t> », pour décourager la circulation des véhicules dans le centre historique de la ville. Milan, est une ville européenne avec un fort problème de pollution de l’air et de bruit, qui tombe sur la vie des gens, de cette façon, limitant la circulation dans la partie centrale de la ville, réduit les risques d’effets nocifs potentiels sur les personnes. En outre, la ville dans son centre historique a de très petites rues, résultant des premiers dessins romans de la métropole.
</a:t>
            </a: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2" name="Immagine 5">
            <a:extLst>
              <a:ext uri="{FF2B5EF4-FFF2-40B4-BE49-F238E27FC236}">
                <a16:creationId xmlns:a16="http://schemas.microsoft.com/office/drawing/2014/main" id="{73351F3B-DEAE-F868-F7AE-5AF38B21A40C}"/>
              </a:ext>
            </a:extLst>
          </p:cNvPr>
          <p:cNvPicPr>
            <a:picLocks noChangeAspect="1"/>
          </p:cNvPicPr>
          <p:nvPr/>
        </p:nvPicPr>
        <p:blipFill>
          <a:blip r:embed="rId3"/>
          <a:stretch>
            <a:fillRect/>
          </a:stretch>
        </p:blipFill>
        <p:spPr>
          <a:xfrm>
            <a:off x="3762088" y="3885229"/>
            <a:ext cx="4478020" cy="2516647"/>
          </a:xfrm>
          <a:prstGeom prst="rect">
            <a:avLst/>
          </a:prstGeom>
        </p:spPr>
      </p:pic>
      <p:sp>
        <p:nvSpPr>
          <p:cNvPr id="3" name="Google Shape;78;g10b78f225a7_0_23">
            <a:extLst>
              <a:ext uri="{FF2B5EF4-FFF2-40B4-BE49-F238E27FC236}">
                <a16:creationId xmlns:a16="http://schemas.microsoft.com/office/drawing/2014/main" id="{C8C779A6-F063-47FF-59B8-BD3737CFA248}"/>
              </a:ext>
            </a:extLst>
          </p:cNvPr>
          <p:cNvSpPr txBox="1"/>
          <p:nvPr/>
        </p:nvSpPr>
        <p:spPr>
          <a:xfrm>
            <a:off x="422031" y="6094140"/>
            <a:ext cx="3452916" cy="307736"/>
          </a:xfrm>
          <a:prstGeom prst="rect">
            <a:avLst/>
          </a:prstGeom>
          <a:noFill/>
          <a:ln>
            <a:noFill/>
          </a:ln>
        </p:spPr>
        <p:txBody>
          <a:bodyPr spcFirstLastPara="1" wrap="square" lIns="91425" tIns="45700" rIns="91425" bIns="45700" anchor="t" anchorCtr="0">
            <a:spAutoFit/>
          </a:bodyPr>
          <a:lstStyle/>
          <a:p>
            <a:r>
              <a:rPr lang="es-ES" i="1" dirty="0" err="1"/>
              <a:t>Photo</a:t>
            </a:r>
            <a:r>
              <a:rPr lang="es-ES" i="1" dirty="0"/>
              <a:t> de la </a:t>
            </a:r>
            <a:r>
              <a:rPr lang="es-ES" i="1" dirty="0" err="1"/>
              <a:t>carte</a:t>
            </a:r>
            <a:r>
              <a:rPr lang="es-ES" i="1" dirty="0"/>
              <a:t> de la </a:t>
            </a:r>
            <a:r>
              <a:rPr lang="es-ES" i="1" dirty="0" err="1"/>
              <a:t>zone</a:t>
            </a:r>
            <a:r>
              <a:rPr lang="es-ES" i="1" dirty="0"/>
              <a:t> C de </a:t>
            </a:r>
            <a:r>
              <a:rPr lang="es-ES" i="1" dirty="0" err="1"/>
              <a:t>Milan</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3001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7. </a:t>
            </a:r>
            <a:r>
              <a:rPr lang="fr-FR" sz="2400" dirty="0">
                <a:solidFill>
                  <a:schemeClr val="lt1"/>
                </a:solidFill>
              </a:rPr>
              <a:t>Péages urbains – Milan Zone C</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61353"/>
            <a:ext cx="8367731" cy="41805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fr-FR" sz="1600" dirty="0">
                <a:latin typeface="Arial" panose="020B0604020202020204" pitchFamily="34" charset="0"/>
                <a:ea typeface="Calibri" panose="020F0502020204030204" pitchFamily="34" charset="0"/>
                <a:cs typeface="Arial" panose="020B0604020202020204" pitchFamily="34" charset="0"/>
              </a:rPr>
              <a:t>Vous trouverez ci-dessous les règles de la zone C de Milan et les péages</a:t>
            </a:r>
            <a:r>
              <a:rPr lang="it-IT" sz="16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buFont typeface="Wingdings" panose="05000000000000000000" pitchFamily="2" charset="2"/>
              <a:buChar char=""/>
            </a:pPr>
            <a:r>
              <a:rPr lang="fr-FR" sz="1600" dirty="0">
                <a:latin typeface="Arial" panose="020B0604020202020204" pitchFamily="34" charset="0"/>
                <a:ea typeface="Calibri" panose="020F0502020204030204" pitchFamily="34" charset="0"/>
                <a:cs typeface="Arial" panose="020B0604020202020204" pitchFamily="34" charset="0"/>
              </a:rPr>
              <a:t>Du lundi au vendredi de 7h30 à 19h30</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7000"/>
              </a:lnSpc>
              <a:buFont typeface="Courier New" panose="02070309020205020404" pitchFamily="49" charset="0"/>
              <a:buChar char="o"/>
            </a:pPr>
            <a:r>
              <a:rPr lang="fr-FR" sz="1600" dirty="0">
                <a:latin typeface="Arial" panose="020B0604020202020204" pitchFamily="34" charset="0"/>
                <a:ea typeface="Calibri" panose="020F0502020204030204" pitchFamily="34" charset="0"/>
                <a:cs typeface="Arial" panose="020B0604020202020204" pitchFamily="34" charset="0"/>
              </a:rPr>
              <a:t>Péage de 5 euros pour les non-résidents;
Péage de 2 euros pour les résidents, qui ont 40 entrées gratuites par an</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Wingdings" panose="05000000000000000000" pitchFamily="2" charset="2"/>
              <a:buChar char=""/>
            </a:pPr>
            <a:r>
              <a:rPr lang="fr-FR" sz="1600" dirty="0">
                <a:latin typeface="Arial" panose="020B0604020202020204" pitchFamily="34" charset="0"/>
                <a:ea typeface="Calibri" panose="020F0502020204030204" pitchFamily="34" charset="0"/>
                <a:cs typeface="Arial" panose="020B0604020202020204" pitchFamily="34" charset="0"/>
              </a:rPr>
              <a:t>Du lundi au vendredi de 19h30 à 7h30</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7000"/>
              </a:lnSpc>
              <a:buFont typeface="Courier New" panose="02070309020205020404" pitchFamily="49" charset="0"/>
              <a:buChar char="o"/>
            </a:pPr>
            <a:r>
              <a:rPr lang="fr-FR" sz="1600" dirty="0">
                <a:latin typeface="Arial" panose="020B0604020202020204" pitchFamily="34" charset="0"/>
                <a:ea typeface="Calibri" panose="020F0502020204030204" pitchFamily="34" charset="0"/>
                <a:cs typeface="Arial" panose="020B0604020202020204" pitchFamily="34" charset="0"/>
              </a:rPr>
              <a:t>Gratuit pour les résidents et les non-résidents</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Wingdings" panose="05000000000000000000" pitchFamily="2" charset="2"/>
              <a:buChar char=""/>
            </a:pPr>
            <a:r>
              <a:rPr lang="it-IT" sz="1600" dirty="0">
                <a:latin typeface="Arial" panose="020B0604020202020204" pitchFamily="34" charset="0"/>
                <a:ea typeface="Calibri" panose="020F0502020204030204" pitchFamily="34" charset="0"/>
                <a:cs typeface="Arial" panose="020B0604020202020204" pitchFamily="34" charset="0"/>
              </a:rPr>
              <a:t>Samedi et Dimanche:</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fr-FR" sz="1600" dirty="0">
                <a:latin typeface="Arial" panose="020B0604020202020204" pitchFamily="34" charset="0"/>
                <a:ea typeface="Calibri" panose="020F0502020204030204" pitchFamily="34" charset="0"/>
                <a:cs typeface="Arial" panose="020B0604020202020204" pitchFamily="34" charset="0"/>
              </a:rPr>
              <a:t>Gratuit pour les résidents et les non-résidents</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Wingdings" panose="05000000000000000000" pitchFamily="2" charset="2"/>
              <a:buChar char=""/>
            </a:pPr>
            <a:r>
              <a:rPr lang="it-IT" sz="1600" dirty="0">
                <a:latin typeface="Arial" panose="020B0604020202020204" pitchFamily="34" charset="0"/>
                <a:ea typeface="Calibri" panose="020F0502020204030204" pitchFamily="34" charset="0"/>
                <a:cs typeface="Arial" panose="020B0604020202020204" pitchFamily="34" charset="0"/>
              </a:rPr>
              <a:t>Limitations:</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fr-FR" sz="1600" dirty="0">
                <a:latin typeface="Arial" panose="020B0604020202020204" pitchFamily="34" charset="0"/>
                <a:ea typeface="Calibri" panose="020F0502020204030204" pitchFamily="34" charset="0"/>
                <a:cs typeface="Arial" panose="020B0604020202020204" pitchFamily="34" charset="0"/>
              </a:rPr>
              <a:t>EURO 0, 1, 2, 3, 4 et 5 diesel ne peut pas entrer;
L’essence EURO 0, 1 et 2 ne peut pas entrer</a:t>
            </a:r>
            <a:r>
              <a:rPr lang="it-IT" sz="16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4" name="Picture 2" descr="Visualizza immagine di origine">
            <a:extLst>
              <a:ext uri="{FF2B5EF4-FFF2-40B4-BE49-F238E27FC236}">
                <a16:creationId xmlns:a16="http://schemas.microsoft.com/office/drawing/2014/main" id="{84FAF8DB-10D4-63CF-9312-2506C415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70" y="4531799"/>
            <a:ext cx="3887688" cy="217062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8;g10b78f225a7_0_23">
            <a:extLst>
              <a:ext uri="{FF2B5EF4-FFF2-40B4-BE49-F238E27FC236}">
                <a16:creationId xmlns:a16="http://schemas.microsoft.com/office/drawing/2014/main" id="{49C34669-3A70-0DF6-FF35-C63AD3654F56}"/>
              </a:ext>
            </a:extLst>
          </p:cNvPr>
          <p:cNvSpPr txBox="1"/>
          <p:nvPr/>
        </p:nvSpPr>
        <p:spPr>
          <a:xfrm>
            <a:off x="1185705" y="6394689"/>
            <a:ext cx="3579365" cy="307736"/>
          </a:xfrm>
          <a:prstGeom prst="rect">
            <a:avLst/>
          </a:prstGeom>
          <a:noFill/>
          <a:ln>
            <a:noFill/>
          </a:ln>
        </p:spPr>
        <p:txBody>
          <a:bodyPr spcFirstLastPara="1" wrap="square" lIns="91425" tIns="45700" rIns="91425" bIns="45700" anchor="t" anchorCtr="0">
            <a:spAutoFit/>
          </a:bodyPr>
          <a:lstStyle/>
          <a:p>
            <a:r>
              <a:rPr lang="fr-FR" i="1" dirty="0"/>
              <a:t>Photo des caméras d’accès de la zone C</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685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8</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Péages urbains – Redevance de congestion</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61353"/>
            <a:ext cx="8367731" cy="326373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fr-FR" sz="1600" dirty="0">
                <a:latin typeface="+mj-lt"/>
                <a:ea typeface="Calibri" panose="020F0502020204030204" pitchFamily="34" charset="0"/>
                <a:cs typeface="Arial" panose="020B0604020202020204" pitchFamily="34" charset="0"/>
              </a:rPr>
              <a:t>Le péage urbain à Londres a la même fonction que la zone C à Milan. En fait, dans un délai allant de 7h00 à 18h00, le transit de véhicules dans la zone n’est pas autorisé, sauf en payant un péage de 15 £. Contrairement à Milan, les restrictions sont également appliquées les samedis et dimanches de 12h00 à 18h00, afin de décourager l’utilisation de moyens de transport polluants, même le week-end, où le trafic est principalement celui des particuliers.
De cette façon, la Cité de Westminster a considérablement réduit le trafic et en particulier l’impact environnemental découlant des voitures particulières.
</a:t>
            </a: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2" name="Picture 2" descr="Visualizza immagine di origine">
            <a:extLst>
              <a:ext uri="{FF2B5EF4-FFF2-40B4-BE49-F238E27FC236}">
                <a16:creationId xmlns:a16="http://schemas.microsoft.com/office/drawing/2014/main" id="{A9DE4D95-0B5A-AFCF-59CC-8759D7187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37" y="3831445"/>
            <a:ext cx="3983339" cy="268841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78;g10b78f225a7_0_23">
            <a:extLst>
              <a:ext uri="{FF2B5EF4-FFF2-40B4-BE49-F238E27FC236}">
                <a16:creationId xmlns:a16="http://schemas.microsoft.com/office/drawing/2014/main" id="{73D47788-8E17-D53E-35B2-C5D96067981E}"/>
              </a:ext>
            </a:extLst>
          </p:cNvPr>
          <p:cNvSpPr txBox="1"/>
          <p:nvPr/>
        </p:nvSpPr>
        <p:spPr>
          <a:xfrm>
            <a:off x="707345" y="6212127"/>
            <a:ext cx="3838575" cy="307736"/>
          </a:xfrm>
          <a:prstGeom prst="rect">
            <a:avLst/>
          </a:prstGeom>
          <a:noFill/>
          <a:ln>
            <a:noFill/>
          </a:ln>
        </p:spPr>
        <p:txBody>
          <a:bodyPr spcFirstLastPara="1" wrap="square" lIns="91425" tIns="45700" rIns="91425" bIns="45700" anchor="t" anchorCtr="0">
            <a:spAutoFit/>
          </a:bodyPr>
          <a:lstStyle/>
          <a:p>
            <a:r>
              <a:rPr lang="fr-FR" i="1" dirty="0"/>
              <a:t>Carte de la zone de péage urbain de Londres</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454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1754286"/>
          </a:xfrm>
          <a:prstGeom prst="rect">
            <a:avLst/>
          </a:prstGeom>
          <a:noFill/>
          <a:ln>
            <a:noFill/>
          </a:ln>
        </p:spPr>
        <p:txBody>
          <a:bodyPr spcFirstLastPara="1" wrap="square" lIns="91425" tIns="45700" rIns="91425" bIns="45700" anchor="t" anchorCtr="0">
            <a:spAutoFit/>
          </a:bodyPr>
          <a:lstStyle/>
          <a:p>
            <a:pPr marL="228600" indent="-228600">
              <a:lnSpc>
                <a:spcPct val="150000"/>
              </a:lnSpc>
              <a:buSzPts val="1200"/>
              <a:buFont typeface="Arial"/>
              <a:buAutoNum type="arabicParenBoth"/>
            </a:pPr>
            <a:r>
              <a:rPr lang="fr-FR" sz="1200" i="1" dirty="0"/>
              <a:t>Photo de livraison heure creuse </a:t>
            </a:r>
            <a:r>
              <a:rPr lang="it-IT" sz="1200" dirty="0">
                <a:hlinkClick r:id="rId3"/>
              </a:rPr>
              <a:t>night truck - Bing images</a:t>
            </a:r>
            <a:endParaRPr lang="es-ES" sz="1200" i="1" dirty="0"/>
          </a:p>
          <a:p>
            <a:pPr marL="228600" indent="-228600">
              <a:lnSpc>
                <a:spcPct val="150000"/>
              </a:lnSpc>
              <a:buSzPts val="1200"/>
              <a:buFont typeface="Arial"/>
              <a:buAutoNum type="arabicParenBoth"/>
            </a:pPr>
            <a:r>
              <a:rPr lang="es-ES" sz="1200" i="1" dirty="0" err="1"/>
              <a:t>Photo</a:t>
            </a:r>
            <a:r>
              <a:rPr lang="es-ES" sz="1200" i="1" dirty="0"/>
              <a:t> de la </a:t>
            </a:r>
            <a:r>
              <a:rPr lang="es-ES" sz="1200" i="1" dirty="0" err="1"/>
              <a:t>zone</a:t>
            </a:r>
            <a:r>
              <a:rPr lang="es-ES" sz="1200" i="1" dirty="0"/>
              <a:t> C </a:t>
            </a:r>
            <a:r>
              <a:rPr lang="en-US" sz="1200" dirty="0">
                <a:hlinkClick r:id="rId4"/>
              </a:rPr>
              <a:t>area c </a:t>
            </a:r>
            <a:r>
              <a:rPr lang="en-US" sz="1200" dirty="0" err="1">
                <a:hlinkClick r:id="rId4"/>
              </a:rPr>
              <a:t>milano</a:t>
            </a:r>
            <a:r>
              <a:rPr lang="en-US" sz="1200" dirty="0">
                <a:hlinkClick r:id="rId4"/>
              </a:rPr>
              <a:t> - Bing images</a:t>
            </a:r>
            <a:endParaRPr lang="en-US" sz="1200" dirty="0"/>
          </a:p>
          <a:p>
            <a:pPr marL="228600" indent="-228600">
              <a:lnSpc>
                <a:spcPct val="150000"/>
              </a:lnSpc>
              <a:buSzPts val="1200"/>
              <a:buFont typeface="Arial"/>
              <a:buAutoNum type="arabicParenBoth"/>
            </a:pPr>
            <a:r>
              <a:rPr lang="fr-FR" sz="1200" i="1" dirty="0"/>
              <a:t>Photo des caméras de la zone C </a:t>
            </a:r>
            <a:r>
              <a:rPr lang="en-US" sz="1200" dirty="0" err="1">
                <a:hlinkClick r:id="rId5"/>
              </a:rPr>
              <a:t>telecamere</a:t>
            </a:r>
            <a:r>
              <a:rPr lang="en-US" sz="1200" dirty="0">
                <a:hlinkClick r:id="rId5"/>
              </a:rPr>
              <a:t> area c </a:t>
            </a:r>
            <a:r>
              <a:rPr lang="en-US" sz="1200" dirty="0" err="1">
                <a:hlinkClick r:id="rId5"/>
              </a:rPr>
              <a:t>milano</a:t>
            </a:r>
            <a:r>
              <a:rPr lang="en-US" sz="1200" dirty="0">
                <a:hlinkClick r:id="rId5"/>
              </a:rPr>
              <a:t> - Bing images</a:t>
            </a:r>
            <a:endParaRPr lang="en-US" sz="1200" dirty="0"/>
          </a:p>
          <a:p>
            <a:pPr marL="228600" indent="-228600">
              <a:lnSpc>
                <a:spcPct val="150000"/>
              </a:lnSpc>
              <a:buSzPts val="1200"/>
              <a:buFont typeface="Arial"/>
              <a:buAutoNum type="arabicParenBoth"/>
            </a:pPr>
            <a:r>
              <a:rPr lang="fr-FR" sz="1200" i="1" dirty="0"/>
              <a:t>Municipalité de Milan (zone C) </a:t>
            </a:r>
            <a:r>
              <a:rPr lang="it-IT" sz="1200" dirty="0">
                <a:hlinkClick r:id="rId6"/>
              </a:rPr>
              <a:t>Area C - Comune di Milano</a:t>
            </a:r>
            <a:endParaRPr lang="it-IT" sz="1200" dirty="0"/>
          </a:p>
          <a:p>
            <a:pPr marL="228600" indent="-228600">
              <a:lnSpc>
                <a:spcPct val="150000"/>
              </a:lnSpc>
              <a:buSzPts val="1200"/>
              <a:buFont typeface="Arial"/>
              <a:buAutoNum type="arabicParenBoth"/>
            </a:pPr>
            <a:r>
              <a:rPr lang="it-IT" sz="1200" i="1" dirty="0"/>
              <a:t>Péage urbain </a:t>
            </a:r>
            <a:r>
              <a:rPr lang="it-IT" sz="1200" dirty="0">
                <a:hlinkClick r:id="rId7"/>
              </a:rPr>
              <a:t>Congestion Charge (Official) - Transport for London (tfl.gov.uk)</a:t>
            </a:r>
            <a:endParaRPr lang="it-IT" sz="1200" dirty="0"/>
          </a:p>
          <a:p>
            <a:pPr marL="228600" indent="-228600">
              <a:lnSpc>
                <a:spcPct val="150000"/>
              </a:lnSpc>
              <a:buSzPts val="1200"/>
              <a:buFont typeface="Arial"/>
              <a:buAutoNum type="arabicParenBoth"/>
            </a:pPr>
            <a:r>
              <a:rPr lang="it-IT" sz="1200" i="1" dirty="0"/>
              <a:t>Photo du péage urbain </a:t>
            </a:r>
            <a:r>
              <a:rPr lang="it-IT" sz="1200" dirty="0">
                <a:hlinkClick r:id="rId8"/>
              </a:rPr>
              <a:t>london congestion charge - Bing images</a:t>
            </a:r>
            <a:endParaRPr lang="it-IT"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a:t>
            </a:r>
            <a:r>
              <a:rPr lang="es-ES"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2000" dirty="0">
                <a:solidFill>
                  <a:schemeClr val="dk1"/>
                </a:solidFill>
                <a:latin typeface="Arial"/>
                <a:ea typeface="Arial"/>
                <a:cs typeface="Arial"/>
                <a:sym typeface="Arial"/>
              </a:rPr>
              <a:t>1.4.1, 1.4.2 et 1.4.3</a:t>
            </a:r>
            <a:endParaRPr lang="es-ES" sz="2800"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r>
              <a:rPr lang="en-US" sz="2000" dirty="0">
                <a:solidFill>
                  <a:schemeClr val="dk1"/>
                </a:solidFill>
                <a:latin typeface="Arial"/>
                <a:ea typeface="Arial"/>
                <a:cs typeface="Arial"/>
                <a:sym typeface="Arial"/>
              </a:rPr>
              <a:t>1.2.1, 1.2.2, 1.2.3, 1.4.6 et 2.3.3</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2000" b="1" i="0" u="none" strike="noStrike" cap="none" dirty="0" err="1">
                <a:solidFill>
                  <a:srgbClr val="18C320"/>
                </a:solidFill>
                <a:latin typeface="Arial"/>
                <a:ea typeface="Arial"/>
                <a:cs typeface="Arial"/>
                <a:sym typeface="Arial"/>
              </a:rPr>
              <a:t>Auteurs</a:t>
            </a:r>
            <a:r>
              <a:rPr lang="es-ES" sz="2000" b="1" i="0" u="none" strike="noStrike" cap="none" dirty="0">
                <a:solidFill>
                  <a:srgbClr val="18C320"/>
                </a:solidFill>
                <a:latin typeface="Arial"/>
                <a:ea typeface="Arial"/>
                <a:cs typeface="Arial"/>
                <a:sym typeface="Aria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chemeClr val="dk1"/>
                </a:solidFill>
                <a:latin typeface="Arial"/>
                <a:ea typeface="Arial"/>
                <a:cs typeface="Arial"/>
                <a:sym typeface="Arial"/>
              </a:rPr>
              <a:t>ITL</a:t>
            </a:r>
            <a:endParaRPr sz="20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70810"/>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algn="just">
              <a:lnSpc>
                <a:spcPct val="107000"/>
              </a:lnSpc>
              <a:spcAft>
                <a:spcPts val="800"/>
              </a:spcAft>
            </a:pPr>
            <a:r>
              <a:rPr lang="fr-FR" sz="2000" dirty="0">
                <a:latin typeface="Arial" panose="020B0604020202020204" pitchFamily="34" charset="0"/>
                <a:ea typeface="Calibri" panose="020F0502020204030204" pitchFamily="34" charset="0"/>
                <a:cs typeface="Arial" panose="020B0604020202020204" pitchFamily="34" charset="0"/>
              </a:rPr>
              <a:t>L’objectif de la capsule suivante est de donner un aperçu général des mesures de contrôle de la circulation dans les villes. Les étudiants devront apprendre quelles sont les restrictions dans le contexte urbain, afin de faire des choix ciblés et efficaces dans la planification des livraisons. Les étudiants seront capables de gérer différentes méthodes de planification pour faire les bons choix.</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4101978874"/>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2135602842"/>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NON</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380764963"/>
              </p:ext>
            </p:extLst>
          </p:nvPr>
        </p:nvGraphicFramePr>
        <p:xfrm>
          <a:off x="339634" y="6065134"/>
          <a:ext cx="8477800" cy="342570"/>
        </p:xfrm>
        <a:graphic>
          <a:graphicData uri="http://schemas.openxmlformats.org/drawingml/2006/table">
            <a:tbl>
              <a:tblPr>
                <a:noFill/>
                <a:tableStyleId>{E09E5A37-5E8F-484C-B609-A22A48BEE202}</a:tableStyleId>
              </a:tblPr>
              <a:tblGrid>
                <a:gridCol w="2468350">
                  <a:extLst>
                    <a:ext uri="{9D8B030D-6E8A-4147-A177-3AD203B41FA5}">
                      <a16:colId xmlns:a16="http://schemas.microsoft.com/office/drawing/2014/main" val="20000"/>
                    </a:ext>
                  </a:extLst>
                </a:gridCol>
                <a:gridCol w="6009450">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Effort</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pour</a:t>
                      </a:r>
                      <a:r>
                        <a:rPr lang="es-ES" sz="1800" b="0" i="0" u="none" strike="noStrike" cap="none" dirty="0">
                          <a:solidFill>
                            <a:srgbClr val="FFFFFF"/>
                          </a:solidFill>
                          <a:latin typeface="Arial"/>
                          <a:ea typeface="Arial"/>
                          <a:cs typeface="Arial"/>
                          <a:sym typeface="Arial"/>
                        </a:rPr>
                        <a:t> la capsule</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    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Contenus</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938952"/>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Restrictions relatives au poids et à la taille des véhicules
Fenêtres temporelles
Livraisons en dehors des heures de pointe
Péages urbains</a:t>
            </a:r>
            <a:endParaRPr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2615" cy="213754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1. </a:t>
            </a:r>
            <a:r>
              <a:rPr lang="es-ES" sz="2400" b="0" i="0" u="none" strike="noStrike" cap="none" dirty="0" err="1">
                <a:solidFill>
                  <a:schemeClr val="lt1"/>
                </a:solidFill>
                <a:latin typeface="Arial"/>
                <a:ea typeface="Arial"/>
                <a:cs typeface="Arial"/>
                <a:sym typeface="Arial"/>
              </a:rPr>
              <a:t>Introduction</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3371395"/>
          </a:xfrm>
          <a:prstGeom prst="rect">
            <a:avLst/>
          </a:prstGeom>
          <a:noFill/>
          <a:ln>
            <a:noFill/>
          </a:ln>
        </p:spPr>
        <p:txBody>
          <a:bodyPr spcFirstLastPara="1" wrap="square" lIns="91425" tIns="45700" rIns="91425" bIns="45700" anchor="t" anchorCtr="0">
            <a:spAutoFit/>
          </a:bodyPr>
          <a:lstStyle/>
          <a:p>
            <a:pPr lvl="2" algn="just">
              <a:lnSpc>
                <a:spcPct val="107000"/>
              </a:lnSpc>
              <a:spcAft>
                <a:spcPts val="800"/>
              </a:spcAft>
            </a:pPr>
            <a:r>
              <a:rPr lang="fr-FR" dirty="0">
                <a:latin typeface="Arial" panose="020B0604020202020204" pitchFamily="34" charset="0"/>
                <a:ea typeface="Calibri" panose="020F0502020204030204" pitchFamily="34" charset="0"/>
                <a:cs typeface="Arial" panose="020B0604020202020204" pitchFamily="34" charset="0"/>
              </a:rPr>
              <a:t>Dans chaque pays, il existe des réglementations spécifiques qui affectent ou réglementent l’accès à la ville. Dans certains cas, il s’agit d’une restriction, dans d’autres, il est possible de payer pour un permis, dans d’autres cas, les camions et les camionnettes doivent respecter des dimensions spécifiques, des limites d’émissions ou des fenêtres horaires spécifiques.
Dans tous les cas, ces réglementations affectent les opérations de transport, qui doivent être suffisamment souples pour éviter les impacts au niveau mondial. Par exemple:
	Les fenêtres horaires doivent être conformes aux opérations d’un courrier express, qui doit respecter les heures limites mondiales pour atteindre les hubs mondiaux.
	Les restrictions doivent tenir compte des secteurs. Par exemple: Les aliments frais doivent être livrés tôt le matin aux marchés de la ville, tandis que les documents peuvent être livrés aux banques et aux bureaux lorsque l’heure de pointe est passée.
</a:t>
            </a:r>
            <a:r>
              <a:rPr lang="es-ES" b="0" i="0" u="none" strike="noStrike" cap="none" dirty="0">
                <a:solidFill>
                  <a:srgbClr val="7F7F7F"/>
                </a:solidFill>
                <a:latin typeface="Arial"/>
                <a:ea typeface="Arial"/>
                <a:cs typeface="Arial"/>
                <a:sym typeface="Arial"/>
              </a:rPr>
              <a:t> </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1. </a:t>
            </a:r>
            <a:r>
              <a:rPr lang="fr-FR" sz="2400" dirty="0">
                <a:solidFill>
                  <a:schemeClr val="lt1"/>
                </a:solidFill>
              </a:rPr>
              <a:t>Restrictions relatives au poids et à la taille des véhicules</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611103"/>
            <a:ext cx="8367731" cy="534770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fr-FR" sz="1600" dirty="0">
                <a:latin typeface="Arial" panose="020B0604020202020204" pitchFamily="34" charset="0"/>
                <a:ea typeface="Calibri" panose="020F0502020204030204" pitchFamily="34" charset="0"/>
                <a:cs typeface="Arial" panose="020B0604020202020204" pitchFamily="34" charset="0"/>
              </a:rPr>
              <a:t>Le poids et la taille peuvent affecter la congestion d’une ville ou causer des problèmes pour des infrastructures spécifiques. Dans les vieilles villes, le réseau routier se fait principalement de rues étroites, de limites de hauteur et de très peu de places de stationnement</a:t>
            </a:r>
            <a:r>
              <a:rPr lang="it-IT" sz="1600" dirty="0">
                <a:latin typeface="Arial" panose="020B0604020202020204" pitchFamily="34" charset="0"/>
                <a:ea typeface="Calibri" panose="020F0502020204030204" pitchFamily="34" charset="0"/>
                <a:cs typeface="Arial" panose="020B0604020202020204" pitchFamily="34" charset="0"/>
              </a:rPr>
              <a:t>. Pour cette raison, en Italie,  suivant le </a:t>
            </a:r>
            <a:r>
              <a:rPr lang="it-IT" sz="1600" dirty="0">
                <a:effectLst/>
                <a:latin typeface="Arial" panose="020B0604020202020204" pitchFamily="34" charset="0"/>
                <a:ea typeface="Calibri" panose="020F0502020204030204" pitchFamily="34" charset="0"/>
                <a:cs typeface="Arial" panose="020B0604020202020204" pitchFamily="34" charset="0"/>
              </a:rPr>
              <a:t>“Codice della Strada”, art. 62, l</a:t>
            </a:r>
            <a:r>
              <a:rPr lang="fr-FR" sz="1600" dirty="0">
                <a:latin typeface="Arial" panose="020B0604020202020204" pitchFamily="34" charset="0"/>
                <a:ea typeface="Calibri" panose="020F0502020204030204" pitchFamily="34" charset="0"/>
                <a:cs typeface="Arial" panose="020B0604020202020204" pitchFamily="34" charset="0"/>
              </a:rPr>
              <a:t>es limites de poids des véhicules sont définies, pour assurer la sécurité routière et éviter les embouteillages, ce sont les principales limites:
12 tonnes </a:t>
            </a:r>
            <a:r>
              <a:rPr lang="fr-FR"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ea typeface="Calibri" panose="020F0502020204030204" pitchFamily="34" charset="0"/>
                <a:cs typeface="Arial" panose="020B0604020202020204" pitchFamily="34" charset="0"/>
              </a:rPr>
              <a:t> pour les véhicules à 2 essieux; 25 tonnes </a:t>
            </a:r>
            <a:r>
              <a:rPr lang="fr-FR"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sz="1600" dirty="0">
                <a:latin typeface="Arial" panose="020B0604020202020204" pitchFamily="34" charset="0"/>
                <a:ea typeface="Calibri" panose="020F0502020204030204" pitchFamily="34" charset="0"/>
                <a:cs typeface="Arial" panose="020B0604020202020204" pitchFamily="34" charset="0"/>
              </a:rPr>
              <a:t> pour les véhicules à 3 essieux ou plus; 26 tonnes </a:t>
            </a:r>
            <a:r>
              <a:rPr lang="fr-FR"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sz="1600" dirty="0">
                <a:latin typeface="Arial" panose="020B0604020202020204" pitchFamily="34" charset="0"/>
                <a:ea typeface="Calibri" panose="020F0502020204030204" pitchFamily="34" charset="0"/>
                <a:cs typeface="Arial" panose="020B0604020202020204" pitchFamily="34" charset="0"/>
              </a:rPr>
              <a:t> pour les véhicules à 3 essieux dont l’essieu moteur est équipé de pneumatiques couplés et d’une suspension pneumatique; 32 tonnes </a:t>
            </a:r>
            <a:r>
              <a:rPr lang="fr-FR"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sz="1600" dirty="0">
                <a:latin typeface="Arial" panose="020B0604020202020204" pitchFamily="34" charset="0"/>
                <a:ea typeface="Calibri" panose="020F0502020204030204" pitchFamily="34" charset="0"/>
                <a:cs typeface="Arial" panose="020B0604020202020204" pitchFamily="34" charset="0"/>
              </a:rPr>
              <a:t> pour les véhicules à 4 essieux avec essieu moteur équipés de pneumatiques couplés et d’une suspension pneumatique;
Dans la ville de Milan, pour accéder au centre-ville, les véhicules ne peuvent pas dépasser le seuil de 25 tonnes et depuis la création de la zone B, dans la zone métropolitaine, les véhicules doivent mesurer moins de 12 mètres de long.
Cette décision a été prise pour décongestionner la circulation urbaine et permettre une circulation fluide dans les rues de la ville. Cela permet au LMD de Milan d’être de plus en plus efficace, il suffit de penser que de nombreuses marchandises sont livrées au destinataire en une journée.</a:t>
            </a:r>
            <a:endParaRPr sz="1600" dirty="0">
              <a:solidFill>
                <a:schemeClr val="dk1"/>
              </a:solidFill>
            </a:endParaRPr>
          </a:p>
        </p:txBody>
      </p:sp>
    </p:spTree>
    <p:extLst>
      <p:ext uri="{BB962C8B-B14F-4D97-AF65-F5344CB8AC3E}">
        <p14:creationId xmlns:p14="http://schemas.microsoft.com/office/powerpoint/2010/main" val="10012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2</a:t>
            </a:r>
            <a:r>
              <a:rPr lang="es-ES" sz="2400" b="0" i="0" u="none" strike="noStrike" cap="none" dirty="0">
                <a:solidFill>
                  <a:schemeClr val="lt1"/>
                </a:solidFill>
                <a:latin typeface="Arial"/>
                <a:ea typeface="Arial"/>
                <a:cs typeface="Arial"/>
                <a:sym typeface="Arial"/>
              </a:rPr>
              <a:t>. </a:t>
            </a:r>
            <a:r>
              <a:rPr lang="es-ES" sz="2400" dirty="0" err="1">
                <a:solidFill>
                  <a:schemeClr val="lt1"/>
                </a:solidFill>
              </a:rPr>
              <a:t>Fenêtres</a:t>
            </a:r>
            <a:r>
              <a:rPr lang="es-ES" sz="2400" dirty="0">
                <a:solidFill>
                  <a:schemeClr val="lt1"/>
                </a:solidFill>
              </a:rPr>
              <a:t> </a:t>
            </a:r>
            <a:r>
              <a:rPr lang="es-ES" sz="2400" dirty="0" err="1">
                <a:solidFill>
                  <a:schemeClr val="lt1"/>
                </a:solidFill>
              </a:rPr>
              <a:t>temporelles</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46604"/>
            <a:ext cx="8367731" cy="3539390"/>
          </a:xfrm>
          <a:prstGeom prst="rect">
            <a:avLst/>
          </a:prstGeom>
          <a:noFill/>
          <a:ln>
            <a:noFill/>
          </a:ln>
        </p:spPr>
        <p:txBody>
          <a:bodyPr spcFirstLastPara="1" wrap="square" lIns="91425" tIns="45700" rIns="91425" bIns="45700" anchor="t" anchorCtr="0">
            <a:spAutoFit/>
          </a:bodyPr>
          <a:lstStyle/>
          <a:p>
            <a:pPr algn="just"/>
            <a:r>
              <a:rPr lang="fr-FR" sz="1600" dirty="0">
                <a:latin typeface="Arial" panose="020B0604020202020204" pitchFamily="34" charset="0"/>
                <a:ea typeface="Calibri" panose="020F0502020204030204" pitchFamily="34" charset="0"/>
                <a:cs typeface="Arial" panose="020B0604020202020204" pitchFamily="34" charset="0"/>
              </a:rPr>
              <a:t>Les créneaux horaires sont utilisés pour limiter l’accès à une zone spécifique de la ville et pour diviser le type de trafic (public et fret) pendant les heures de pointe.</a:t>
            </a:r>
          </a:p>
          <a:p>
            <a:pPr algn="just"/>
            <a:r>
              <a:rPr lang="fr-FR" sz="1600" dirty="0">
                <a:latin typeface="Arial" panose="020B0604020202020204" pitchFamily="34" charset="0"/>
                <a:ea typeface="Calibri" panose="020F0502020204030204" pitchFamily="34" charset="0"/>
                <a:cs typeface="Arial" panose="020B0604020202020204" pitchFamily="34" charset="0"/>
              </a:rPr>
              <a:t>
Malheureusement, différents types de fret ont des besoins différents et tout le fret ne peut pas être livré dans le même délai.</a:t>
            </a:r>
          </a:p>
          <a:p>
            <a:pPr algn="just"/>
            <a:r>
              <a:rPr lang="fr-FR" sz="1600" dirty="0">
                <a:latin typeface="Arial" panose="020B0604020202020204" pitchFamily="34" charset="0"/>
                <a:ea typeface="Calibri" panose="020F0502020204030204" pitchFamily="34" charset="0"/>
                <a:cs typeface="Arial" panose="020B0604020202020204" pitchFamily="34" charset="0"/>
              </a:rPr>
              <a:t>
Certains fonctionnaires sont convaincus qu’en limitant les créneaux horaires, il est possible de réduire les embouteillages, la pollution et d’accroître la sécurité routière. Mais il faut tenir compte du fait que le nombre de livraisons de fret ne change pas et que les transporteurs doivent livrer leurs boîtes en moins de temps. 
</a:t>
            </a: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2" name="Google Shape;78;g10b78f225a7_0_23">
            <a:extLst>
              <a:ext uri="{FF2B5EF4-FFF2-40B4-BE49-F238E27FC236}">
                <a16:creationId xmlns:a16="http://schemas.microsoft.com/office/drawing/2014/main" id="{39106402-BCF4-E101-E838-E6AA431EFB5D}"/>
              </a:ext>
            </a:extLst>
          </p:cNvPr>
          <p:cNvSpPr txBox="1"/>
          <p:nvPr/>
        </p:nvSpPr>
        <p:spPr>
          <a:xfrm>
            <a:off x="2131073" y="6577252"/>
            <a:ext cx="4863633" cy="523180"/>
          </a:xfrm>
          <a:prstGeom prst="rect">
            <a:avLst/>
          </a:prstGeom>
          <a:noFill/>
          <a:ln>
            <a:noFill/>
          </a:ln>
        </p:spPr>
        <p:txBody>
          <a:bodyPr spcFirstLastPara="1" wrap="square" lIns="91425" tIns="45700" rIns="91425" bIns="45700" anchor="t" anchorCtr="0">
            <a:spAutoFit/>
          </a:bodyPr>
          <a:lstStyle/>
          <a:p>
            <a:r>
              <a:rPr lang="fr-FR" i="1" dirty="0"/>
              <a:t>Photo du schéma du créneau horaire de </a:t>
            </a:r>
            <a:r>
              <a:rPr lang="fr-FR" i="1" dirty="0" err="1"/>
              <a:t>Reggio</a:t>
            </a:r>
            <a:r>
              <a:rPr lang="fr-FR" i="1" dirty="0"/>
              <a:t> Emilia
</a:t>
            </a:r>
            <a:endParaRPr sz="1400" i="1" dirty="0">
              <a:solidFill>
                <a:srgbClr val="000000"/>
              </a:solidFill>
              <a:latin typeface="Arial"/>
              <a:ea typeface="Arial"/>
              <a:cs typeface="Arial"/>
              <a:sym typeface="Arial"/>
            </a:endParaRPr>
          </a:p>
        </p:txBody>
      </p:sp>
      <p:grpSp>
        <p:nvGrpSpPr>
          <p:cNvPr id="3" name="Gruppo 84">
            <a:extLst>
              <a:ext uri="{FF2B5EF4-FFF2-40B4-BE49-F238E27FC236}">
                <a16:creationId xmlns:a16="http://schemas.microsoft.com/office/drawing/2014/main" id="{7BBDE263-57A6-54A0-E842-9A2D88714F07}"/>
              </a:ext>
            </a:extLst>
          </p:cNvPr>
          <p:cNvGrpSpPr>
            <a:grpSpLocks noChangeAspect="1"/>
          </p:cNvGrpSpPr>
          <p:nvPr/>
        </p:nvGrpSpPr>
        <p:grpSpPr bwMode="auto">
          <a:xfrm>
            <a:off x="1457761" y="4239133"/>
            <a:ext cx="5954688" cy="2201733"/>
            <a:chOff x="945952" y="2347602"/>
            <a:chExt cx="7200800" cy="3660986"/>
          </a:xfrm>
        </p:grpSpPr>
        <p:grpSp>
          <p:nvGrpSpPr>
            <p:cNvPr id="4" name="Gruppo 70">
              <a:extLst>
                <a:ext uri="{FF2B5EF4-FFF2-40B4-BE49-F238E27FC236}">
                  <a16:creationId xmlns:a16="http://schemas.microsoft.com/office/drawing/2014/main" id="{173669BA-2A02-13ED-F534-E7B6B5CB7ADA}"/>
                </a:ext>
              </a:extLst>
            </p:cNvPr>
            <p:cNvGrpSpPr>
              <a:grpSpLocks/>
            </p:cNvGrpSpPr>
            <p:nvPr/>
          </p:nvGrpSpPr>
          <p:grpSpPr bwMode="auto">
            <a:xfrm>
              <a:off x="945952" y="2347602"/>
              <a:ext cx="7200800" cy="3660986"/>
              <a:chOff x="1568624" y="2360302"/>
              <a:chExt cx="7200800" cy="3660986"/>
            </a:xfrm>
          </p:grpSpPr>
          <p:sp>
            <p:nvSpPr>
              <p:cNvPr id="12" name="Figura a mano libera 15">
                <a:extLst>
                  <a:ext uri="{FF2B5EF4-FFF2-40B4-BE49-F238E27FC236}">
                    <a16:creationId xmlns:a16="http://schemas.microsoft.com/office/drawing/2014/main" id="{C4EA9CE8-F894-E149-0D08-12F9ACF565F0}"/>
                  </a:ext>
                </a:extLst>
              </p:cNvPr>
              <p:cNvSpPr/>
              <p:nvPr/>
            </p:nvSpPr>
            <p:spPr>
              <a:xfrm>
                <a:off x="2806377" y="4572768"/>
                <a:ext cx="2185294" cy="1384031"/>
              </a:xfrm>
              <a:custGeom>
                <a:avLst/>
                <a:gdLst>
                  <a:gd name="connsiteX0" fmla="*/ 2146300 w 2184296"/>
                  <a:gd name="connsiteY0" fmla="*/ 0 h 1384300"/>
                  <a:gd name="connsiteX1" fmla="*/ 1955800 w 2184296"/>
                  <a:gd name="connsiteY1" fmla="*/ 12700 h 1384300"/>
                  <a:gd name="connsiteX2" fmla="*/ 1765300 w 2184296"/>
                  <a:gd name="connsiteY2" fmla="*/ 63500 h 1384300"/>
                  <a:gd name="connsiteX3" fmla="*/ 1612900 w 2184296"/>
                  <a:gd name="connsiteY3" fmla="*/ 139700 h 1384300"/>
                  <a:gd name="connsiteX4" fmla="*/ 711200 w 2184296"/>
                  <a:gd name="connsiteY4" fmla="*/ 1079500 h 1384300"/>
                  <a:gd name="connsiteX5" fmla="*/ 647700 w 2184296"/>
                  <a:gd name="connsiteY5" fmla="*/ 1168400 h 1384300"/>
                  <a:gd name="connsiteX6" fmla="*/ 609600 w 2184296"/>
                  <a:gd name="connsiteY6" fmla="*/ 1181100 h 1384300"/>
                  <a:gd name="connsiteX7" fmla="*/ 596900 w 2184296"/>
                  <a:gd name="connsiteY7" fmla="*/ 1219200 h 1384300"/>
                  <a:gd name="connsiteX8" fmla="*/ 571500 w 2184296"/>
                  <a:gd name="connsiteY8" fmla="*/ 1206500 h 1384300"/>
                  <a:gd name="connsiteX9" fmla="*/ 571500 w 2184296"/>
                  <a:gd name="connsiteY9" fmla="*/ 1206500 h 1384300"/>
                  <a:gd name="connsiteX10" fmla="*/ 431800 w 2184296"/>
                  <a:gd name="connsiteY10" fmla="*/ 1282700 h 1384300"/>
                  <a:gd name="connsiteX11" fmla="*/ 317500 w 2184296"/>
                  <a:gd name="connsiteY11" fmla="*/ 1333500 h 1384300"/>
                  <a:gd name="connsiteX12" fmla="*/ 203200 w 2184296"/>
                  <a:gd name="connsiteY12" fmla="*/ 1346200 h 1384300"/>
                  <a:gd name="connsiteX13" fmla="*/ 127000 w 2184296"/>
                  <a:gd name="connsiteY13" fmla="*/ 1371600 h 1384300"/>
                  <a:gd name="connsiteX14" fmla="*/ 88900 w 2184296"/>
                  <a:gd name="connsiteY14" fmla="*/ 1384300 h 1384300"/>
                  <a:gd name="connsiteX15" fmla="*/ 0 w 2184296"/>
                  <a:gd name="connsiteY15" fmla="*/ 1371600 h 1384300"/>
                  <a:gd name="connsiteX16" fmla="*/ 0 w 2184296"/>
                  <a:gd name="connsiteY16" fmla="*/ 1358900 h 1384300"/>
                  <a:gd name="connsiteX17" fmla="*/ 2146300 w 2184296"/>
                  <a:gd name="connsiteY17" fmla="*/ 1384300 h 1384300"/>
                  <a:gd name="connsiteX18" fmla="*/ 2159000 w 2184296"/>
                  <a:gd name="connsiteY18" fmla="*/ 406400 h 1384300"/>
                  <a:gd name="connsiteX19" fmla="*/ 2146300 w 2184296"/>
                  <a:gd name="connsiteY19"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4296" h="1384300">
                    <a:moveTo>
                      <a:pt x="2146300" y="0"/>
                    </a:moveTo>
                    <a:lnTo>
                      <a:pt x="1955800" y="12700"/>
                    </a:lnTo>
                    <a:lnTo>
                      <a:pt x="1765300" y="63500"/>
                    </a:lnTo>
                    <a:lnTo>
                      <a:pt x="1612900" y="139700"/>
                    </a:lnTo>
                    <a:lnTo>
                      <a:pt x="711200" y="1079500"/>
                    </a:lnTo>
                    <a:cubicBezTo>
                      <a:pt x="690033" y="1109133"/>
                      <a:pt x="673450" y="1142650"/>
                      <a:pt x="647700" y="1168400"/>
                    </a:cubicBezTo>
                    <a:cubicBezTo>
                      <a:pt x="638234" y="1177866"/>
                      <a:pt x="619066" y="1171634"/>
                      <a:pt x="609600" y="1181100"/>
                    </a:cubicBezTo>
                    <a:cubicBezTo>
                      <a:pt x="600134" y="1190566"/>
                      <a:pt x="608039" y="1211774"/>
                      <a:pt x="596900" y="1219200"/>
                    </a:cubicBezTo>
                    <a:cubicBezTo>
                      <a:pt x="589024" y="1224451"/>
                      <a:pt x="579967" y="1210733"/>
                      <a:pt x="571500" y="1206500"/>
                    </a:cubicBezTo>
                    <a:lnTo>
                      <a:pt x="571500" y="1206500"/>
                    </a:lnTo>
                    <a:lnTo>
                      <a:pt x="431800" y="1282700"/>
                    </a:lnTo>
                    <a:lnTo>
                      <a:pt x="317500" y="1333500"/>
                    </a:lnTo>
                    <a:cubicBezTo>
                      <a:pt x="279400" y="1337733"/>
                      <a:pt x="240790" y="1338682"/>
                      <a:pt x="203200" y="1346200"/>
                    </a:cubicBezTo>
                    <a:cubicBezTo>
                      <a:pt x="176946" y="1351451"/>
                      <a:pt x="152400" y="1363133"/>
                      <a:pt x="127000" y="1371600"/>
                    </a:cubicBezTo>
                    <a:lnTo>
                      <a:pt x="88900" y="1384300"/>
                    </a:lnTo>
                    <a:cubicBezTo>
                      <a:pt x="17098" y="1369940"/>
                      <a:pt x="46986" y="1371600"/>
                      <a:pt x="0" y="1371600"/>
                    </a:cubicBezTo>
                    <a:lnTo>
                      <a:pt x="0" y="1358900"/>
                    </a:lnTo>
                    <a:lnTo>
                      <a:pt x="2146300" y="1384300"/>
                    </a:lnTo>
                    <a:cubicBezTo>
                      <a:pt x="2184296" y="966347"/>
                      <a:pt x="2159000" y="1291359"/>
                      <a:pt x="2159000" y="406400"/>
                    </a:cubicBezTo>
                    <a:lnTo>
                      <a:pt x="2146300"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sp>
            <p:nvSpPr>
              <p:cNvPr id="13" name="Figura a mano libera 16">
                <a:extLst>
                  <a:ext uri="{FF2B5EF4-FFF2-40B4-BE49-F238E27FC236}">
                    <a16:creationId xmlns:a16="http://schemas.microsoft.com/office/drawing/2014/main" id="{04F5431B-309F-08AF-B565-AE869D8BEAD1}"/>
                  </a:ext>
                </a:extLst>
              </p:cNvPr>
              <p:cNvSpPr/>
              <p:nvPr/>
            </p:nvSpPr>
            <p:spPr>
              <a:xfrm>
                <a:off x="2895674" y="2769558"/>
                <a:ext cx="2071192" cy="1384031"/>
              </a:xfrm>
              <a:custGeom>
                <a:avLst/>
                <a:gdLst>
                  <a:gd name="connsiteX0" fmla="*/ 2057400 w 2070100"/>
                  <a:gd name="connsiteY0" fmla="*/ 0 h 1384300"/>
                  <a:gd name="connsiteX1" fmla="*/ 1778000 w 2070100"/>
                  <a:gd name="connsiteY1" fmla="*/ 12700 h 1384300"/>
                  <a:gd name="connsiteX2" fmla="*/ 1549400 w 2070100"/>
                  <a:gd name="connsiteY2" fmla="*/ 50800 h 1384300"/>
                  <a:gd name="connsiteX3" fmla="*/ 1358900 w 2070100"/>
                  <a:gd name="connsiteY3" fmla="*/ 127000 h 1384300"/>
                  <a:gd name="connsiteX4" fmla="*/ 1270000 w 2070100"/>
                  <a:gd name="connsiteY4" fmla="*/ 203200 h 1384300"/>
                  <a:gd name="connsiteX5" fmla="*/ 1270000 w 2070100"/>
                  <a:gd name="connsiteY5" fmla="*/ 203200 h 1384300"/>
                  <a:gd name="connsiteX6" fmla="*/ 254000 w 2070100"/>
                  <a:gd name="connsiteY6" fmla="*/ 1231900 h 1384300"/>
                  <a:gd name="connsiteX7" fmla="*/ 152400 w 2070100"/>
                  <a:gd name="connsiteY7" fmla="*/ 1320800 h 1384300"/>
                  <a:gd name="connsiteX8" fmla="*/ 63500 w 2070100"/>
                  <a:gd name="connsiteY8" fmla="*/ 1358900 h 1384300"/>
                  <a:gd name="connsiteX9" fmla="*/ 0 w 2070100"/>
                  <a:gd name="connsiteY9" fmla="*/ 1384300 h 1384300"/>
                  <a:gd name="connsiteX10" fmla="*/ 2070100 w 2070100"/>
                  <a:gd name="connsiteY10" fmla="*/ 1384300 h 1384300"/>
                  <a:gd name="connsiteX11" fmla="*/ 2057400 w 2070100"/>
                  <a:gd name="connsiteY11"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0100" h="1384300">
                    <a:moveTo>
                      <a:pt x="2057400" y="0"/>
                    </a:moveTo>
                    <a:lnTo>
                      <a:pt x="1778000" y="12700"/>
                    </a:lnTo>
                    <a:lnTo>
                      <a:pt x="1549400" y="50800"/>
                    </a:lnTo>
                    <a:lnTo>
                      <a:pt x="1358900" y="127000"/>
                    </a:lnTo>
                    <a:lnTo>
                      <a:pt x="1270000" y="203200"/>
                    </a:lnTo>
                    <a:lnTo>
                      <a:pt x="1270000" y="203200"/>
                    </a:lnTo>
                    <a:lnTo>
                      <a:pt x="254000" y="1231900"/>
                    </a:lnTo>
                    <a:lnTo>
                      <a:pt x="152400" y="1320800"/>
                    </a:lnTo>
                    <a:lnTo>
                      <a:pt x="63500" y="1358900"/>
                    </a:lnTo>
                    <a:lnTo>
                      <a:pt x="0" y="1384300"/>
                    </a:lnTo>
                    <a:lnTo>
                      <a:pt x="2070100" y="1384300"/>
                    </a:lnTo>
                    <a:lnTo>
                      <a:pt x="2057400"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cxnSp>
            <p:nvCxnSpPr>
              <p:cNvPr id="14" name="Connettore 1 17">
                <a:extLst>
                  <a:ext uri="{FF2B5EF4-FFF2-40B4-BE49-F238E27FC236}">
                    <a16:creationId xmlns:a16="http://schemas.microsoft.com/office/drawing/2014/main" id="{6297FDC3-C47F-DD53-8AAC-DE68438928BD}"/>
                  </a:ext>
                </a:extLst>
              </p:cNvPr>
              <p:cNvCxnSpPr/>
              <p:nvPr/>
            </p:nvCxnSpPr>
            <p:spPr>
              <a:xfrm rot="5400000">
                <a:off x="452494"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8">
                <a:extLst>
                  <a:ext uri="{FF2B5EF4-FFF2-40B4-BE49-F238E27FC236}">
                    <a16:creationId xmlns:a16="http://schemas.microsoft.com/office/drawing/2014/main" id="{A8C1BA5A-3BA6-9802-A70C-F6283E00980A}"/>
                  </a:ext>
                </a:extLst>
              </p:cNvPr>
              <p:cNvCxnSpPr/>
              <p:nvPr/>
            </p:nvCxnSpPr>
            <p:spPr>
              <a:xfrm rot="5400000">
                <a:off x="3332319"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9">
                <a:extLst>
                  <a:ext uri="{FF2B5EF4-FFF2-40B4-BE49-F238E27FC236}">
                    <a16:creationId xmlns:a16="http://schemas.microsoft.com/office/drawing/2014/main" id="{E2FFFA67-AEA3-0F8E-EEE5-C13B5AB1CADB}"/>
                  </a:ext>
                </a:extLst>
              </p:cNvPr>
              <p:cNvCxnSpPr/>
              <p:nvPr/>
            </p:nvCxnSpPr>
            <p:spPr>
              <a:xfrm rot="5400000">
                <a:off x="4773470"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1 20">
                <a:extLst>
                  <a:ext uri="{FF2B5EF4-FFF2-40B4-BE49-F238E27FC236}">
                    <a16:creationId xmlns:a16="http://schemas.microsoft.com/office/drawing/2014/main" id="{6F7DC2B0-8938-F90C-CFE1-A48EA3A4198A}"/>
                  </a:ext>
                </a:extLst>
              </p:cNvPr>
              <p:cNvCxnSpPr/>
              <p:nvPr/>
            </p:nvCxnSpPr>
            <p:spPr>
              <a:xfrm rot="5400000">
                <a:off x="6214623"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ttore 1 21">
                <a:extLst>
                  <a:ext uri="{FF2B5EF4-FFF2-40B4-BE49-F238E27FC236}">
                    <a16:creationId xmlns:a16="http://schemas.microsoft.com/office/drawing/2014/main" id="{4D57FA6A-983D-8FBD-E5C0-CABB84E242CB}"/>
                  </a:ext>
                </a:extLst>
              </p:cNvPr>
              <p:cNvCxnSpPr/>
              <p:nvPr/>
            </p:nvCxnSpPr>
            <p:spPr>
              <a:xfrm>
                <a:off x="1568624" y="4148628"/>
                <a:ext cx="6769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uppo 39">
                <a:extLst>
                  <a:ext uri="{FF2B5EF4-FFF2-40B4-BE49-F238E27FC236}">
                    <a16:creationId xmlns:a16="http://schemas.microsoft.com/office/drawing/2014/main" id="{6798F9E2-05FB-3883-A167-B52123CF74E8}"/>
                  </a:ext>
                </a:extLst>
              </p:cNvPr>
              <p:cNvGrpSpPr>
                <a:grpSpLocks/>
              </p:cNvGrpSpPr>
              <p:nvPr/>
            </p:nvGrpSpPr>
            <p:grpSpPr bwMode="auto">
              <a:xfrm>
                <a:off x="2348012" y="2768228"/>
                <a:ext cx="6421412" cy="1380851"/>
                <a:chOff x="2348012" y="2768228"/>
                <a:chExt cx="6421412" cy="1380851"/>
              </a:xfrm>
            </p:grpSpPr>
            <p:sp>
              <p:nvSpPr>
                <p:cNvPr id="76" name="Arco 75">
                  <a:extLst>
                    <a:ext uri="{FF2B5EF4-FFF2-40B4-BE49-F238E27FC236}">
                      <a16:creationId xmlns:a16="http://schemas.microsoft.com/office/drawing/2014/main" id="{F5426551-5D63-BA76-F0C9-4D77EC4ABF91}"/>
                    </a:ext>
                  </a:extLst>
                </p:cNvPr>
                <p:cNvSpPr/>
                <p:nvPr/>
              </p:nvSpPr>
              <p:spPr>
                <a:xfrm rot="5400000">
                  <a:off x="2455408" y="3393343"/>
                  <a:ext cx="647368" cy="863203"/>
                </a:xfrm>
                <a:prstGeom prst="arc">
                  <a:avLst>
                    <a:gd name="adj1" fmla="val 17378566"/>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77" name="Connettore 1 45">
                  <a:extLst>
                    <a:ext uri="{FF2B5EF4-FFF2-40B4-BE49-F238E27FC236}">
                      <a16:creationId xmlns:a16="http://schemas.microsoft.com/office/drawing/2014/main" id="{BE395B48-1AE9-CC45-3D5F-EA24EB5F582B}"/>
                    </a:ext>
                  </a:extLst>
                </p:cNvPr>
                <p:cNvCxnSpPr>
                  <a:endCxn id="78" idx="0"/>
                </p:cNvCxnSpPr>
                <p:nvPr/>
              </p:nvCxnSpPr>
              <p:spPr>
                <a:xfrm rot="5400000" flipH="1" flipV="1">
                  <a:off x="3142506" y="3021289"/>
                  <a:ext cx="974773" cy="942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Arco 77">
                  <a:extLst>
                    <a:ext uri="{FF2B5EF4-FFF2-40B4-BE49-F238E27FC236}">
                      <a16:creationId xmlns:a16="http://schemas.microsoft.com/office/drawing/2014/main" id="{345D65CC-CB8A-905C-B57C-1956925CBD46}"/>
                    </a:ext>
                  </a:extLst>
                </p:cNvPr>
                <p:cNvSpPr/>
                <p:nvPr/>
              </p:nvSpPr>
              <p:spPr>
                <a:xfrm rot="5400000" flipH="1" flipV="1">
                  <a:off x="4298403" y="2473120"/>
                  <a:ext cx="937569" cy="1525487"/>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79" name="Connettore 1 47">
                  <a:extLst>
                    <a:ext uri="{FF2B5EF4-FFF2-40B4-BE49-F238E27FC236}">
                      <a16:creationId xmlns:a16="http://schemas.microsoft.com/office/drawing/2014/main" id="{91678E5D-45CA-C139-CAAE-C04A7E57C8F5}"/>
                    </a:ext>
                  </a:extLst>
                </p:cNvPr>
                <p:cNvCxnSpPr>
                  <a:stCxn id="78" idx="2"/>
                  <a:endCxn id="82" idx="2"/>
                </p:cNvCxnSpPr>
                <p:nvPr/>
              </p:nvCxnSpPr>
              <p:spPr>
                <a:xfrm>
                  <a:off x="4765948" y="2767078"/>
                  <a:ext cx="937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Arco 79">
                  <a:extLst>
                    <a:ext uri="{FF2B5EF4-FFF2-40B4-BE49-F238E27FC236}">
                      <a16:creationId xmlns:a16="http://schemas.microsoft.com/office/drawing/2014/main" id="{344FD5E0-89E7-E423-EE4D-248640C15D6D}"/>
                    </a:ext>
                  </a:extLst>
                </p:cNvPr>
                <p:cNvSpPr/>
                <p:nvPr/>
              </p:nvSpPr>
              <p:spPr>
                <a:xfrm rot="16200000" flipH="1">
                  <a:off x="7797097" y="3176302"/>
                  <a:ext cx="647368" cy="1297284"/>
                </a:xfrm>
                <a:prstGeom prst="arc">
                  <a:avLst>
                    <a:gd name="adj1" fmla="val 17246392"/>
                    <a:gd name="adj2" fmla="val 2134836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81" name="Connettore 1 49">
                  <a:extLst>
                    <a:ext uri="{FF2B5EF4-FFF2-40B4-BE49-F238E27FC236}">
                      <a16:creationId xmlns:a16="http://schemas.microsoft.com/office/drawing/2014/main" id="{0DFF7349-DC53-9592-41D0-9EC44CFEFCAE}"/>
                    </a:ext>
                  </a:extLst>
                </p:cNvPr>
                <p:cNvCxnSpPr>
                  <a:stCxn id="80" idx="0"/>
                  <a:endCxn id="82" idx="0"/>
                </p:cNvCxnSpPr>
                <p:nvPr/>
              </p:nvCxnSpPr>
              <p:spPr>
                <a:xfrm rot="16200000" flipV="1">
                  <a:off x="6473776" y="2899745"/>
                  <a:ext cx="992137" cy="1203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rco 81">
                  <a:extLst>
                    <a:ext uri="{FF2B5EF4-FFF2-40B4-BE49-F238E27FC236}">
                      <a16:creationId xmlns:a16="http://schemas.microsoft.com/office/drawing/2014/main" id="{3B1A7DBF-CF92-75B2-9D4C-7446AD9E7600}"/>
                    </a:ext>
                  </a:extLst>
                </p:cNvPr>
                <p:cNvSpPr/>
                <p:nvPr/>
              </p:nvSpPr>
              <p:spPr>
                <a:xfrm rot="16200000" flipV="1">
                  <a:off x="5233540" y="2473118"/>
                  <a:ext cx="937569" cy="1525489"/>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grpSp>
          <p:cxnSp>
            <p:nvCxnSpPr>
              <p:cNvPr id="20" name="Connettore 1 23">
                <a:extLst>
                  <a:ext uri="{FF2B5EF4-FFF2-40B4-BE49-F238E27FC236}">
                    <a16:creationId xmlns:a16="http://schemas.microsoft.com/office/drawing/2014/main" id="{D055B918-04CA-E5A9-B3DF-D01580449CB6}"/>
                  </a:ext>
                </a:extLst>
              </p:cNvPr>
              <p:cNvCxnSpPr/>
              <p:nvPr/>
            </p:nvCxnSpPr>
            <p:spPr>
              <a:xfrm>
                <a:off x="1568624" y="5944397"/>
                <a:ext cx="6769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co 20">
                <a:extLst>
                  <a:ext uri="{FF2B5EF4-FFF2-40B4-BE49-F238E27FC236}">
                    <a16:creationId xmlns:a16="http://schemas.microsoft.com/office/drawing/2014/main" id="{19F0B834-1CD2-394F-5925-E48B86836EC3}"/>
                  </a:ext>
                </a:extLst>
              </p:cNvPr>
              <p:cNvSpPr/>
              <p:nvPr/>
            </p:nvSpPr>
            <p:spPr>
              <a:xfrm rot="5400000">
                <a:off x="2421922" y="4900136"/>
                <a:ext cx="647369" cy="1441152"/>
              </a:xfrm>
              <a:prstGeom prst="arc">
                <a:avLst>
                  <a:gd name="adj1" fmla="val 1680125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2" name="Connettore 1 25">
                <a:extLst>
                  <a:ext uri="{FF2B5EF4-FFF2-40B4-BE49-F238E27FC236}">
                    <a16:creationId xmlns:a16="http://schemas.microsoft.com/office/drawing/2014/main" id="{4058771B-0E68-1581-540D-DE4DAA43D183}"/>
                  </a:ext>
                </a:extLst>
              </p:cNvPr>
              <p:cNvCxnSpPr>
                <a:endCxn id="23" idx="0"/>
              </p:cNvCxnSpPr>
              <p:nvPr/>
            </p:nvCxnSpPr>
            <p:spPr>
              <a:xfrm rot="5400000" flipH="1" flipV="1">
                <a:off x="3371949" y="4818297"/>
                <a:ext cx="972294" cy="942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co 22">
                <a:extLst>
                  <a:ext uri="{FF2B5EF4-FFF2-40B4-BE49-F238E27FC236}">
                    <a16:creationId xmlns:a16="http://schemas.microsoft.com/office/drawing/2014/main" id="{483F6589-3865-7814-FB26-96DEF1D1B757}"/>
                  </a:ext>
                </a:extLst>
              </p:cNvPr>
              <p:cNvSpPr/>
              <p:nvPr/>
            </p:nvSpPr>
            <p:spPr>
              <a:xfrm rot="5400000" flipH="1" flipV="1">
                <a:off x="4527846" y="4270127"/>
                <a:ext cx="935090" cy="1525488"/>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4" name="Connettore 1 27">
                <a:extLst>
                  <a:ext uri="{FF2B5EF4-FFF2-40B4-BE49-F238E27FC236}">
                    <a16:creationId xmlns:a16="http://schemas.microsoft.com/office/drawing/2014/main" id="{CFA969DA-2753-6C62-888D-B4E551BBD081}"/>
                  </a:ext>
                </a:extLst>
              </p:cNvPr>
              <p:cNvCxnSpPr>
                <a:stCxn id="23" idx="2"/>
              </p:cNvCxnSpPr>
              <p:nvPr/>
            </p:nvCxnSpPr>
            <p:spPr>
              <a:xfrm>
                <a:off x="4994151" y="4565326"/>
                <a:ext cx="3919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o 24">
                <a:extLst>
                  <a:ext uri="{FF2B5EF4-FFF2-40B4-BE49-F238E27FC236}">
                    <a16:creationId xmlns:a16="http://schemas.microsoft.com/office/drawing/2014/main" id="{6E3E2CD7-1BBC-4143-B237-9C2F6069D465}"/>
                  </a:ext>
                </a:extLst>
              </p:cNvPr>
              <p:cNvSpPr/>
              <p:nvPr/>
            </p:nvSpPr>
            <p:spPr>
              <a:xfrm rot="16200000" flipH="1">
                <a:off x="7377898" y="4972069"/>
                <a:ext cx="647369" cy="1297286"/>
              </a:xfrm>
              <a:prstGeom prst="arc">
                <a:avLst>
                  <a:gd name="adj1" fmla="val 17246392"/>
                  <a:gd name="adj2" fmla="val 2134836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6" name="Connettore 1 29">
                <a:extLst>
                  <a:ext uri="{FF2B5EF4-FFF2-40B4-BE49-F238E27FC236}">
                    <a16:creationId xmlns:a16="http://schemas.microsoft.com/office/drawing/2014/main" id="{3B410881-E5B5-6065-6CE4-65164EE50D57}"/>
                  </a:ext>
                </a:extLst>
              </p:cNvPr>
              <p:cNvCxnSpPr>
                <a:stCxn id="25" idx="0"/>
                <a:endCxn id="27" idx="0"/>
              </p:cNvCxnSpPr>
              <p:nvPr/>
            </p:nvCxnSpPr>
            <p:spPr>
              <a:xfrm rot="16200000" flipV="1">
                <a:off x="6055816" y="4696754"/>
                <a:ext cx="989658" cy="12030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0F210CD1-FFE1-D292-3537-9D274408FB2D}"/>
                  </a:ext>
                </a:extLst>
              </p:cNvPr>
              <p:cNvSpPr/>
              <p:nvPr/>
            </p:nvSpPr>
            <p:spPr>
              <a:xfrm rot="16200000" flipV="1">
                <a:off x="4815581" y="4270127"/>
                <a:ext cx="935090" cy="1525488"/>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8" name="Connettore 1 31">
                <a:extLst>
                  <a:ext uri="{FF2B5EF4-FFF2-40B4-BE49-F238E27FC236}">
                    <a16:creationId xmlns:a16="http://schemas.microsoft.com/office/drawing/2014/main" id="{96A9FAA0-F0C3-696D-A2DF-B2212E56C191}"/>
                  </a:ext>
                </a:extLst>
              </p:cNvPr>
              <p:cNvCxnSpPr/>
              <p:nvPr/>
            </p:nvCxnSpPr>
            <p:spPr>
              <a:xfrm rot="5400000">
                <a:off x="1893647"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CasellaDiTesto 58">
                <a:extLst>
                  <a:ext uri="{FF2B5EF4-FFF2-40B4-BE49-F238E27FC236}">
                    <a16:creationId xmlns:a16="http://schemas.microsoft.com/office/drawing/2014/main" id="{E1CDD048-1B00-A023-86FB-7D6E8653F4E5}"/>
                  </a:ext>
                </a:extLst>
              </p:cNvPr>
              <p:cNvSpPr txBox="1">
                <a:spLocks noChangeArrowheads="1"/>
              </p:cNvSpPr>
              <p:nvPr/>
            </p:nvSpPr>
            <p:spPr bwMode="auto">
              <a:xfrm>
                <a:off x="1894757" y="2374280"/>
                <a:ext cx="360041" cy="360675"/>
              </a:xfrm>
              <a:prstGeom prst="rect">
                <a:avLst/>
              </a:prstGeom>
              <a:noFill/>
              <a:ln w="9525">
                <a:noFill/>
                <a:miter lim="800000"/>
                <a:headEnd/>
                <a:tailEnd/>
              </a:ln>
            </p:spPr>
            <p:txBody>
              <a:bodyPr>
                <a:spAutoFit/>
              </a:bodyPr>
              <a:lstStyle/>
              <a:p>
                <a:r>
                  <a:rPr lang="it-IT" sz="1400" b="1"/>
                  <a:t>8</a:t>
                </a:r>
              </a:p>
            </p:txBody>
          </p:sp>
          <p:sp>
            <p:nvSpPr>
              <p:cNvPr id="30" name="CasellaDiTesto 59">
                <a:extLst>
                  <a:ext uri="{FF2B5EF4-FFF2-40B4-BE49-F238E27FC236}">
                    <a16:creationId xmlns:a16="http://schemas.microsoft.com/office/drawing/2014/main" id="{467CF092-BB51-2AC1-AC14-36B0B0D83539}"/>
                  </a:ext>
                </a:extLst>
              </p:cNvPr>
              <p:cNvSpPr txBox="1">
                <a:spLocks noChangeArrowheads="1"/>
              </p:cNvSpPr>
              <p:nvPr/>
            </p:nvSpPr>
            <p:spPr bwMode="auto">
              <a:xfrm>
                <a:off x="3343424" y="2374280"/>
                <a:ext cx="360041" cy="360675"/>
              </a:xfrm>
              <a:prstGeom prst="rect">
                <a:avLst/>
              </a:prstGeom>
              <a:noFill/>
              <a:ln w="9525">
                <a:noFill/>
                <a:miter lim="800000"/>
                <a:headEnd/>
                <a:tailEnd/>
              </a:ln>
            </p:spPr>
            <p:txBody>
              <a:bodyPr>
                <a:spAutoFit/>
              </a:bodyPr>
              <a:lstStyle/>
              <a:p>
                <a:r>
                  <a:rPr lang="it-IT" sz="1400" b="1"/>
                  <a:t>9</a:t>
                </a:r>
              </a:p>
            </p:txBody>
          </p:sp>
          <p:sp>
            <p:nvSpPr>
              <p:cNvPr id="31" name="CasellaDiTesto 60">
                <a:extLst>
                  <a:ext uri="{FF2B5EF4-FFF2-40B4-BE49-F238E27FC236}">
                    <a16:creationId xmlns:a16="http://schemas.microsoft.com/office/drawing/2014/main" id="{C5C77E88-EB63-4126-94D5-2A06025492A5}"/>
                  </a:ext>
                </a:extLst>
              </p:cNvPr>
              <p:cNvSpPr txBox="1">
                <a:spLocks noChangeArrowheads="1"/>
              </p:cNvSpPr>
              <p:nvPr/>
            </p:nvSpPr>
            <p:spPr bwMode="auto">
              <a:xfrm>
                <a:off x="4493951" y="2360302"/>
                <a:ext cx="930803" cy="360675"/>
              </a:xfrm>
              <a:prstGeom prst="rect">
                <a:avLst/>
              </a:prstGeom>
              <a:noFill/>
              <a:ln w="9525">
                <a:noFill/>
                <a:miter lim="800000"/>
                <a:headEnd/>
                <a:tailEnd/>
              </a:ln>
            </p:spPr>
            <p:txBody>
              <a:bodyPr>
                <a:spAutoFit/>
              </a:bodyPr>
              <a:lstStyle/>
              <a:p>
                <a:r>
                  <a:rPr lang="it-IT" sz="1400" b="1"/>
                  <a:t>10</a:t>
                </a:r>
              </a:p>
            </p:txBody>
          </p:sp>
          <p:sp>
            <p:nvSpPr>
              <p:cNvPr id="64" name="CasellaDiTesto 61">
                <a:extLst>
                  <a:ext uri="{FF2B5EF4-FFF2-40B4-BE49-F238E27FC236}">
                    <a16:creationId xmlns:a16="http://schemas.microsoft.com/office/drawing/2014/main" id="{BF802C4F-608B-2EE0-9ACF-247566D76262}"/>
                  </a:ext>
                </a:extLst>
              </p:cNvPr>
              <p:cNvSpPr txBox="1">
                <a:spLocks noChangeArrowheads="1"/>
              </p:cNvSpPr>
              <p:nvPr/>
            </p:nvSpPr>
            <p:spPr bwMode="auto">
              <a:xfrm>
                <a:off x="5844099" y="2360302"/>
                <a:ext cx="1102316" cy="360675"/>
              </a:xfrm>
              <a:prstGeom prst="rect">
                <a:avLst/>
              </a:prstGeom>
              <a:noFill/>
              <a:ln w="9525">
                <a:noFill/>
                <a:miter lim="800000"/>
                <a:headEnd/>
                <a:tailEnd/>
              </a:ln>
            </p:spPr>
            <p:txBody>
              <a:bodyPr>
                <a:spAutoFit/>
              </a:bodyPr>
              <a:lstStyle/>
              <a:p>
                <a:r>
                  <a:rPr lang="it-IT" sz="1400" b="1"/>
                  <a:t>11</a:t>
                </a:r>
              </a:p>
            </p:txBody>
          </p:sp>
          <p:sp>
            <p:nvSpPr>
              <p:cNvPr id="65" name="CasellaDiTesto 62">
                <a:extLst>
                  <a:ext uri="{FF2B5EF4-FFF2-40B4-BE49-F238E27FC236}">
                    <a16:creationId xmlns:a16="http://schemas.microsoft.com/office/drawing/2014/main" id="{E9C20D97-E38E-FEDD-B5E6-CDE5FB2E0E70}"/>
                  </a:ext>
                </a:extLst>
              </p:cNvPr>
              <p:cNvSpPr txBox="1">
                <a:spLocks noChangeArrowheads="1"/>
              </p:cNvSpPr>
              <p:nvPr/>
            </p:nvSpPr>
            <p:spPr bwMode="auto">
              <a:xfrm>
                <a:off x="7306762" y="2360302"/>
                <a:ext cx="1070013" cy="360675"/>
              </a:xfrm>
              <a:prstGeom prst="rect">
                <a:avLst/>
              </a:prstGeom>
              <a:noFill/>
              <a:ln w="9525">
                <a:noFill/>
                <a:miter lim="800000"/>
                <a:headEnd/>
                <a:tailEnd/>
              </a:ln>
            </p:spPr>
            <p:txBody>
              <a:bodyPr>
                <a:spAutoFit/>
              </a:bodyPr>
              <a:lstStyle/>
              <a:p>
                <a:r>
                  <a:rPr lang="it-IT" sz="1400" b="1"/>
                  <a:t>12</a:t>
                </a:r>
              </a:p>
            </p:txBody>
          </p:sp>
          <p:sp>
            <p:nvSpPr>
              <p:cNvPr id="66" name="CasellaDiTesto 63">
                <a:extLst>
                  <a:ext uri="{FF2B5EF4-FFF2-40B4-BE49-F238E27FC236}">
                    <a16:creationId xmlns:a16="http://schemas.microsoft.com/office/drawing/2014/main" id="{44F93D6E-5D38-5A3B-AAB0-FFA31D11F257}"/>
                  </a:ext>
                </a:extLst>
              </p:cNvPr>
              <p:cNvSpPr txBox="1">
                <a:spLocks noChangeArrowheads="1"/>
              </p:cNvSpPr>
              <p:nvPr/>
            </p:nvSpPr>
            <p:spPr bwMode="auto">
              <a:xfrm>
                <a:off x="1663938" y="4264843"/>
                <a:ext cx="804788" cy="360675"/>
              </a:xfrm>
              <a:prstGeom prst="rect">
                <a:avLst/>
              </a:prstGeom>
              <a:noFill/>
              <a:ln w="9525">
                <a:noFill/>
                <a:miter lim="800000"/>
                <a:headEnd/>
                <a:tailEnd/>
              </a:ln>
            </p:spPr>
            <p:txBody>
              <a:bodyPr>
                <a:spAutoFit/>
              </a:bodyPr>
              <a:lstStyle/>
              <a:p>
                <a:r>
                  <a:rPr lang="it-IT" sz="1400" b="1"/>
                  <a:t>14</a:t>
                </a:r>
              </a:p>
            </p:txBody>
          </p:sp>
          <p:sp>
            <p:nvSpPr>
              <p:cNvPr id="67" name="CasellaDiTesto 64">
                <a:extLst>
                  <a:ext uri="{FF2B5EF4-FFF2-40B4-BE49-F238E27FC236}">
                    <a16:creationId xmlns:a16="http://schemas.microsoft.com/office/drawing/2014/main" id="{A95EFFEB-36FA-FD38-4916-4C933936B4EB}"/>
                  </a:ext>
                </a:extLst>
              </p:cNvPr>
              <p:cNvSpPr txBox="1">
                <a:spLocks noChangeArrowheads="1"/>
              </p:cNvSpPr>
              <p:nvPr/>
            </p:nvSpPr>
            <p:spPr bwMode="auto">
              <a:xfrm>
                <a:off x="3246507" y="4264843"/>
                <a:ext cx="572367" cy="360675"/>
              </a:xfrm>
              <a:prstGeom prst="rect">
                <a:avLst/>
              </a:prstGeom>
              <a:noFill/>
              <a:ln w="9525">
                <a:noFill/>
                <a:miter lim="800000"/>
                <a:headEnd/>
                <a:tailEnd/>
              </a:ln>
            </p:spPr>
            <p:txBody>
              <a:bodyPr>
                <a:spAutoFit/>
              </a:bodyPr>
              <a:lstStyle/>
              <a:p>
                <a:r>
                  <a:rPr lang="it-IT" sz="1400" b="1"/>
                  <a:t>15</a:t>
                </a:r>
              </a:p>
            </p:txBody>
          </p:sp>
          <p:sp>
            <p:nvSpPr>
              <p:cNvPr id="70" name="CasellaDiTesto 65">
                <a:extLst>
                  <a:ext uri="{FF2B5EF4-FFF2-40B4-BE49-F238E27FC236}">
                    <a16:creationId xmlns:a16="http://schemas.microsoft.com/office/drawing/2014/main" id="{BE0AA804-1756-AF93-D24E-86FBD9735ECD}"/>
                  </a:ext>
                </a:extLst>
              </p:cNvPr>
              <p:cNvSpPr txBox="1">
                <a:spLocks noChangeArrowheads="1"/>
              </p:cNvSpPr>
              <p:nvPr/>
            </p:nvSpPr>
            <p:spPr bwMode="auto">
              <a:xfrm>
                <a:off x="4606462" y="4264843"/>
                <a:ext cx="675075" cy="360675"/>
              </a:xfrm>
              <a:prstGeom prst="rect">
                <a:avLst/>
              </a:prstGeom>
              <a:noFill/>
              <a:ln w="9525">
                <a:noFill/>
                <a:miter lim="800000"/>
                <a:headEnd/>
                <a:tailEnd/>
              </a:ln>
            </p:spPr>
            <p:txBody>
              <a:bodyPr>
                <a:spAutoFit/>
              </a:bodyPr>
              <a:lstStyle/>
              <a:p>
                <a:r>
                  <a:rPr lang="it-IT" sz="1400" b="1"/>
                  <a:t>16</a:t>
                </a:r>
              </a:p>
            </p:txBody>
          </p:sp>
          <p:sp>
            <p:nvSpPr>
              <p:cNvPr id="72" name="CasellaDiTesto 66">
                <a:extLst>
                  <a:ext uri="{FF2B5EF4-FFF2-40B4-BE49-F238E27FC236}">
                    <a16:creationId xmlns:a16="http://schemas.microsoft.com/office/drawing/2014/main" id="{90C26B04-CF89-A2C6-B61C-1A376A86B0F9}"/>
                  </a:ext>
                </a:extLst>
              </p:cNvPr>
              <p:cNvSpPr txBox="1">
                <a:spLocks noChangeArrowheads="1"/>
              </p:cNvSpPr>
              <p:nvPr/>
            </p:nvSpPr>
            <p:spPr bwMode="auto">
              <a:xfrm>
                <a:off x="6128655" y="4264843"/>
                <a:ext cx="518853" cy="360675"/>
              </a:xfrm>
              <a:prstGeom prst="rect">
                <a:avLst/>
              </a:prstGeom>
              <a:noFill/>
              <a:ln w="9525">
                <a:noFill/>
                <a:miter lim="800000"/>
                <a:headEnd/>
                <a:tailEnd/>
              </a:ln>
            </p:spPr>
            <p:txBody>
              <a:bodyPr>
                <a:spAutoFit/>
              </a:bodyPr>
              <a:lstStyle/>
              <a:p>
                <a:r>
                  <a:rPr lang="it-IT" sz="1400" b="1"/>
                  <a:t>17</a:t>
                </a:r>
              </a:p>
            </p:txBody>
          </p:sp>
          <p:sp>
            <p:nvSpPr>
              <p:cNvPr id="73" name="CasellaDiTesto 67">
                <a:extLst>
                  <a:ext uri="{FF2B5EF4-FFF2-40B4-BE49-F238E27FC236}">
                    <a16:creationId xmlns:a16="http://schemas.microsoft.com/office/drawing/2014/main" id="{3BD4E858-8DB9-4BB2-A749-889118CFAA74}"/>
                  </a:ext>
                </a:extLst>
              </p:cNvPr>
              <p:cNvSpPr txBox="1">
                <a:spLocks noChangeArrowheads="1"/>
              </p:cNvSpPr>
              <p:nvPr/>
            </p:nvSpPr>
            <p:spPr bwMode="auto">
              <a:xfrm>
                <a:off x="7419274" y="4228715"/>
                <a:ext cx="844988" cy="360675"/>
              </a:xfrm>
              <a:prstGeom prst="rect">
                <a:avLst/>
              </a:prstGeom>
              <a:noFill/>
              <a:ln w="9525">
                <a:noFill/>
                <a:miter lim="800000"/>
                <a:headEnd/>
                <a:tailEnd/>
              </a:ln>
            </p:spPr>
            <p:txBody>
              <a:bodyPr>
                <a:spAutoFit/>
              </a:bodyPr>
              <a:lstStyle/>
              <a:p>
                <a:r>
                  <a:rPr lang="it-IT" sz="1400" b="1"/>
                  <a:t>18</a:t>
                </a:r>
              </a:p>
            </p:txBody>
          </p:sp>
          <p:sp>
            <p:nvSpPr>
              <p:cNvPr id="74" name="Rettangolo 42">
                <a:extLst>
                  <a:ext uri="{FF2B5EF4-FFF2-40B4-BE49-F238E27FC236}">
                    <a16:creationId xmlns:a16="http://schemas.microsoft.com/office/drawing/2014/main" id="{1DDCC1F6-5AC0-9E43-E23D-C400E005C574}"/>
                  </a:ext>
                </a:extLst>
              </p:cNvPr>
              <p:cNvSpPr/>
              <p:nvPr/>
            </p:nvSpPr>
            <p:spPr>
              <a:xfrm>
                <a:off x="2072158" y="4148628"/>
                <a:ext cx="2879825" cy="719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sp>
            <p:nvSpPr>
              <p:cNvPr id="75" name="Rettangolo 43">
                <a:extLst>
                  <a:ext uri="{FF2B5EF4-FFF2-40B4-BE49-F238E27FC236}">
                    <a16:creationId xmlns:a16="http://schemas.microsoft.com/office/drawing/2014/main" id="{F708931B-30CC-1D25-7251-F8D2FFC69ABC}"/>
                  </a:ext>
                </a:extLst>
              </p:cNvPr>
              <p:cNvSpPr/>
              <p:nvPr/>
            </p:nvSpPr>
            <p:spPr>
              <a:xfrm>
                <a:off x="2072158" y="5949357"/>
                <a:ext cx="2879825" cy="719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grpSp>
        <p:sp>
          <p:nvSpPr>
            <p:cNvPr id="5" name="CasellaDiTesto 71">
              <a:extLst>
                <a:ext uri="{FF2B5EF4-FFF2-40B4-BE49-F238E27FC236}">
                  <a16:creationId xmlns:a16="http://schemas.microsoft.com/office/drawing/2014/main" id="{918416FC-C532-F6A5-65CE-8BE9D170B4B9}"/>
                </a:ext>
              </a:extLst>
            </p:cNvPr>
            <p:cNvSpPr txBox="1">
              <a:spLocks noChangeArrowheads="1"/>
            </p:cNvSpPr>
            <p:nvPr/>
          </p:nvSpPr>
          <p:spPr bwMode="auto">
            <a:xfrm>
              <a:off x="1508514" y="2492895"/>
              <a:ext cx="1212238" cy="614116"/>
            </a:xfrm>
            <a:prstGeom prst="rect">
              <a:avLst/>
            </a:prstGeom>
            <a:solidFill>
              <a:srgbClr val="FDFDFD"/>
            </a:solidFill>
            <a:ln w="9525">
              <a:solidFill>
                <a:schemeClr val="tx1"/>
              </a:solidFill>
              <a:miter lim="800000"/>
              <a:headEnd/>
              <a:tailEnd/>
            </a:ln>
          </p:spPr>
          <p:txBody>
            <a:bodyPr>
              <a:spAutoFit/>
            </a:bodyPr>
            <a:lstStyle/>
            <a:p>
              <a:r>
                <a:rPr lang="it-IT" sz="900" dirty="0"/>
                <a:t>+ Livraisons aux magasins</a:t>
              </a:r>
            </a:p>
          </p:txBody>
        </p:sp>
        <p:sp>
          <p:nvSpPr>
            <p:cNvPr id="6" name="CasellaDiTesto 72">
              <a:extLst>
                <a:ext uri="{FF2B5EF4-FFF2-40B4-BE49-F238E27FC236}">
                  <a16:creationId xmlns:a16="http://schemas.microsoft.com/office/drawing/2014/main" id="{4F778F69-376E-B829-F191-F2BEC73CCA44}"/>
                </a:ext>
              </a:extLst>
            </p:cNvPr>
            <p:cNvSpPr txBox="1">
              <a:spLocks noChangeArrowheads="1"/>
            </p:cNvSpPr>
            <p:nvPr/>
          </p:nvSpPr>
          <p:spPr bwMode="auto">
            <a:xfrm>
              <a:off x="5896502" y="2722255"/>
              <a:ext cx="1144734" cy="844409"/>
            </a:xfrm>
            <a:prstGeom prst="rect">
              <a:avLst/>
            </a:prstGeom>
            <a:solidFill>
              <a:srgbClr val="FDFDFD"/>
            </a:solidFill>
            <a:ln w="9525">
              <a:solidFill>
                <a:schemeClr val="tx1"/>
              </a:solidFill>
              <a:miter lim="800000"/>
              <a:headEnd/>
              <a:tailEnd/>
            </a:ln>
          </p:spPr>
          <p:txBody>
            <a:bodyPr wrap="square">
              <a:spAutoFit/>
            </a:bodyPr>
            <a:lstStyle/>
            <a:p>
              <a:r>
                <a:rPr lang="fr-FR" sz="900" dirty="0"/>
                <a:t>+ Livraisons aux banques et bureaux</a:t>
              </a:r>
              <a:endParaRPr lang="it-IT" sz="900" dirty="0"/>
            </a:p>
          </p:txBody>
        </p:sp>
        <p:cxnSp>
          <p:nvCxnSpPr>
            <p:cNvPr id="7" name="Connettore 1 10">
              <a:extLst>
                <a:ext uri="{FF2B5EF4-FFF2-40B4-BE49-F238E27FC236}">
                  <a16:creationId xmlns:a16="http://schemas.microsoft.com/office/drawing/2014/main" id="{CB043AF1-0758-483E-9B14-486529822829}"/>
                </a:ext>
              </a:extLst>
            </p:cNvPr>
            <p:cNvCxnSpPr>
              <a:stCxn id="5" idx="2"/>
            </p:cNvCxnSpPr>
            <p:nvPr/>
          </p:nvCxnSpPr>
          <p:spPr>
            <a:xfrm>
              <a:off x="2114634" y="3107011"/>
              <a:ext cx="1614405" cy="46588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Connettore 1 11">
              <a:extLst>
                <a:ext uri="{FF2B5EF4-FFF2-40B4-BE49-F238E27FC236}">
                  <a16:creationId xmlns:a16="http://schemas.microsoft.com/office/drawing/2014/main" id="{6A7941D8-6C5A-A420-058F-01D69420BB06}"/>
                </a:ext>
              </a:extLst>
            </p:cNvPr>
            <p:cNvCxnSpPr>
              <a:cxnSpLocks/>
              <a:stCxn id="6" idx="2"/>
            </p:cNvCxnSpPr>
            <p:nvPr/>
          </p:nvCxnSpPr>
          <p:spPr>
            <a:xfrm flipH="1">
              <a:off x="5098258" y="3566664"/>
              <a:ext cx="1370611" cy="30386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CasellaDiTesto 80">
              <a:extLst>
                <a:ext uri="{FF2B5EF4-FFF2-40B4-BE49-F238E27FC236}">
                  <a16:creationId xmlns:a16="http://schemas.microsoft.com/office/drawing/2014/main" id="{0F7AD851-F212-3AB5-3316-58283E026736}"/>
                </a:ext>
              </a:extLst>
            </p:cNvPr>
            <p:cNvSpPr txBox="1">
              <a:spLocks noChangeArrowheads="1"/>
            </p:cNvSpPr>
            <p:nvPr/>
          </p:nvSpPr>
          <p:spPr bwMode="auto">
            <a:xfrm>
              <a:off x="1712639" y="4581127"/>
              <a:ext cx="869028" cy="383822"/>
            </a:xfrm>
            <a:prstGeom prst="rect">
              <a:avLst/>
            </a:prstGeom>
            <a:solidFill>
              <a:srgbClr val="FDFDFD"/>
            </a:solidFill>
            <a:ln w="9525">
              <a:solidFill>
                <a:schemeClr val="tx1"/>
              </a:solidFill>
              <a:miter lim="800000"/>
              <a:headEnd/>
              <a:tailEnd/>
            </a:ln>
          </p:spPr>
          <p:txBody>
            <a:bodyPr wrap="square">
              <a:spAutoFit/>
            </a:bodyPr>
            <a:lstStyle/>
            <a:p>
              <a:r>
                <a:rPr lang="it-IT" sz="900" dirty="0"/>
                <a:t>+ Collecte</a:t>
              </a:r>
            </a:p>
          </p:txBody>
        </p:sp>
        <p:cxnSp>
          <p:nvCxnSpPr>
            <p:cNvPr id="10" name="Connettore 1 13">
              <a:extLst>
                <a:ext uri="{FF2B5EF4-FFF2-40B4-BE49-F238E27FC236}">
                  <a16:creationId xmlns:a16="http://schemas.microsoft.com/office/drawing/2014/main" id="{9563E498-36DA-524C-02A9-F462662AD858}"/>
                </a:ext>
              </a:extLst>
            </p:cNvPr>
            <p:cNvCxnSpPr/>
            <p:nvPr/>
          </p:nvCxnSpPr>
          <p:spPr>
            <a:xfrm rot="16200000" flipH="1">
              <a:off x="2447891" y="4422369"/>
              <a:ext cx="617606" cy="15130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ttore 1 14">
              <a:extLst>
                <a:ext uri="{FF2B5EF4-FFF2-40B4-BE49-F238E27FC236}">
                  <a16:creationId xmlns:a16="http://schemas.microsoft.com/office/drawing/2014/main" id="{57DFC7E9-6077-9125-0775-2502990E94FA}"/>
                </a:ext>
              </a:extLst>
            </p:cNvPr>
            <p:cNvCxnSpPr>
              <a:cxnSpLocks/>
              <a:stCxn id="9" idx="2"/>
            </p:cNvCxnSpPr>
            <p:nvPr/>
          </p:nvCxnSpPr>
          <p:spPr>
            <a:xfrm>
              <a:off x="2147153" y="4964949"/>
              <a:ext cx="2804755" cy="30697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18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Fenêtres temporelles – Exemples de schémas de planification</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664173"/>
            <a:ext cx="8367731" cy="2800726"/>
          </a:xfrm>
          <a:prstGeom prst="rect">
            <a:avLst/>
          </a:prstGeom>
          <a:noFill/>
          <a:ln>
            <a:noFill/>
          </a:ln>
        </p:spPr>
        <p:txBody>
          <a:bodyPr spcFirstLastPara="1" wrap="square" lIns="91425" tIns="45700" rIns="91425" bIns="45700" anchor="t" anchorCtr="0">
            <a:spAutoFit/>
          </a:bodyPr>
          <a:lstStyle/>
          <a:p>
            <a:pPr algn="just"/>
            <a:r>
              <a:rPr lang="fr-FR" sz="1600" dirty="0">
                <a:latin typeface="Arial" panose="020B0604020202020204" pitchFamily="34" charset="0"/>
                <a:cs typeface="Arial" panose="020B0604020202020204" pitchFamily="34" charset="0"/>
              </a:rPr>
              <a:t>Il ressort donc clairement des images suivantes que des règles plus strictes signifient plus de pollution et plus de camions à des heures spécifiques, car les opérateurs de transport doivent terminer les livraisons en fonction de la fenêtre horaire définie. S’il est court, les transporteurs peuvent décider d’utiliser plus d’un véhicule (peut-être avec un faible facteur de charge). 
Si les fenêtres horaires sont suffisamment ouvertes, il est possible d’allouer peu de véhicules verts et entièrement chargés à la LTZ, et de permettre aux opérateurs privés de faire des investissements
</a:t>
            </a: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grpSp>
        <p:nvGrpSpPr>
          <p:cNvPr id="2" name="Gruppo 55">
            <a:extLst>
              <a:ext uri="{FF2B5EF4-FFF2-40B4-BE49-F238E27FC236}">
                <a16:creationId xmlns:a16="http://schemas.microsoft.com/office/drawing/2014/main" id="{EAC73FE9-0F39-8A50-7604-615FB9FD8D99}"/>
              </a:ext>
            </a:extLst>
          </p:cNvPr>
          <p:cNvGrpSpPr/>
          <p:nvPr/>
        </p:nvGrpSpPr>
        <p:grpSpPr>
          <a:xfrm>
            <a:off x="294248" y="3767176"/>
            <a:ext cx="4098240" cy="2575433"/>
            <a:chOff x="251520" y="3789737"/>
            <a:chExt cx="4392488" cy="2591591"/>
          </a:xfrm>
        </p:grpSpPr>
        <p:grpSp>
          <p:nvGrpSpPr>
            <p:cNvPr id="3" name="Gruppo 213">
              <a:extLst>
                <a:ext uri="{FF2B5EF4-FFF2-40B4-BE49-F238E27FC236}">
                  <a16:creationId xmlns:a16="http://schemas.microsoft.com/office/drawing/2014/main" id="{D4650517-17D7-88B1-7742-F740976595E2}"/>
                </a:ext>
              </a:extLst>
            </p:cNvPr>
            <p:cNvGrpSpPr/>
            <p:nvPr/>
          </p:nvGrpSpPr>
          <p:grpSpPr>
            <a:xfrm>
              <a:off x="3089777" y="4923367"/>
              <a:ext cx="1267061" cy="1362711"/>
              <a:chOff x="3089777" y="4923367"/>
              <a:chExt cx="1267061" cy="1362711"/>
            </a:xfrm>
          </p:grpSpPr>
          <p:cxnSp>
            <p:nvCxnSpPr>
              <p:cNvPr id="213" name="Connettore 1 163">
                <a:extLst>
                  <a:ext uri="{FF2B5EF4-FFF2-40B4-BE49-F238E27FC236}">
                    <a16:creationId xmlns:a16="http://schemas.microsoft.com/office/drawing/2014/main" id="{C279A9C1-74EF-A9F6-E4F1-E1368D0A833E}"/>
                  </a:ext>
                </a:extLst>
              </p:cNvPr>
              <p:cNvCxnSpPr>
                <a:stCxn id="125" idx="5"/>
                <a:endCxn id="133" idx="1"/>
              </p:cNvCxnSpPr>
              <p:nvPr/>
            </p:nvCxnSpPr>
            <p:spPr bwMode="auto">
              <a:xfrm rot="10800000">
                <a:off x="4294717" y="5178638"/>
                <a:ext cx="49229" cy="1206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Connettore 1 164">
                <a:extLst>
                  <a:ext uri="{FF2B5EF4-FFF2-40B4-BE49-F238E27FC236}">
                    <a16:creationId xmlns:a16="http://schemas.microsoft.com/office/drawing/2014/main" id="{721ED686-A6DA-5718-83CE-688F4A790556}"/>
                  </a:ext>
                </a:extLst>
              </p:cNvPr>
              <p:cNvCxnSpPr>
                <a:stCxn id="133" idx="4"/>
              </p:cNvCxnSpPr>
              <p:nvPr/>
            </p:nvCxnSpPr>
            <p:spPr bwMode="auto">
              <a:xfrm flipH="1">
                <a:off x="4148202" y="5165938"/>
                <a:ext cx="114868" cy="1320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5" name="Connettore 1 165">
                <a:extLst>
                  <a:ext uri="{FF2B5EF4-FFF2-40B4-BE49-F238E27FC236}">
                    <a16:creationId xmlns:a16="http://schemas.microsoft.com/office/drawing/2014/main" id="{D0171BF8-92F4-FBF5-0BB4-2A76A8F62B4D}"/>
                  </a:ext>
                </a:extLst>
              </p:cNvPr>
              <p:cNvCxnSpPr>
                <a:stCxn id="136" idx="7"/>
                <a:endCxn id="125" idx="2"/>
              </p:cNvCxnSpPr>
              <p:nvPr/>
            </p:nvCxnSpPr>
            <p:spPr bwMode="auto">
              <a:xfrm flipV="1">
                <a:off x="4218528" y="5332307"/>
                <a:ext cx="138310" cy="19939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6" name="Connettore 1 556">
                <a:extLst>
                  <a:ext uri="{FF2B5EF4-FFF2-40B4-BE49-F238E27FC236}">
                    <a16:creationId xmlns:a16="http://schemas.microsoft.com/office/drawing/2014/main" id="{1C29FF81-7A32-94B8-09FB-055D874C3EDF}"/>
                  </a:ext>
                </a:extLst>
              </p:cNvPr>
              <p:cNvCxnSpPr>
                <a:stCxn id="126" idx="3"/>
                <a:endCxn id="118" idx="6"/>
              </p:cNvCxnSpPr>
              <p:nvPr/>
            </p:nvCxnSpPr>
            <p:spPr bwMode="auto">
              <a:xfrm rot="10800000" flipV="1">
                <a:off x="3939564" y="5325959"/>
                <a:ext cx="175818" cy="2006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Connettore 1 557">
                <a:extLst>
                  <a:ext uri="{FF2B5EF4-FFF2-40B4-BE49-F238E27FC236}">
                    <a16:creationId xmlns:a16="http://schemas.microsoft.com/office/drawing/2014/main" id="{A15B367A-40CC-034C-8BC1-31CE0399BE1D}"/>
                  </a:ext>
                </a:extLst>
              </p:cNvPr>
              <p:cNvCxnSpPr>
                <a:stCxn id="134" idx="7"/>
                <a:endCxn id="136" idx="3"/>
              </p:cNvCxnSpPr>
              <p:nvPr/>
            </p:nvCxnSpPr>
            <p:spPr bwMode="auto">
              <a:xfrm flipV="1">
                <a:off x="3914950" y="5558367"/>
                <a:ext cx="276620" cy="876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Connettore 1 558">
                <a:extLst>
                  <a:ext uri="{FF2B5EF4-FFF2-40B4-BE49-F238E27FC236}">
                    <a16:creationId xmlns:a16="http://schemas.microsoft.com/office/drawing/2014/main" id="{2A8C3BCD-FDD1-0199-28E4-E4567225A1B5}"/>
                  </a:ext>
                </a:extLst>
              </p:cNvPr>
              <p:cNvCxnSpPr>
                <a:stCxn id="118" idx="3"/>
                <a:endCxn id="130" idx="1"/>
              </p:cNvCxnSpPr>
              <p:nvPr/>
            </p:nvCxnSpPr>
            <p:spPr bwMode="auto">
              <a:xfrm rot="10800000">
                <a:off x="3876270" y="5407238"/>
                <a:ext cx="49229" cy="1511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Connettore 1 559">
                <a:extLst>
                  <a:ext uri="{FF2B5EF4-FFF2-40B4-BE49-F238E27FC236}">
                    <a16:creationId xmlns:a16="http://schemas.microsoft.com/office/drawing/2014/main" id="{5A8D73F7-C6EC-22E6-B6B9-87F5CFAF321B}"/>
                  </a:ext>
                </a:extLst>
              </p:cNvPr>
              <p:cNvCxnSpPr>
                <a:stCxn id="124" idx="7"/>
                <a:endCxn id="134" idx="3"/>
              </p:cNvCxnSpPr>
              <p:nvPr/>
            </p:nvCxnSpPr>
            <p:spPr bwMode="auto">
              <a:xfrm flipV="1">
                <a:off x="3801254" y="5672667"/>
                <a:ext cx="86737" cy="114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Connettore 1 560">
                <a:extLst>
                  <a:ext uri="{FF2B5EF4-FFF2-40B4-BE49-F238E27FC236}">
                    <a16:creationId xmlns:a16="http://schemas.microsoft.com/office/drawing/2014/main" id="{CE6AA3F7-CB7F-5CD8-99B1-1A9D2BF8DD91}"/>
                  </a:ext>
                </a:extLst>
              </p:cNvPr>
              <p:cNvCxnSpPr>
                <a:stCxn id="131" idx="5"/>
                <a:endCxn id="123" idx="3"/>
              </p:cNvCxnSpPr>
              <p:nvPr/>
            </p:nvCxnSpPr>
            <p:spPr bwMode="auto">
              <a:xfrm flipV="1">
                <a:off x="3456650" y="5786968"/>
                <a:ext cx="165270" cy="1244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1" name="Connettore 1 561">
                <a:extLst>
                  <a:ext uri="{FF2B5EF4-FFF2-40B4-BE49-F238E27FC236}">
                    <a16:creationId xmlns:a16="http://schemas.microsoft.com/office/drawing/2014/main" id="{98EA7F34-4F8A-7D10-0805-83A28EDAB91D}"/>
                  </a:ext>
                </a:extLst>
              </p:cNvPr>
              <p:cNvCxnSpPr>
                <a:stCxn id="123" idx="7"/>
                <a:endCxn id="124" idx="3"/>
              </p:cNvCxnSpPr>
              <p:nvPr/>
            </p:nvCxnSpPr>
            <p:spPr bwMode="auto">
              <a:xfrm flipV="1">
                <a:off x="3648878" y="5710768"/>
                <a:ext cx="125417" cy="495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2" name="Connettore 1 562">
                <a:extLst>
                  <a:ext uri="{FF2B5EF4-FFF2-40B4-BE49-F238E27FC236}">
                    <a16:creationId xmlns:a16="http://schemas.microsoft.com/office/drawing/2014/main" id="{4405AB15-979D-7148-0108-3FA7EA0FC59F}"/>
                  </a:ext>
                </a:extLst>
              </p:cNvPr>
              <p:cNvCxnSpPr>
                <a:stCxn id="130" idx="5"/>
                <a:endCxn id="108" idx="1"/>
              </p:cNvCxnSpPr>
              <p:nvPr/>
            </p:nvCxnSpPr>
            <p:spPr bwMode="auto">
              <a:xfrm rot="10800000">
                <a:off x="3686386" y="5178639"/>
                <a:ext cx="162925" cy="2006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3" name="Connettore 1 563">
                <a:extLst>
                  <a:ext uri="{FF2B5EF4-FFF2-40B4-BE49-F238E27FC236}">
                    <a16:creationId xmlns:a16="http://schemas.microsoft.com/office/drawing/2014/main" id="{4460A11D-547D-B0C7-3CC8-9B60FBE23033}"/>
                  </a:ext>
                </a:extLst>
              </p:cNvPr>
              <p:cNvCxnSpPr>
                <a:stCxn id="109" idx="0"/>
                <a:endCxn id="117" idx="2"/>
              </p:cNvCxnSpPr>
              <p:nvPr/>
            </p:nvCxnSpPr>
            <p:spPr bwMode="auto">
              <a:xfrm flipH="1" flipV="1">
                <a:off x="3748509" y="4955118"/>
                <a:ext cx="96114" cy="965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4" name="Connettore 1 564">
                <a:extLst>
                  <a:ext uri="{FF2B5EF4-FFF2-40B4-BE49-F238E27FC236}">
                    <a16:creationId xmlns:a16="http://schemas.microsoft.com/office/drawing/2014/main" id="{6F09D7A3-C435-F1BC-EE35-81A689C033AA}"/>
                  </a:ext>
                </a:extLst>
              </p:cNvPr>
              <p:cNvCxnSpPr>
                <a:stCxn id="108" idx="7"/>
                <a:endCxn id="109" idx="0"/>
              </p:cNvCxnSpPr>
              <p:nvPr/>
            </p:nvCxnSpPr>
            <p:spPr bwMode="auto">
              <a:xfrm flipV="1">
                <a:off x="3686386" y="5051638"/>
                <a:ext cx="158237" cy="1003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5" name="Connettore 1 565">
                <a:extLst>
                  <a:ext uri="{FF2B5EF4-FFF2-40B4-BE49-F238E27FC236}">
                    <a16:creationId xmlns:a16="http://schemas.microsoft.com/office/drawing/2014/main" id="{A72190B1-2461-E466-D024-FF15379D9AFE}"/>
                  </a:ext>
                </a:extLst>
              </p:cNvPr>
              <p:cNvCxnSpPr>
                <a:stCxn id="117" idx="5"/>
                <a:endCxn id="113" idx="6"/>
              </p:cNvCxnSpPr>
              <p:nvPr/>
            </p:nvCxnSpPr>
            <p:spPr bwMode="auto">
              <a:xfrm rot="10800000" flipV="1">
                <a:off x="3550420" y="4923367"/>
                <a:ext cx="185195" cy="711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6" name="Connettore 1 566">
                <a:extLst>
                  <a:ext uri="{FF2B5EF4-FFF2-40B4-BE49-F238E27FC236}">
                    <a16:creationId xmlns:a16="http://schemas.microsoft.com/office/drawing/2014/main" id="{3C5AD1B8-2194-ECC0-A81E-769F354502F6}"/>
                  </a:ext>
                </a:extLst>
              </p:cNvPr>
              <p:cNvCxnSpPr>
                <a:stCxn id="113" idx="3"/>
                <a:endCxn id="111" idx="7"/>
              </p:cNvCxnSpPr>
              <p:nvPr/>
            </p:nvCxnSpPr>
            <p:spPr bwMode="auto">
              <a:xfrm flipH="1">
                <a:off x="3534010" y="5026238"/>
                <a:ext cx="3517" cy="1168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7" name="Connettore 1 567">
                <a:extLst>
                  <a:ext uri="{FF2B5EF4-FFF2-40B4-BE49-F238E27FC236}">
                    <a16:creationId xmlns:a16="http://schemas.microsoft.com/office/drawing/2014/main" id="{63763D7F-A931-03AC-38FE-5342E6704126}"/>
                  </a:ext>
                </a:extLst>
              </p:cNvPr>
              <p:cNvCxnSpPr>
                <a:stCxn id="115" idx="3"/>
                <a:endCxn id="114" idx="6"/>
              </p:cNvCxnSpPr>
              <p:nvPr/>
            </p:nvCxnSpPr>
            <p:spPr bwMode="auto">
              <a:xfrm rot="10800000">
                <a:off x="3217538" y="5032587"/>
                <a:ext cx="99630" cy="317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8" name="Connettore 1 568">
                <a:extLst>
                  <a:ext uri="{FF2B5EF4-FFF2-40B4-BE49-F238E27FC236}">
                    <a16:creationId xmlns:a16="http://schemas.microsoft.com/office/drawing/2014/main" id="{079C5257-177D-124D-5387-15FFD92E76B8}"/>
                  </a:ext>
                </a:extLst>
              </p:cNvPr>
              <p:cNvCxnSpPr>
                <a:stCxn id="116" idx="0"/>
                <a:endCxn id="110" idx="5"/>
              </p:cNvCxnSpPr>
              <p:nvPr/>
            </p:nvCxnSpPr>
            <p:spPr bwMode="auto">
              <a:xfrm>
                <a:off x="3197613" y="5202767"/>
                <a:ext cx="119556" cy="1016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9" name="Connettore 1 569">
                <a:extLst>
                  <a:ext uri="{FF2B5EF4-FFF2-40B4-BE49-F238E27FC236}">
                    <a16:creationId xmlns:a16="http://schemas.microsoft.com/office/drawing/2014/main" id="{6C3ABBD1-15E5-F3BD-2F79-CA7BFA15E67E}"/>
                  </a:ext>
                </a:extLst>
              </p:cNvPr>
              <p:cNvCxnSpPr>
                <a:stCxn id="110" idx="5"/>
                <a:endCxn id="119" idx="6"/>
              </p:cNvCxnSpPr>
              <p:nvPr/>
            </p:nvCxnSpPr>
            <p:spPr bwMode="auto">
              <a:xfrm rot="10800000" flipH="1" flipV="1">
                <a:off x="3317169" y="5304368"/>
                <a:ext cx="241457" cy="698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0" name="Connettore 1 570">
                <a:extLst>
                  <a:ext uri="{FF2B5EF4-FFF2-40B4-BE49-F238E27FC236}">
                    <a16:creationId xmlns:a16="http://schemas.microsoft.com/office/drawing/2014/main" id="{613CDF08-CD4B-7C88-4817-95B714D01AB4}"/>
                  </a:ext>
                </a:extLst>
              </p:cNvPr>
              <p:cNvCxnSpPr>
                <a:stCxn id="119" idx="5"/>
                <a:endCxn id="121" idx="1"/>
              </p:cNvCxnSpPr>
              <p:nvPr/>
            </p:nvCxnSpPr>
            <p:spPr bwMode="auto">
              <a:xfrm rot="10800000" flipV="1">
                <a:off x="3420314" y="5379299"/>
                <a:ext cx="125417" cy="1028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1" name="Connettore 1 571">
                <a:extLst>
                  <a:ext uri="{FF2B5EF4-FFF2-40B4-BE49-F238E27FC236}">
                    <a16:creationId xmlns:a16="http://schemas.microsoft.com/office/drawing/2014/main" id="{0EE7AA7B-8BE4-B9CE-D0C2-1481B754B0B8}"/>
                  </a:ext>
                </a:extLst>
              </p:cNvPr>
              <p:cNvCxnSpPr>
                <a:stCxn id="121" idx="3"/>
                <a:endCxn id="127" idx="7"/>
              </p:cNvCxnSpPr>
              <p:nvPr/>
            </p:nvCxnSpPr>
            <p:spPr bwMode="auto">
              <a:xfrm rot="10800000" flipV="1">
                <a:off x="3269111" y="5482167"/>
                <a:ext cx="124245" cy="114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2" name="Connettore 1 572">
                <a:extLst>
                  <a:ext uri="{FF2B5EF4-FFF2-40B4-BE49-F238E27FC236}">
                    <a16:creationId xmlns:a16="http://schemas.microsoft.com/office/drawing/2014/main" id="{8ADF6C35-3FA1-2BF8-A945-98356C932833}"/>
                  </a:ext>
                </a:extLst>
              </p:cNvPr>
              <p:cNvCxnSpPr>
                <a:stCxn id="127" idx="7"/>
                <a:endCxn id="129" idx="6"/>
              </p:cNvCxnSpPr>
              <p:nvPr/>
            </p:nvCxnSpPr>
            <p:spPr bwMode="auto">
              <a:xfrm flipH="1" flipV="1">
                <a:off x="3178858" y="5488518"/>
                <a:ext cx="90253" cy="50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3" name="Connettore 1 573">
                <a:extLst>
                  <a:ext uri="{FF2B5EF4-FFF2-40B4-BE49-F238E27FC236}">
                    <a16:creationId xmlns:a16="http://schemas.microsoft.com/office/drawing/2014/main" id="{9CB9B745-BCFC-63ED-7CE9-D96EC769D654}"/>
                  </a:ext>
                </a:extLst>
              </p:cNvPr>
              <p:cNvCxnSpPr>
                <a:stCxn id="129" idx="5"/>
                <a:endCxn id="128" idx="5"/>
              </p:cNvCxnSpPr>
              <p:nvPr/>
            </p:nvCxnSpPr>
            <p:spPr bwMode="auto">
              <a:xfrm rot="10800000">
                <a:off x="3089778" y="5460579"/>
                <a:ext cx="76187" cy="330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4" name="Connettore 1 574">
                <a:extLst>
                  <a:ext uri="{FF2B5EF4-FFF2-40B4-BE49-F238E27FC236}">
                    <a16:creationId xmlns:a16="http://schemas.microsoft.com/office/drawing/2014/main" id="{4D23D3E2-0298-3168-378B-2506046411F9}"/>
                  </a:ext>
                </a:extLst>
              </p:cNvPr>
              <p:cNvCxnSpPr>
                <a:stCxn id="128" idx="5"/>
                <a:endCxn id="137" idx="7"/>
              </p:cNvCxnSpPr>
              <p:nvPr/>
            </p:nvCxnSpPr>
            <p:spPr bwMode="auto">
              <a:xfrm rot="10800000" flipH="1" flipV="1">
                <a:off x="3089777" y="5460578"/>
                <a:ext cx="26958" cy="1473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5" name="Connettore 1 575">
                <a:extLst>
                  <a:ext uri="{FF2B5EF4-FFF2-40B4-BE49-F238E27FC236}">
                    <a16:creationId xmlns:a16="http://schemas.microsoft.com/office/drawing/2014/main" id="{5E01B6F5-68B7-7FA6-8488-A7939FDC0FA8}"/>
                  </a:ext>
                </a:extLst>
              </p:cNvPr>
              <p:cNvCxnSpPr>
                <a:stCxn id="137" idx="1"/>
                <a:endCxn id="132" idx="6"/>
              </p:cNvCxnSpPr>
              <p:nvPr/>
            </p:nvCxnSpPr>
            <p:spPr bwMode="auto">
              <a:xfrm>
                <a:off x="3116735" y="5634567"/>
                <a:ext cx="24615" cy="812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6" name="Connettore 1 576">
                <a:extLst>
                  <a:ext uri="{FF2B5EF4-FFF2-40B4-BE49-F238E27FC236}">
                    <a16:creationId xmlns:a16="http://schemas.microsoft.com/office/drawing/2014/main" id="{E2D64E6D-7D6A-F39E-6843-C1487E9274C2}"/>
                  </a:ext>
                </a:extLst>
              </p:cNvPr>
              <p:cNvCxnSpPr>
                <a:stCxn id="132" idx="7"/>
                <a:endCxn id="120" idx="4"/>
              </p:cNvCxnSpPr>
              <p:nvPr/>
            </p:nvCxnSpPr>
            <p:spPr bwMode="auto">
              <a:xfrm>
                <a:off x="3154244" y="5722199"/>
                <a:ext cx="82048"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7" name="Connettore 1 577">
                <a:extLst>
                  <a:ext uri="{FF2B5EF4-FFF2-40B4-BE49-F238E27FC236}">
                    <a16:creationId xmlns:a16="http://schemas.microsoft.com/office/drawing/2014/main" id="{6C74FF1E-21AA-A40F-3BB8-8DB86830E783}"/>
                  </a:ext>
                </a:extLst>
              </p:cNvPr>
              <p:cNvCxnSpPr>
                <a:stCxn id="120" idx="0"/>
                <a:endCxn id="135" idx="5"/>
              </p:cNvCxnSpPr>
              <p:nvPr/>
            </p:nvCxnSpPr>
            <p:spPr bwMode="auto">
              <a:xfrm flipV="1">
                <a:off x="3273800" y="5722199"/>
                <a:ext cx="82048"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8" name="Connettore 1 578">
                <a:extLst>
                  <a:ext uri="{FF2B5EF4-FFF2-40B4-BE49-F238E27FC236}">
                    <a16:creationId xmlns:a16="http://schemas.microsoft.com/office/drawing/2014/main" id="{06687F15-171E-3737-5F47-D680FF38683A}"/>
                  </a:ext>
                </a:extLst>
              </p:cNvPr>
              <p:cNvCxnSpPr>
                <a:stCxn id="135" idx="7"/>
                <a:endCxn id="122" idx="4"/>
              </p:cNvCxnSpPr>
              <p:nvPr/>
            </p:nvCxnSpPr>
            <p:spPr bwMode="auto">
              <a:xfrm>
                <a:off x="3382807" y="5722198"/>
                <a:ext cx="4689" cy="1270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9" name="Connettore 1 579">
                <a:extLst>
                  <a:ext uri="{FF2B5EF4-FFF2-40B4-BE49-F238E27FC236}">
                    <a16:creationId xmlns:a16="http://schemas.microsoft.com/office/drawing/2014/main" id="{6CC10780-F524-878A-0F35-850FA599F9F5}"/>
                  </a:ext>
                </a:extLst>
              </p:cNvPr>
              <p:cNvCxnSpPr>
                <a:stCxn id="122" idx="3"/>
              </p:cNvCxnSpPr>
              <p:nvPr/>
            </p:nvCxnSpPr>
            <p:spPr bwMode="auto">
              <a:xfrm rot="10800000" flipV="1">
                <a:off x="3273800" y="5863168"/>
                <a:ext cx="119556" cy="38481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0" name="Connettore 1 580">
                <a:extLst>
                  <a:ext uri="{FF2B5EF4-FFF2-40B4-BE49-F238E27FC236}">
                    <a16:creationId xmlns:a16="http://schemas.microsoft.com/office/drawing/2014/main" id="{0CE9E6E8-0450-9646-8C2D-EB7FD8F1AC83}"/>
                  </a:ext>
                </a:extLst>
              </p:cNvPr>
              <p:cNvCxnSpPr>
                <a:stCxn id="131" idx="3"/>
              </p:cNvCxnSpPr>
              <p:nvPr/>
            </p:nvCxnSpPr>
            <p:spPr bwMode="auto">
              <a:xfrm flipH="1">
                <a:off x="3312480" y="5938098"/>
                <a:ext cx="144170" cy="3479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4" name="Picture 207" descr="C:\Users\f.gandino\AppData\Local\Microsoft\Windows\Temporary Internet Files\Content.IE5\2JC3J3YR\MC900310664[1].wmf">
              <a:extLst>
                <a:ext uri="{FF2B5EF4-FFF2-40B4-BE49-F238E27FC236}">
                  <a16:creationId xmlns:a16="http://schemas.microsoft.com/office/drawing/2014/main" id="{E657E285-C676-A47C-9B4C-E87E42A79414}"/>
                </a:ext>
              </a:extLst>
            </p:cNvPr>
            <p:cNvPicPr>
              <a:picLocks noChangeAspect="1" noChangeArrowheads="1"/>
            </p:cNvPicPr>
            <p:nvPr/>
          </p:nvPicPr>
          <p:blipFill>
            <a:blip r:embed="rId3" cstate="print"/>
            <a:srcRect/>
            <a:stretch>
              <a:fillRect/>
            </a:stretch>
          </p:blipFill>
          <p:spPr bwMode="auto">
            <a:xfrm>
              <a:off x="3148383" y="6231468"/>
              <a:ext cx="268415" cy="149860"/>
            </a:xfrm>
            <a:prstGeom prst="rect">
              <a:avLst/>
            </a:prstGeom>
            <a:noFill/>
            <a:ln w="9525">
              <a:noFill/>
              <a:miter lim="800000"/>
              <a:headEnd/>
              <a:tailEnd/>
            </a:ln>
          </p:spPr>
        </p:pic>
        <p:grpSp>
          <p:nvGrpSpPr>
            <p:cNvPr id="5" name="Gruppo 209">
              <a:extLst>
                <a:ext uri="{FF2B5EF4-FFF2-40B4-BE49-F238E27FC236}">
                  <a16:creationId xmlns:a16="http://schemas.microsoft.com/office/drawing/2014/main" id="{12D23B9F-9C63-F708-883A-78BD42321AAC}"/>
                </a:ext>
              </a:extLst>
            </p:cNvPr>
            <p:cNvGrpSpPr/>
            <p:nvPr/>
          </p:nvGrpSpPr>
          <p:grpSpPr>
            <a:xfrm>
              <a:off x="251520" y="3789737"/>
              <a:ext cx="4392488" cy="2491579"/>
              <a:chOff x="251520" y="3789737"/>
              <a:chExt cx="4392488" cy="2491579"/>
            </a:xfrm>
          </p:grpSpPr>
          <p:sp>
            <p:nvSpPr>
              <p:cNvPr id="6" name="Rettangolo arrotondato 381">
                <a:extLst>
                  <a:ext uri="{FF2B5EF4-FFF2-40B4-BE49-F238E27FC236}">
                    <a16:creationId xmlns:a16="http://schemas.microsoft.com/office/drawing/2014/main" id="{70E06F9A-5872-B5F4-FEFE-EC9F68521C04}"/>
                  </a:ext>
                </a:extLst>
              </p:cNvPr>
              <p:cNvSpPr/>
              <p:nvPr/>
            </p:nvSpPr>
            <p:spPr bwMode="auto">
              <a:xfrm>
                <a:off x="251520" y="3789737"/>
                <a:ext cx="2448272" cy="610394"/>
              </a:xfrm>
              <a:prstGeom prst="round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Times New Roman" charset="0"/>
                  <a:buNone/>
                  <a:defRPr/>
                </a:pPr>
                <a:r>
                  <a:rPr lang="fr-FR" sz="1050" b="1" i="1" dirty="0"/>
                  <a:t>ACCÈS AU CENTRE-VILLE (TEL QUEL) :
</a:t>
                </a:r>
                <a:r>
                  <a:rPr lang="it-IT" sz="1050" b="1" i="1" dirty="0"/>
                  <a:t>10.00 – 12.00 / 16.00 -18.00</a:t>
                </a:r>
              </a:p>
            </p:txBody>
          </p:sp>
          <p:sp>
            <p:nvSpPr>
              <p:cNvPr id="7" name="Rettangolo 1">
                <a:extLst>
                  <a:ext uri="{FF2B5EF4-FFF2-40B4-BE49-F238E27FC236}">
                    <a16:creationId xmlns:a16="http://schemas.microsoft.com/office/drawing/2014/main" id="{DACABB84-D887-ABED-7BB7-812A98056EEC}"/>
                  </a:ext>
                </a:extLst>
              </p:cNvPr>
              <p:cNvSpPr>
                <a:spLocks noChangeArrowheads="1"/>
              </p:cNvSpPr>
              <p:nvPr/>
            </p:nvSpPr>
            <p:spPr bwMode="auto">
              <a:xfrm>
                <a:off x="395536" y="5733257"/>
                <a:ext cx="819115" cy="360040"/>
              </a:xfrm>
              <a:prstGeom prst="rect">
                <a:avLst/>
              </a:prstGeom>
              <a:solidFill>
                <a:schemeClr val="accent2"/>
              </a:solidFill>
              <a:ln w="9525" algn="ctr">
                <a:solidFill>
                  <a:schemeClr val="tx1"/>
                </a:solidFill>
                <a:round/>
                <a:headEnd/>
                <a:tailEnd/>
              </a:ln>
            </p:spPr>
            <p:txBody>
              <a:bodyPr/>
              <a:lstStyle/>
              <a:p>
                <a:pPr algn="ctr"/>
                <a:r>
                  <a:rPr lang="it-IT" sz="1000" b="1" i="1" dirty="0"/>
                  <a:t>Centre-ville
</a:t>
                </a:r>
              </a:p>
            </p:txBody>
          </p:sp>
          <p:sp>
            <p:nvSpPr>
              <p:cNvPr id="8" name="Rettangolo 208">
                <a:extLst>
                  <a:ext uri="{FF2B5EF4-FFF2-40B4-BE49-F238E27FC236}">
                    <a16:creationId xmlns:a16="http://schemas.microsoft.com/office/drawing/2014/main" id="{03A5C64D-BDDC-8B4E-7CA6-1F60C534040C}"/>
                  </a:ext>
                </a:extLst>
              </p:cNvPr>
              <p:cNvSpPr>
                <a:spLocks noChangeArrowheads="1"/>
              </p:cNvSpPr>
              <p:nvPr/>
            </p:nvSpPr>
            <p:spPr bwMode="auto">
              <a:xfrm>
                <a:off x="1331640" y="5733256"/>
                <a:ext cx="827584" cy="548060"/>
              </a:xfrm>
              <a:prstGeom prst="rect">
                <a:avLst/>
              </a:prstGeom>
              <a:solidFill>
                <a:srgbClr val="FFC000"/>
              </a:solidFill>
              <a:ln w="9525" algn="ctr">
                <a:solidFill>
                  <a:schemeClr val="tx1"/>
                </a:solidFill>
                <a:round/>
                <a:headEnd/>
                <a:tailEnd/>
              </a:ln>
            </p:spPr>
            <p:txBody>
              <a:bodyPr/>
              <a:lstStyle/>
              <a:p>
                <a:pPr algn="ctr"/>
                <a:r>
                  <a:rPr lang="it-IT" sz="1000" b="1" i="1" dirty="0"/>
                  <a:t>Première ceinture urbaine
</a:t>
                </a:r>
              </a:p>
            </p:txBody>
          </p:sp>
          <p:sp>
            <p:nvSpPr>
              <p:cNvPr id="9" name="Figura a mano libera 384">
                <a:extLst>
                  <a:ext uri="{FF2B5EF4-FFF2-40B4-BE49-F238E27FC236}">
                    <a16:creationId xmlns:a16="http://schemas.microsoft.com/office/drawing/2014/main" id="{601F90F8-374D-2445-FBF5-18A2C62B274E}"/>
                  </a:ext>
                </a:extLst>
              </p:cNvPr>
              <p:cNvSpPr/>
              <p:nvPr/>
            </p:nvSpPr>
            <p:spPr bwMode="auto">
              <a:xfrm>
                <a:off x="2094647" y="3890858"/>
                <a:ext cx="2388780" cy="2081529"/>
              </a:xfrm>
              <a:custGeom>
                <a:avLst/>
                <a:gdLst>
                  <a:gd name="connsiteX0" fmla="*/ 8259 w 3230430"/>
                  <a:gd name="connsiteY0" fmla="*/ 1277257 h 2815772"/>
                  <a:gd name="connsiteX1" fmla="*/ 8259 w 3230430"/>
                  <a:gd name="connsiteY1" fmla="*/ 1277257 h 2815772"/>
                  <a:gd name="connsiteX2" fmla="*/ 51801 w 3230430"/>
                  <a:gd name="connsiteY2" fmla="*/ 1045029 h 2815772"/>
                  <a:gd name="connsiteX3" fmla="*/ 66316 w 3230430"/>
                  <a:gd name="connsiteY3" fmla="*/ 986972 h 2815772"/>
                  <a:gd name="connsiteX4" fmla="*/ 109859 w 3230430"/>
                  <a:gd name="connsiteY4" fmla="*/ 928915 h 2815772"/>
                  <a:gd name="connsiteX5" fmla="*/ 138887 w 3230430"/>
                  <a:gd name="connsiteY5" fmla="*/ 870857 h 2815772"/>
                  <a:gd name="connsiteX6" fmla="*/ 182430 w 3230430"/>
                  <a:gd name="connsiteY6" fmla="*/ 841829 h 2815772"/>
                  <a:gd name="connsiteX7" fmla="*/ 255001 w 3230430"/>
                  <a:gd name="connsiteY7" fmla="*/ 754743 h 2815772"/>
                  <a:gd name="connsiteX8" fmla="*/ 313059 w 3230430"/>
                  <a:gd name="connsiteY8" fmla="*/ 638629 h 2815772"/>
                  <a:gd name="connsiteX9" fmla="*/ 342087 w 3230430"/>
                  <a:gd name="connsiteY9" fmla="*/ 595086 h 2815772"/>
                  <a:gd name="connsiteX10" fmla="*/ 356601 w 3230430"/>
                  <a:gd name="connsiteY10" fmla="*/ 551543 h 2815772"/>
                  <a:gd name="connsiteX11" fmla="*/ 443687 w 3230430"/>
                  <a:gd name="connsiteY11" fmla="*/ 449943 h 2815772"/>
                  <a:gd name="connsiteX12" fmla="*/ 487230 w 3230430"/>
                  <a:gd name="connsiteY12" fmla="*/ 391886 h 2815772"/>
                  <a:gd name="connsiteX13" fmla="*/ 617859 w 3230430"/>
                  <a:gd name="connsiteY13" fmla="*/ 217715 h 2815772"/>
                  <a:gd name="connsiteX14" fmla="*/ 792030 w 3230430"/>
                  <a:gd name="connsiteY14" fmla="*/ 72572 h 2815772"/>
                  <a:gd name="connsiteX15" fmla="*/ 879116 w 3230430"/>
                  <a:gd name="connsiteY15" fmla="*/ 43543 h 2815772"/>
                  <a:gd name="connsiteX16" fmla="*/ 937173 w 3230430"/>
                  <a:gd name="connsiteY16" fmla="*/ 29029 h 2815772"/>
                  <a:gd name="connsiteX17" fmla="*/ 1024259 w 3230430"/>
                  <a:gd name="connsiteY17" fmla="*/ 0 h 2815772"/>
                  <a:gd name="connsiteX18" fmla="*/ 1764487 w 3230430"/>
                  <a:gd name="connsiteY18" fmla="*/ 14515 h 2815772"/>
                  <a:gd name="connsiteX19" fmla="*/ 1880601 w 3230430"/>
                  <a:gd name="connsiteY19" fmla="*/ 43543 h 2815772"/>
                  <a:gd name="connsiteX20" fmla="*/ 1938659 w 3230430"/>
                  <a:gd name="connsiteY20" fmla="*/ 58057 h 2815772"/>
                  <a:gd name="connsiteX21" fmla="*/ 2040259 w 3230430"/>
                  <a:gd name="connsiteY21" fmla="*/ 130629 h 2815772"/>
                  <a:gd name="connsiteX22" fmla="*/ 2083801 w 3230430"/>
                  <a:gd name="connsiteY22" fmla="*/ 145143 h 2815772"/>
                  <a:gd name="connsiteX23" fmla="*/ 2214430 w 3230430"/>
                  <a:gd name="connsiteY23" fmla="*/ 217715 h 2815772"/>
                  <a:gd name="connsiteX24" fmla="*/ 2257973 w 3230430"/>
                  <a:gd name="connsiteY24" fmla="*/ 232229 h 2815772"/>
                  <a:gd name="connsiteX25" fmla="*/ 2301516 w 3230430"/>
                  <a:gd name="connsiteY25" fmla="*/ 261257 h 2815772"/>
                  <a:gd name="connsiteX26" fmla="*/ 2403116 w 3230430"/>
                  <a:gd name="connsiteY26" fmla="*/ 275772 h 2815772"/>
                  <a:gd name="connsiteX27" fmla="*/ 2519230 w 3230430"/>
                  <a:gd name="connsiteY27" fmla="*/ 304800 h 2815772"/>
                  <a:gd name="connsiteX28" fmla="*/ 2577287 w 3230430"/>
                  <a:gd name="connsiteY28" fmla="*/ 333829 h 2815772"/>
                  <a:gd name="connsiteX29" fmla="*/ 2620830 w 3230430"/>
                  <a:gd name="connsiteY29" fmla="*/ 348343 h 2815772"/>
                  <a:gd name="connsiteX30" fmla="*/ 2722430 w 3230430"/>
                  <a:gd name="connsiteY30" fmla="*/ 406400 h 2815772"/>
                  <a:gd name="connsiteX31" fmla="*/ 2780487 w 3230430"/>
                  <a:gd name="connsiteY31" fmla="*/ 449943 h 2815772"/>
                  <a:gd name="connsiteX32" fmla="*/ 2824030 w 3230430"/>
                  <a:gd name="connsiteY32" fmla="*/ 464457 h 2815772"/>
                  <a:gd name="connsiteX33" fmla="*/ 2882087 w 3230430"/>
                  <a:gd name="connsiteY33" fmla="*/ 551543 h 2815772"/>
                  <a:gd name="connsiteX34" fmla="*/ 2969173 w 3230430"/>
                  <a:gd name="connsiteY34" fmla="*/ 638629 h 2815772"/>
                  <a:gd name="connsiteX35" fmla="*/ 3085287 w 3230430"/>
                  <a:gd name="connsiteY35" fmla="*/ 725715 h 2815772"/>
                  <a:gd name="connsiteX36" fmla="*/ 3172373 w 3230430"/>
                  <a:gd name="connsiteY36" fmla="*/ 827315 h 2815772"/>
                  <a:gd name="connsiteX37" fmla="*/ 3230430 w 3230430"/>
                  <a:gd name="connsiteY37" fmla="*/ 870857 h 2815772"/>
                  <a:gd name="connsiteX38" fmla="*/ 3201401 w 3230430"/>
                  <a:gd name="connsiteY38" fmla="*/ 928915 h 2815772"/>
                  <a:gd name="connsiteX39" fmla="*/ 3172373 w 3230430"/>
                  <a:gd name="connsiteY39" fmla="*/ 1045029 h 2815772"/>
                  <a:gd name="connsiteX40" fmla="*/ 3157859 w 3230430"/>
                  <a:gd name="connsiteY40" fmla="*/ 1103086 h 2815772"/>
                  <a:gd name="connsiteX41" fmla="*/ 3128830 w 3230430"/>
                  <a:gd name="connsiteY41" fmla="*/ 1190172 h 2815772"/>
                  <a:gd name="connsiteX42" fmla="*/ 3143344 w 3230430"/>
                  <a:gd name="connsiteY42" fmla="*/ 1436915 h 2815772"/>
                  <a:gd name="connsiteX43" fmla="*/ 3172373 w 3230430"/>
                  <a:gd name="connsiteY43" fmla="*/ 1494972 h 2815772"/>
                  <a:gd name="connsiteX44" fmla="*/ 3201401 w 3230430"/>
                  <a:gd name="connsiteY44" fmla="*/ 1611086 h 2815772"/>
                  <a:gd name="connsiteX45" fmla="*/ 3186887 w 3230430"/>
                  <a:gd name="connsiteY45" fmla="*/ 1814286 h 2815772"/>
                  <a:gd name="connsiteX46" fmla="*/ 3143344 w 3230430"/>
                  <a:gd name="connsiteY46" fmla="*/ 1843315 h 2815772"/>
                  <a:gd name="connsiteX47" fmla="*/ 3085287 w 3230430"/>
                  <a:gd name="connsiteY47" fmla="*/ 1930400 h 2815772"/>
                  <a:gd name="connsiteX48" fmla="*/ 3056259 w 3230430"/>
                  <a:gd name="connsiteY48" fmla="*/ 2017486 h 2815772"/>
                  <a:gd name="connsiteX49" fmla="*/ 3041744 w 3230430"/>
                  <a:gd name="connsiteY49" fmla="*/ 2061029 h 2815772"/>
                  <a:gd name="connsiteX50" fmla="*/ 3012716 w 3230430"/>
                  <a:gd name="connsiteY50" fmla="*/ 2119086 h 2815772"/>
                  <a:gd name="connsiteX51" fmla="*/ 2954659 w 3230430"/>
                  <a:gd name="connsiteY51" fmla="*/ 2249715 h 2815772"/>
                  <a:gd name="connsiteX52" fmla="*/ 2896601 w 3230430"/>
                  <a:gd name="connsiteY52" fmla="*/ 2293257 h 2815772"/>
                  <a:gd name="connsiteX53" fmla="*/ 2882087 w 3230430"/>
                  <a:gd name="connsiteY53" fmla="*/ 2336800 h 2815772"/>
                  <a:gd name="connsiteX54" fmla="*/ 2824030 w 3230430"/>
                  <a:gd name="connsiteY54" fmla="*/ 2423886 h 2815772"/>
                  <a:gd name="connsiteX55" fmla="*/ 2795001 w 3230430"/>
                  <a:gd name="connsiteY55" fmla="*/ 2510972 h 2815772"/>
                  <a:gd name="connsiteX56" fmla="*/ 2562773 w 3230430"/>
                  <a:gd name="connsiteY56" fmla="*/ 2569029 h 2815772"/>
                  <a:gd name="connsiteX57" fmla="*/ 2403116 w 3230430"/>
                  <a:gd name="connsiteY57" fmla="*/ 2670629 h 2815772"/>
                  <a:gd name="connsiteX58" fmla="*/ 2359573 w 3230430"/>
                  <a:gd name="connsiteY58" fmla="*/ 2685143 h 2815772"/>
                  <a:gd name="connsiteX59" fmla="*/ 2316030 w 3230430"/>
                  <a:gd name="connsiteY59" fmla="*/ 2714172 h 2815772"/>
                  <a:gd name="connsiteX60" fmla="*/ 2199916 w 3230430"/>
                  <a:gd name="connsiteY60" fmla="*/ 2743200 h 2815772"/>
                  <a:gd name="connsiteX61" fmla="*/ 2083801 w 3230430"/>
                  <a:gd name="connsiteY61" fmla="*/ 2772229 h 2815772"/>
                  <a:gd name="connsiteX62" fmla="*/ 2011230 w 3230430"/>
                  <a:gd name="connsiteY62" fmla="*/ 2786743 h 2815772"/>
                  <a:gd name="connsiteX63" fmla="*/ 1967687 w 3230430"/>
                  <a:gd name="connsiteY63" fmla="*/ 2801257 h 2815772"/>
                  <a:gd name="connsiteX64" fmla="*/ 1895116 w 3230430"/>
                  <a:gd name="connsiteY64" fmla="*/ 2815772 h 2815772"/>
                  <a:gd name="connsiteX65" fmla="*/ 1575801 w 3230430"/>
                  <a:gd name="connsiteY65" fmla="*/ 2801257 h 2815772"/>
                  <a:gd name="connsiteX66" fmla="*/ 1517744 w 3230430"/>
                  <a:gd name="connsiteY66" fmla="*/ 2772229 h 2815772"/>
                  <a:gd name="connsiteX67" fmla="*/ 1474201 w 3230430"/>
                  <a:gd name="connsiteY67" fmla="*/ 2757715 h 2815772"/>
                  <a:gd name="connsiteX68" fmla="*/ 1416144 w 3230430"/>
                  <a:gd name="connsiteY68" fmla="*/ 2728686 h 2815772"/>
                  <a:gd name="connsiteX69" fmla="*/ 1300030 w 3230430"/>
                  <a:gd name="connsiteY69" fmla="*/ 2685143 h 2815772"/>
                  <a:gd name="connsiteX70" fmla="*/ 1212944 w 3230430"/>
                  <a:gd name="connsiteY70" fmla="*/ 2583543 h 2815772"/>
                  <a:gd name="connsiteX71" fmla="*/ 1198430 w 3230430"/>
                  <a:gd name="connsiteY71" fmla="*/ 2540000 h 2815772"/>
                  <a:gd name="connsiteX72" fmla="*/ 1067801 w 3230430"/>
                  <a:gd name="connsiteY72" fmla="*/ 2394857 h 2815772"/>
                  <a:gd name="connsiteX73" fmla="*/ 1009744 w 3230430"/>
                  <a:gd name="connsiteY73" fmla="*/ 2365829 h 2815772"/>
                  <a:gd name="connsiteX74" fmla="*/ 835573 w 3230430"/>
                  <a:gd name="connsiteY74" fmla="*/ 2336800 h 2815772"/>
                  <a:gd name="connsiteX75" fmla="*/ 429173 w 3230430"/>
                  <a:gd name="connsiteY75" fmla="*/ 2307772 h 2815772"/>
                  <a:gd name="connsiteX76" fmla="*/ 356601 w 3230430"/>
                  <a:gd name="connsiteY76" fmla="*/ 2264229 h 2815772"/>
                  <a:gd name="connsiteX77" fmla="*/ 342087 w 3230430"/>
                  <a:gd name="connsiteY77" fmla="*/ 2220686 h 2815772"/>
                  <a:gd name="connsiteX78" fmla="*/ 284030 w 3230430"/>
                  <a:gd name="connsiteY78" fmla="*/ 2177143 h 2815772"/>
                  <a:gd name="connsiteX79" fmla="*/ 269516 w 3230430"/>
                  <a:gd name="connsiteY79" fmla="*/ 2133600 h 2815772"/>
                  <a:gd name="connsiteX80" fmla="*/ 211459 w 3230430"/>
                  <a:gd name="connsiteY80" fmla="*/ 2032000 h 2815772"/>
                  <a:gd name="connsiteX81" fmla="*/ 167916 w 3230430"/>
                  <a:gd name="connsiteY81" fmla="*/ 1988457 h 2815772"/>
                  <a:gd name="connsiteX82" fmla="*/ 138887 w 3230430"/>
                  <a:gd name="connsiteY82" fmla="*/ 1930400 h 2815772"/>
                  <a:gd name="connsiteX83" fmla="*/ 109859 w 3230430"/>
                  <a:gd name="connsiteY83" fmla="*/ 1886857 h 2815772"/>
                  <a:gd name="connsiteX84" fmla="*/ 51801 w 3230430"/>
                  <a:gd name="connsiteY84" fmla="*/ 1785257 h 2815772"/>
                  <a:gd name="connsiteX85" fmla="*/ 22773 w 3230430"/>
                  <a:gd name="connsiteY85" fmla="*/ 1465943 h 2815772"/>
                  <a:gd name="connsiteX86" fmla="*/ 8259 w 3230430"/>
                  <a:gd name="connsiteY86" fmla="*/ 1407886 h 2815772"/>
                  <a:gd name="connsiteX87" fmla="*/ 8259 w 3230430"/>
                  <a:gd name="connsiteY87" fmla="*/ 1277257 h 28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30430" h="2815772">
                    <a:moveTo>
                      <a:pt x="8259" y="1277257"/>
                    </a:moveTo>
                    <a:lnTo>
                      <a:pt x="8259" y="1277257"/>
                    </a:lnTo>
                    <a:cubicBezTo>
                      <a:pt x="37573" y="984110"/>
                      <a:pt x="0" y="1252224"/>
                      <a:pt x="51801" y="1045029"/>
                    </a:cubicBezTo>
                    <a:cubicBezTo>
                      <a:pt x="56639" y="1025677"/>
                      <a:pt x="57395" y="1004814"/>
                      <a:pt x="66316" y="986972"/>
                    </a:cubicBezTo>
                    <a:cubicBezTo>
                      <a:pt x="77134" y="965335"/>
                      <a:pt x="97038" y="949429"/>
                      <a:pt x="109859" y="928915"/>
                    </a:cubicBezTo>
                    <a:cubicBezTo>
                      <a:pt x="121326" y="910567"/>
                      <a:pt x="125036" y="887479"/>
                      <a:pt x="138887" y="870857"/>
                    </a:cubicBezTo>
                    <a:cubicBezTo>
                      <a:pt x="150054" y="857456"/>
                      <a:pt x="169029" y="852996"/>
                      <a:pt x="182430" y="841829"/>
                    </a:cubicBezTo>
                    <a:cubicBezTo>
                      <a:pt x="213145" y="816234"/>
                      <a:pt x="235972" y="789630"/>
                      <a:pt x="255001" y="754743"/>
                    </a:cubicBezTo>
                    <a:cubicBezTo>
                      <a:pt x="275723" y="716754"/>
                      <a:pt x="289056" y="674635"/>
                      <a:pt x="313059" y="638629"/>
                    </a:cubicBezTo>
                    <a:cubicBezTo>
                      <a:pt x="322735" y="624115"/>
                      <a:pt x="334286" y="610688"/>
                      <a:pt x="342087" y="595086"/>
                    </a:cubicBezTo>
                    <a:cubicBezTo>
                      <a:pt x="348929" y="581402"/>
                      <a:pt x="349010" y="564827"/>
                      <a:pt x="356601" y="551543"/>
                    </a:cubicBezTo>
                    <a:cubicBezTo>
                      <a:pt x="392981" y="487879"/>
                      <a:pt x="399568" y="501416"/>
                      <a:pt x="443687" y="449943"/>
                    </a:cubicBezTo>
                    <a:cubicBezTo>
                      <a:pt x="459430" y="431576"/>
                      <a:pt x="473170" y="411571"/>
                      <a:pt x="487230" y="391886"/>
                    </a:cubicBezTo>
                    <a:cubicBezTo>
                      <a:pt x="536397" y="323053"/>
                      <a:pt x="538630" y="296946"/>
                      <a:pt x="617859" y="217715"/>
                    </a:cubicBezTo>
                    <a:cubicBezTo>
                      <a:pt x="661334" y="174239"/>
                      <a:pt x="740273" y="89824"/>
                      <a:pt x="792030" y="72572"/>
                    </a:cubicBezTo>
                    <a:cubicBezTo>
                      <a:pt x="821059" y="62896"/>
                      <a:pt x="849431" y="50964"/>
                      <a:pt x="879116" y="43543"/>
                    </a:cubicBezTo>
                    <a:cubicBezTo>
                      <a:pt x="898468" y="38705"/>
                      <a:pt x="918066" y="34761"/>
                      <a:pt x="937173" y="29029"/>
                    </a:cubicBezTo>
                    <a:cubicBezTo>
                      <a:pt x="966481" y="20236"/>
                      <a:pt x="1024259" y="0"/>
                      <a:pt x="1024259" y="0"/>
                    </a:cubicBezTo>
                    <a:lnTo>
                      <a:pt x="1764487" y="14515"/>
                    </a:lnTo>
                    <a:cubicBezTo>
                      <a:pt x="1815078" y="16322"/>
                      <a:pt x="1836591" y="30969"/>
                      <a:pt x="1880601" y="43543"/>
                    </a:cubicBezTo>
                    <a:cubicBezTo>
                      <a:pt x="1899782" y="49023"/>
                      <a:pt x="1919306" y="53219"/>
                      <a:pt x="1938659" y="58057"/>
                    </a:cubicBezTo>
                    <a:cubicBezTo>
                      <a:pt x="1951807" y="67918"/>
                      <a:pt x="2019036" y="120017"/>
                      <a:pt x="2040259" y="130629"/>
                    </a:cubicBezTo>
                    <a:cubicBezTo>
                      <a:pt x="2053943" y="137471"/>
                      <a:pt x="2070117" y="138301"/>
                      <a:pt x="2083801" y="145143"/>
                    </a:cubicBezTo>
                    <a:cubicBezTo>
                      <a:pt x="2193891" y="200188"/>
                      <a:pt x="2116595" y="175786"/>
                      <a:pt x="2214430" y="217715"/>
                    </a:cubicBezTo>
                    <a:cubicBezTo>
                      <a:pt x="2228492" y="223742"/>
                      <a:pt x="2244289" y="225387"/>
                      <a:pt x="2257973" y="232229"/>
                    </a:cubicBezTo>
                    <a:cubicBezTo>
                      <a:pt x="2273575" y="240030"/>
                      <a:pt x="2284808" y="256245"/>
                      <a:pt x="2301516" y="261257"/>
                    </a:cubicBezTo>
                    <a:cubicBezTo>
                      <a:pt x="2334284" y="271087"/>
                      <a:pt x="2369570" y="269063"/>
                      <a:pt x="2403116" y="275772"/>
                    </a:cubicBezTo>
                    <a:cubicBezTo>
                      <a:pt x="2442237" y="283596"/>
                      <a:pt x="2519230" y="304800"/>
                      <a:pt x="2519230" y="304800"/>
                    </a:cubicBezTo>
                    <a:cubicBezTo>
                      <a:pt x="2538582" y="314476"/>
                      <a:pt x="2557400" y="325306"/>
                      <a:pt x="2577287" y="333829"/>
                    </a:cubicBezTo>
                    <a:cubicBezTo>
                      <a:pt x="2591349" y="339856"/>
                      <a:pt x="2607546" y="340752"/>
                      <a:pt x="2620830" y="348343"/>
                    </a:cubicBezTo>
                    <a:cubicBezTo>
                      <a:pt x="2743849" y="418640"/>
                      <a:pt x="2622593" y="373122"/>
                      <a:pt x="2722430" y="406400"/>
                    </a:cubicBezTo>
                    <a:cubicBezTo>
                      <a:pt x="2741782" y="420914"/>
                      <a:pt x="2759484" y="437941"/>
                      <a:pt x="2780487" y="449943"/>
                    </a:cubicBezTo>
                    <a:cubicBezTo>
                      <a:pt x="2793771" y="457534"/>
                      <a:pt x="2813212" y="453639"/>
                      <a:pt x="2824030" y="464457"/>
                    </a:cubicBezTo>
                    <a:cubicBezTo>
                      <a:pt x="2848700" y="489127"/>
                      <a:pt x="2857417" y="526873"/>
                      <a:pt x="2882087" y="551543"/>
                    </a:cubicBezTo>
                    <a:cubicBezTo>
                      <a:pt x="2911116" y="580572"/>
                      <a:pt x="2936331" y="613997"/>
                      <a:pt x="2969173" y="638629"/>
                    </a:cubicBezTo>
                    <a:cubicBezTo>
                      <a:pt x="3007878" y="667658"/>
                      <a:pt x="3056258" y="687010"/>
                      <a:pt x="3085287" y="725715"/>
                    </a:cubicBezTo>
                    <a:cubicBezTo>
                      <a:pt x="3119702" y="771602"/>
                      <a:pt x="3129920" y="790927"/>
                      <a:pt x="3172373" y="827315"/>
                    </a:cubicBezTo>
                    <a:cubicBezTo>
                      <a:pt x="3190740" y="843058"/>
                      <a:pt x="3211078" y="856343"/>
                      <a:pt x="3230430" y="870857"/>
                    </a:cubicBezTo>
                    <a:cubicBezTo>
                      <a:pt x="3220754" y="890210"/>
                      <a:pt x="3208243" y="908388"/>
                      <a:pt x="3201401" y="928915"/>
                    </a:cubicBezTo>
                    <a:cubicBezTo>
                      <a:pt x="3188785" y="966764"/>
                      <a:pt x="3182049" y="1006324"/>
                      <a:pt x="3172373" y="1045029"/>
                    </a:cubicBezTo>
                    <a:cubicBezTo>
                      <a:pt x="3167535" y="1064381"/>
                      <a:pt x="3164167" y="1084162"/>
                      <a:pt x="3157859" y="1103086"/>
                    </a:cubicBezTo>
                    <a:lnTo>
                      <a:pt x="3128830" y="1190172"/>
                    </a:lnTo>
                    <a:cubicBezTo>
                      <a:pt x="3133668" y="1272420"/>
                      <a:pt x="3131692" y="1355353"/>
                      <a:pt x="3143344" y="1436915"/>
                    </a:cubicBezTo>
                    <a:cubicBezTo>
                      <a:pt x="3146404" y="1458334"/>
                      <a:pt x="3165531" y="1474446"/>
                      <a:pt x="3172373" y="1494972"/>
                    </a:cubicBezTo>
                    <a:cubicBezTo>
                      <a:pt x="3184989" y="1532820"/>
                      <a:pt x="3201401" y="1611086"/>
                      <a:pt x="3201401" y="1611086"/>
                    </a:cubicBezTo>
                    <a:cubicBezTo>
                      <a:pt x="3196563" y="1678819"/>
                      <a:pt x="3203357" y="1748408"/>
                      <a:pt x="3186887" y="1814286"/>
                    </a:cubicBezTo>
                    <a:cubicBezTo>
                      <a:pt x="3182656" y="1831209"/>
                      <a:pt x="3154831" y="1830187"/>
                      <a:pt x="3143344" y="1843315"/>
                    </a:cubicBezTo>
                    <a:cubicBezTo>
                      <a:pt x="3120370" y="1869571"/>
                      <a:pt x="3085287" y="1930400"/>
                      <a:pt x="3085287" y="1930400"/>
                    </a:cubicBezTo>
                    <a:lnTo>
                      <a:pt x="3056259" y="2017486"/>
                    </a:lnTo>
                    <a:cubicBezTo>
                      <a:pt x="3051421" y="2032000"/>
                      <a:pt x="3048586" y="2047345"/>
                      <a:pt x="3041744" y="2061029"/>
                    </a:cubicBezTo>
                    <a:cubicBezTo>
                      <a:pt x="3032068" y="2080381"/>
                      <a:pt x="3020752" y="2098997"/>
                      <a:pt x="3012716" y="2119086"/>
                    </a:cubicBezTo>
                    <a:cubicBezTo>
                      <a:pt x="2993556" y="2166986"/>
                      <a:pt x="2991889" y="2212485"/>
                      <a:pt x="2954659" y="2249715"/>
                    </a:cubicBezTo>
                    <a:cubicBezTo>
                      <a:pt x="2937554" y="2266820"/>
                      <a:pt x="2915954" y="2278743"/>
                      <a:pt x="2896601" y="2293257"/>
                    </a:cubicBezTo>
                    <a:cubicBezTo>
                      <a:pt x="2891763" y="2307771"/>
                      <a:pt x="2889517" y="2323426"/>
                      <a:pt x="2882087" y="2336800"/>
                    </a:cubicBezTo>
                    <a:cubicBezTo>
                      <a:pt x="2865144" y="2367298"/>
                      <a:pt x="2824030" y="2423886"/>
                      <a:pt x="2824030" y="2423886"/>
                    </a:cubicBezTo>
                    <a:cubicBezTo>
                      <a:pt x="2814354" y="2452915"/>
                      <a:pt x="2822370" y="2497288"/>
                      <a:pt x="2795001" y="2510972"/>
                    </a:cubicBezTo>
                    <a:cubicBezTo>
                      <a:pt x="2684300" y="2566322"/>
                      <a:pt x="2758286" y="2536443"/>
                      <a:pt x="2562773" y="2569029"/>
                    </a:cubicBezTo>
                    <a:cubicBezTo>
                      <a:pt x="2495236" y="2619682"/>
                      <a:pt x="2490690" y="2626842"/>
                      <a:pt x="2403116" y="2670629"/>
                    </a:cubicBezTo>
                    <a:cubicBezTo>
                      <a:pt x="2389432" y="2677471"/>
                      <a:pt x="2374087" y="2680305"/>
                      <a:pt x="2359573" y="2685143"/>
                    </a:cubicBezTo>
                    <a:cubicBezTo>
                      <a:pt x="2345059" y="2694819"/>
                      <a:pt x="2331632" y="2706371"/>
                      <a:pt x="2316030" y="2714172"/>
                    </a:cubicBezTo>
                    <a:cubicBezTo>
                      <a:pt x="2284321" y="2730027"/>
                      <a:pt x="2230671" y="2736103"/>
                      <a:pt x="2199916" y="2743200"/>
                    </a:cubicBezTo>
                    <a:cubicBezTo>
                      <a:pt x="2161041" y="2752171"/>
                      <a:pt x="2122922" y="2764405"/>
                      <a:pt x="2083801" y="2772229"/>
                    </a:cubicBezTo>
                    <a:cubicBezTo>
                      <a:pt x="2059611" y="2777067"/>
                      <a:pt x="2035163" y="2780760"/>
                      <a:pt x="2011230" y="2786743"/>
                    </a:cubicBezTo>
                    <a:cubicBezTo>
                      <a:pt x="1996387" y="2790454"/>
                      <a:pt x="1982530" y="2797546"/>
                      <a:pt x="1967687" y="2801257"/>
                    </a:cubicBezTo>
                    <a:cubicBezTo>
                      <a:pt x="1943754" y="2807240"/>
                      <a:pt x="1919306" y="2810934"/>
                      <a:pt x="1895116" y="2815772"/>
                    </a:cubicBezTo>
                    <a:cubicBezTo>
                      <a:pt x="1788678" y="2810934"/>
                      <a:pt x="1681647" y="2813470"/>
                      <a:pt x="1575801" y="2801257"/>
                    </a:cubicBezTo>
                    <a:cubicBezTo>
                      <a:pt x="1554307" y="2798777"/>
                      <a:pt x="1537631" y="2780752"/>
                      <a:pt x="1517744" y="2772229"/>
                    </a:cubicBezTo>
                    <a:cubicBezTo>
                      <a:pt x="1503682" y="2766202"/>
                      <a:pt x="1488263" y="2763742"/>
                      <a:pt x="1474201" y="2757715"/>
                    </a:cubicBezTo>
                    <a:cubicBezTo>
                      <a:pt x="1454314" y="2749192"/>
                      <a:pt x="1435916" y="2737474"/>
                      <a:pt x="1416144" y="2728686"/>
                    </a:cubicBezTo>
                    <a:cubicBezTo>
                      <a:pt x="1364073" y="2705543"/>
                      <a:pt x="1347910" y="2701103"/>
                      <a:pt x="1300030" y="2685143"/>
                    </a:cubicBezTo>
                    <a:cubicBezTo>
                      <a:pt x="1265715" y="2650828"/>
                      <a:pt x="1237769" y="2626988"/>
                      <a:pt x="1212944" y="2583543"/>
                    </a:cubicBezTo>
                    <a:cubicBezTo>
                      <a:pt x="1205353" y="2570259"/>
                      <a:pt x="1206021" y="2553284"/>
                      <a:pt x="1198430" y="2540000"/>
                    </a:cubicBezTo>
                    <a:cubicBezTo>
                      <a:pt x="1177539" y="2503440"/>
                      <a:pt x="1091749" y="2406831"/>
                      <a:pt x="1067801" y="2394857"/>
                    </a:cubicBezTo>
                    <a:cubicBezTo>
                      <a:pt x="1048449" y="2385181"/>
                      <a:pt x="1030003" y="2373426"/>
                      <a:pt x="1009744" y="2365829"/>
                    </a:cubicBezTo>
                    <a:cubicBezTo>
                      <a:pt x="964876" y="2349004"/>
                      <a:pt x="871697" y="2339810"/>
                      <a:pt x="835573" y="2336800"/>
                    </a:cubicBezTo>
                    <a:cubicBezTo>
                      <a:pt x="700230" y="2325521"/>
                      <a:pt x="564640" y="2317448"/>
                      <a:pt x="429173" y="2307772"/>
                    </a:cubicBezTo>
                    <a:cubicBezTo>
                      <a:pt x="404982" y="2293258"/>
                      <a:pt x="376549" y="2284177"/>
                      <a:pt x="356601" y="2264229"/>
                    </a:cubicBezTo>
                    <a:cubicBezTo>
                      <a:pt x="345783" y="2253411"/>
                      <a:pt x="351881" y="2232439"/>
                      <a:pt x="342087" y="2220686"/>
                    </a:cubicBezTo>
                    <a:cubicBezTo>
                      <a:pt x="326601" y="2202102"/>
                      <a:pt x="303382" y="2191657"/>
                      <a:pt x="284030" y="2177143"/>
                    </a:cubicBezTo>
                    <a:cubicBezTo>
                      <a:pt x="279192" y="2162629"/>
                      <a:pt x="275543" y="2147662"/>
                      <a:pt x="269516" y="2133600"/>
                    </a:cubicBezTo>
                    <a:cubicBezTo>
                      <a:pt x="256992" y="2104377"/>
                      <a:pt x="232893" y="2057721"/>
                      <a:pt x="211459" y="2032000"/>
                    </a:cubicBezTo>
                    <a:cubicBezTo>
                      <a:pt x="198318" y="2016231"/>
                      <a:pt x="179847" y="2005160"/>
                      <a:pt x="167916" y="1988457"/>
                    </a:cubicBezTo>
                    <a:cubicBezTo>
                      <a:pt x="155340" y="1970851"/>
                      <a:pt x="149622" y="1949186"/>
                      <a:pt x="138887" y="1930400"/>
                    </a:cubicBezTo>
                    <a:cubicBezTo>
                      <a:pt x="130232" y="1915254"/>
                      <a:pt x="118514" y="1902003"/>
                      <a:pt x="109859" y="1886857"/>
                    </a:cubicBezTo>
                    <a:cubicBezTo>
                      <a:pt x="36207" y="1757966"/>
                      <a:pt x="122519" y="1891332"/>
                      <a:pt x="51801" y="1785257"/>
                    </a:cubicBezTo>
                    <a:cubicBezTo>
                      <a:pt x="9627" y="1490036"/>
                      <a:pt x="76500" y="1976358"/>
                      <a:pt x="22773" y="1465943"/>
                    </a:cubicBezTo>
                    <a:cubicBezTo>
                      <a:pt x="20685" y="1446105"/>
                      <a:pt x="9789" y="1427775"/>
                      <a:pt x="8259" y="1407886"/>
                    </a:cubicBezTo>
                    <a:cubicBezTo>
                      <a:pt x="4919" y="1364471"/>
                      <a:pt x="8259" y="1299028"/>
                      <a:pt x="8259" y="1277257"/>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igura a mano libera 385">
                <a:extLst>
                  <a:ext uri="{FF2B5EF4-FFF2-40B4-BE49-F238E27FC236}">
                    <a16:creationId xmlns:a16="http://schemas.microsoft.com/office/drawing/2014/main" id="{429D141B-AF91-FFB3-A77C-21D9D8EB3275}"/>
                  </a:ext>
                </a:extLst>
              </p:cNvPr>
              <p:cNvSpPr/>
              <p:nvPr/>
            </p:nvSpPr>
            <p:spPr bwMode="auto">
              <a:xfrm>
                <a:off x="2530676" y="4406479"/>
                <a:ext cx="1384274" cy="1038860"/>
              </a:xfrm>
              <a:custGeom>
                <a:avLst/>
                <a:gdLst>
                  <a:gd name="connsiteX0" fmla="*/ 0 w 1872343"/>
                  <a:gd name="connsiteY0" fmla="*/ 609600 h 1406098"/>
                  <a:gd name="connsiteX1" fmla="*/ 0 w 1872343"/>
                  <a:gd name="connsiteY1" fmla="*/ 609600 h 1406098"/>
                  <a:gd name="connsiteX2" fmla="*/ 87086 w 1872343"/>
                  <a:gd name="connsiteY2" fmla="*/ 508000 h 1406098"/>
                  <a:gd name="connsiteX3" fmla="*/ 130629 w 1872343"/>
                  <a:gd name="connsiteY3" fmla="*/ 464457 h 1406098"/>
                  <a:gd name="connsiteX4" fmla="*/ 159657 w 1872343"/>
                  <a:gd name="connsiteY4" fmla="*/ 420914 h 1406098"/>
                  <a:gd name="connsiteX5" fmla="*/ 203200 w 1872343"/>
                  <a:gd name="connsiteY5" fmla="*/ 362857 h 1406098"/>
                  <a:gd name="connsiteX6" fmla="*/ 290286 w 1872343"/>
                  <a:gd name="connsiteY6" fmla="*/ 290286 h 1406098"/>
                  <a:gd name="connsiteX7" fmla="*/ 304800 w 1872343"/>
                  <a:gd name="connsiteY7" fmla="*/ 246743 h 1406098"/>
                  <a:gd name="connsiteX8" fmla="*/ 391886 w 1872343"/>
                  <a:gd name="connsiteY8" fmla="*/ 174171 h 1406098"/>
                  <a:gd name="connsiteX9" fmla="*/ 493486 w 1872343"/>
                  <a:gd name="connsiteY9" fmla="*/ 101600 h 1406098"/>
                  <a:gd name="connsiteX10" fmla="*/ 580571 w 1872343"/>
                  <a:gd name="connsiteY10" fmla="*/ 72571 h 1406098"/>
                  <a:gd name="connsiteX11" fmla="*/ 624114 w 1872343"/>
                  <a:gd name="connsiteY11" fmla="*/ 58057 h 1406098"/>
                  <a:gd name="connsiteX12" fmla="*/ 696686 w 1872343"/>
                  <a:gd name="connsiteY12" fmla="*/ 43543 h 1406098"/>
                  <a:gd name="connsiteX13" fmla="*/ 754743 w 1872343"/>
                  <a:gd name="connsiteY13" fmla="*/ 29029 h 1406098"/>
                  <a:gd name="connsiteX14" fmla="*/ 870857 w 1872343"/>
                  <a:gd name="connsiteY14" fmla="*/ 14514 h 1406098"/>
                  <a:gd name="connsiteX15" fmla="*/ 1001486 w 1872343"/>
                  <a:gd name="connsiteY15" fmla="*/ 0 h 1406098"/>
                  <a:gd name="connsiteX16" fmla="*/ 1219200 w 1872343"/>
                  <a:gd name="connsiteY16" fmla="*/ 14514 h 1406098"/>
                  <a:gd name="connsiteX17" fmla="*/ 1277257 w 1872343"/>
                  <a:gd name="connsiteY17" fmla="*/ 101600 h 1406098"/>
                  <a:gd name="connsiteX18" fmla="*/ 1364343 w 1872343"/>
                  <a:gd name="connsiteY18" fmla="*/ 159657 h 1406098"/>
                  <a:gd name="connsiteX19" fmla="*/ 1436914 w 1872343"/>
                  <a:gd name="connsiteY19" fmla="*/ 232229 h 1406098"/>
                  <a:gd name="connsiteX20" fmla="*/ 1480457 w 1872343"/>
                  <a:gd name="connsiteY20" fmla="*/ 246743 h 1406098"/>
                  <a:gd name="connsiteX21" fmla="*/ 1567543 w 1872343"/>
                  <a:gd name="connsiteY21" fmla="*/ 304800 h 1406098"/>
                  <a:gd name="connsiteX22" fmla="*/ 1596571 w 1872343"/>
                  <a:gd name="connsiteY22" fmla="*/ 348343 h 1406098"/>
                  <a:gd name="connsiteX23" fmla="*/ 1654629 w 1872343"/>
                  <a:gd name="connsiteY23" fmla="*/ 362857 h 1406098"/>
                  <a:gd name="connsiteX24" fmla="*/ 1698171 w 1872343"/>
                  <a:gd name="connsiteY24" fmla="*/ 377371 h 1406098"/>
                  <a:gd name="connsiteX25" fmla="*/ 1727200 w 1872343"/>
                  <a:gd name="connsiteY25" fmla="*/ 420914 h 1406098"/>
                  <a:gd name="connsiteX26" fmla="*/ 1770743 w 1872343"/>
                  <a:gd name="connsiteY26" fmla="*/ 551543 h 1406098"/>
                  <a:gd name="connsiteX27" fmla="*/ 1814286 w 1872343"/>
                  <a:gd name="connsiteY27" fmla="*/ 682171 h 1406098"/>
                  <a:gd name="connsiteX28" fmla="*/ 1828800 w 1872343"/>
                  <a:gd name="connsiteY28" fmla="*/ 725714 h 1406098"/>
                  <a:gd name="connsiteX29" fmla="*/ 1843314 w 1872343"/>
                  <a:gd name="connsiteY29" fmla="*/ 783771 h 1406098"/>
                  <a:gd name="connsiteX30" fmla="*/ 1857829 w 1872343"/>
                  <a:gd name="connsiteY30" fmla="*/ 856343 h 1406098"/>
                  <a:gd name="connsiteX31" fmla="*/ 1872343 w 1872343"/>
                  <a:gd name="connsiteY31" fmla="*/ 899886 h 1406098"/>
                  <a:gd name="connsiteX32" fmla="*/ 1828800 w 1872343"/>
                  <a:gd name="connsiteY32" fmla="*/ 943429 h 1406098"/>
                  <a:gd name="connsiteX33" fmla="*/ 1712686 w 1872343"/>
                  <a:gd name="connsiteY33" fmla="*/ 1045029 h 1406098"/>
                  <a:gd name="connsiteX34" fmla="*/ 1625600 w 1872343"/>
                  <a:gd name="connsiteY34" fmla="*/ 1074057 h 1406098"/>
                  <a:gd name="connsiteX35" fmla="*/ 1524000 w 1872343"/>
                  <a:gd name="connsiteY35" fmla="*/ 1117600 h 1406098"/>
                  <a:gd name="connsiteX36" fmla="*/ 1465943 w 1872343"/>
                  <a:gd name="connsiteY36" fmla="*/ 1146629 h 1406098"/>
                  <a:gd name="connsiteX37" fmla="*/ 1407886 w 1872343"/>
                  <a:gd name="connsiteY37" fmla="*/ 1161143 h 1406098"/>
                  <a:gd name="connsiteX38" fmla="*/ 1291771 w 1872343"/>
                  <a:gd name="connsiteY38" fmla="*/ 1219200 h 1406098"/>
                  <a:gd name="connsiteX39" fmla="*/ 1233714 w 1872343"/>
                  <a:gd name="connsiteY39" fmla="*/ 1248229 h 1406098"/>
                  <a:gd name="connsiteX40" fmla="*/ 1190171 w 1872343"/>
                  <a:gd name="connsiteY40" fmla="*/ 1277257 h 1406098"/>
                  <a:gd name="connsiteX41" fmla="*/ 1059543 w 1872343"/>
                  <a:gd name="connsiteY41" fmla="*/ 1320800 h 1406098"/>
                  <a:gd name="connsiteX42" fmla="*/ 928914 w 1872343"/>
                  <a:gd name="connsiteY42" fmla="*/ 1364343 h 1406098"/>
                  <a:gd name="connsiteX43" fmla="*/ 885371 w 1872343"/>
                  <a:gd name="connsiteY43" fmla="*/ 1378857 h 1406098"/>
                  <a:gd name="connsiteX44" fmla="*/ 827314 w 1872343"/>
                  <a:gd name="connsiteY44" fmla="*/ 1393371 h 1406098"/>
                  <a:gd name="connsiteX45" fmla="*/ 740229 w 1872343"/>
                  <a:gd name="connsiteY45" fmla="*/ 1349829 h 1406098"/>
                  <a:gd name="connsiteX46" fmla="*/ 638629 w 1872343"/>
                  <a:gd name="connsiteY46" fmla="*/ 1320800 h 1406098"/>
                  <a:gd name="connsiteX47" fmla="*/ 595086 w 1872343"/>
                  <a:gd name="connsiteY47" fmla="*/ 1306286 h 1406098"/>
                  <a:gd name="connsiteX48" fmla="*/ 464457 w 1872343"/>
                  <a:gd name="connsiteY48" fmla="*/ 1204686 h 1406098"/>
                  <a:gd name="connsiteX49" fmla="*/ 420914 w 1872343"/>
                  <a:gd name="connsiteY49" fmla="*/ 1175657 h 1406098"/>
                  <a:gd name="connsiteX50" fmla="*/ 362857 w 1872343"/>
                  <a:gd name="connsiteY50" fmla="*/ 1117600 h 1406098"/>
                  <a:gd name="connsiteX51" fmla="*/ 319314 w 1872343"/>
                  <a:gd name="connsiteY51" fmla="*/ 1088571 h 1406098"/>
                  <a:gd name="connsiteX52" fmla="*/ 261257 w 1872343"/>
                  <a:gd name="connsiteY52" fmla="*/ 1045029 h 1406098"/>
                  <a:gd name="connsiteX53" fmla="*/ 174171 w 1872343"/>
                  <a:gd name="connsiteY53" fmla="*/ 972457 h 1406098"/>
                  <a:gd name="connsiteX54" fmla="*/ 116114 w 1872343"/>
                  <a:gd name="connsiteY54" fmla="*/ 841829 h 1406098"/>
                  <a:gd name="connsiteX55" fmla="*/ 87086 w 1872343"/>
                  <a:gd name="connsiteY55" fmla="*/ 798286 h 1406098"/>
                  <a:gd name="connsiteX56" fmla="*/ 72571 w 1872343"/>
                  <a:gd name="connsiteY56" fmla="*/ 754743 h 1406098"/>
                  <a:gd name="connsiteX57" fmla="*/ 29029 w 1872343"/>
                  <a:gd name="connsiteY57" fmla="*/ 725714 h 1406098"/>
                  <a:gd name="connsiteX58" fmla="*/ 0 w 1872343"/>
                  <a:gd name="connsiteY58" fmla="*/ 682171 h 1406098"/>
                  <a:gd name="connsiteX59" fmla="*/ 0 w 1872343"/>
                  <a:gd name="connsiteY59" fmla="*/ 609600 h 14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72343" h="1406098">
                    <a:moveTo>
                      <a:pt x="0" y="609600"/>
                    </a:moveTo>
                    <a:lnTo>
                      <a:pt x="0" y="609600"/>
                    </a:lnTo>
                    <a:cubicBezTo>
                      <a:pt x="29029" y="575733"/>
                      <a:pt x="57247" y="541155"/>
                      <a:pt x="87086" y="508000"/>
                    </a:cubicBezTo>
                    <a:cubicBezTo>
                      <a:pt x="100817" y="492743"/>
                      <a:pt x="117488" y="480226"/>
                      <a:pt x="130629" y="464457"/>
                    </a:cubicBezTo>
                    <a:cubicBezTo>
                      <a:pt x="141796" y="451056"/>
                      <a:pt x="149518" y="435109"/>
                      <a:pt x="159657" y="420914"/>
                    </a:cubicBezTo>
                    <a:cubicBezTo>
                      <a:pt x="173717" y="401229"/>
                      <a:pt x="187457" y="381224"/>
                      <a:pt x="203200" y="362857"/>
                    </a:cubicBezTo>
                    <a:cubicBezTo>
                      <a:pt x="240453" y="319396"/>
                      <a:pt x="245492" y="320148"/>
                      <a:pt x="290286" y="290286"/>
                    </a:cubicBezTo>
                    <a:cubicBezTo>
                      <a:pt x="295124" y="275772"/>
                      <a:pt x="296313" y="259473"/>
                      <a:pt x="304800" y="246743"/>
                    </a:cubicBezTo>
                    <a:cubicBezTo>
                      <a:pt x="327151" y="213217"/>
                      <a:pt x="359757" y="195591"/>
                      <a:pt x="391886" y="174171"/>
                    </a:cubicBezTo>
                    <a:cubicBezTo>
                      <a:pt x="416076" y="101601"/>
                      <a:pt x="391886" y="135467"/>
                      <a:pt x="493486" y="101600"/>
                    </a:cubicBezTo>
                    <a:lnTo>
                      <a:pt x="580571" y="72571"/>
                    </a:lnTo>
                    <a:cubicBezTo>
                      <a:pt x="595085" y="67733"/>
                      <a:pt x="609112" y="61057"/>
                      <a:pt x="624114" y="58057"/>
                    </a:cubicBezTo>
                    <a:cubicBezTo>
                      <a:pt x="648305" y="53219"/>
                      <a:pt x="672604" y="48894"/>
                      <a:pt x="696686" y="43543"/>
                    </a:cubicBezTo>
                    <a:cubicBezTo>
                      <a:pt x="716159" y="39216"/>
                      <a:pt x="735067" y="32308"/>
                      <a:pt x="754743" y="29029"/>
                    </a:cubicBezTo>
                    <a:cubicBezTo>
                      <a:pt x="793218" y="22616"/>
                      <a:pt x="832118" y="19072"/>
                      <a:pt x="870857" y="14514"/>
                    </a:cubicBezTo>
                    <a:lnTo>
                      <a:pt x="1001486" y="0"/>
                    </a:lnTo>
                    <a:lnTo>
                      <a:pt x="1219200" y="14514"/>
                    </a:lnTo>
                    <a:cubicBezTo>
                      <a:pt x="1251937" y="26575"/>
                      <a:pt x="1248228" y="82248"/>
                      <a:pt x="1277257" y="101600"/>
                    </a:cubicBezTo>
                    <a:lnTo>
                      <a:pt x="1364343" y="159657"/>
                    </a:lnTo>
                    <a:cubicBezTo>
                      <a:pt x="1393371" y="203200"/>
                      <a:pt x="1388533" y="208039"/>
                      <a:pt x="1436914" y="232229"/>
                    </a:cubicBezTo>
                    <a:cubicBezTo>
                      <a:pt x="1450598" y="239071"/>
                      <a:pt x="1467083" y="239313"/>
                      <a:pt x="1480457" y="246743"/>
                    </a:cubicBezTo>
                    <a:cubicBezTo>
                      <a:pt x="1510955" y="263686"/>
                      <a:pt x="1567543" y="304800"/>
                      <a:pt x="1567543" y="304800"/>
                    </a:cubicBezTo>
                    <a:cubicBezTo>
                      <a:pt x="1577219" y="319314"/>
                      <a:pt x="1582057" y="338667"/>
                      <a:pt x="1596571" y="348343"/>
                    </a:cubicBezTo>
                    <a:cubicBezTo>
                      <a:pt x="1613169" y="359408"/>
                      <a:pt x="1635448" y="357377"/>
                      <a:pt x="1654629" y="362857"/>
                    </a:cubicBezTo>
                    <a:cubicBezTo>
                      <a:pt x="1669339" y="367060"/>
                      <a:pt x="1683657" y="372533"/>
                      <a:pt x="1698171" y="377371"/>
                    </a:cubicBezTo>
                    <a:cubicBezTo>
                      <a:pt x="1707847" y="391885"/>
                      <a:pt x="1720115" y="404973"/>
                      <a:pt x="1727200" y="420914"/>
                    </a:cubicBezTo>
                    <a:cubicBezTo>
                      <a:pt x="1727205" y="420924"/>
                      <a:pt x="1763484" y="529766"/>
                      <a:pt x="1770743" y="551543"/>
                    </a:cubicBezTo>
                    <a:lnTo>
                      <a:pt x="1814286" y="682171"/>
                    </a:lnTo>
                    <a:cubicBezTo>
                      <a:pt x="1819124" y="696685"/>
                      <a:pt x="1825089" y="710871"/>
                      <a:pt x="1828800" y="725714"/>
                    </a:cubicBezTo>
                    <a:cubicBezTo>
                      <a:pt x="1833638" y="745066"/>
                      <a:pt x="1838987" y="764298"/>
                      <a:pt x="1843314" y="783771"/>
                    </a:cubicBezTo>
                    <a:cubicBezTo>
                      <a:pt x="1848666" y="807853"/>
                      <a:pt x="1851846" y="832410"/>
                      <a:pt x="1857829" y="856343"/>
                    </a:cubicBezTo>
                    <a:cubicBezTo>
                      <a:pt x="1861540" y="871186"/>
                      <a:pt x="1867505" y="885372"/>
                      <a:pt x="1872343" y="899886"/>
                    </a:cubicBezTo>
                    <a:cubicBezTo>
                      <a:pt x="1857829" y="914400"/>
                      <a:pt x="1841941" y="927660"/>
                      <a:pt x="1828800" y="943429"/>
                    </a:cubicBezTo>
                    <a:cubicBezTo>
                      <a:pt x="1783212" y="998134"/>
                      <a:pt x="1808697" y="1013026"/>
                      <a:pt x="1712686" y="1045029"/>
                    </a:cubicBezTo>
                    <a:lnTo>
                      <a:pt x="1625600" y="1074057"/>
                    </a:lnTo>
                    <a:cubicBezTo>
                      <a:pt x="1537357" y="1132886"/>
                      <a:pt x="1631116" y="1077431"/>
                      <a:pt x="1524000" y="1117600"/>
                    </a:cubicBezTo>
                    <a:cubicBezTo>
                      <a:pt x="1503741" y="1125197"/>
                      <a:pt x="1486202" y="1139032"/>
                      <a:pt x="1465943" y="1146629"/>
                    </a:cubicBezTo>
                    <a:cubicBezTo>
                      <a:pt x="1447265" y="1153633"/>
                      <a:pt x="1426299" y="1153471"/>
                      <a:pt x="1407886" y="1161143"/>
                    </a:cubicBezTo>
                    <a:cubicBezTo>
                      <a:pt x="1367941" y="1177786"/>
                      <a:pt x="1330476" y="1199848"/>
                      <a:pt x="1291771" y="1219200"/>
                    </a:cubicBezTo>
                    <a:cubicBezTo>
                      <a:pt x="1272419" y="1228876"/>
                      <a:pt x="1251717" y="1236227"/>
                      <a:pt x="1233714" y="1248229"/>
                    </a:cubicBezTo>
                    <a:cubicBezTo>
                      <a:pt x="1219200" y="1257905"/>
                      <a:pt x="1206111" y="1270172"/>
                      <a:pt x="1190171" y="1277257"/>
                    </a:cubicBezTo>
                    <a:cubicBezTo>
                      <a:pt x="1190157" y="1277263"/>
                      <a:pt x="1081321" y="1313541"/>
                      <a:pt x="1059543" y="1320800"/>
                    </a:cubicBezTo>
                    <a:lnTo>
                      <a:pt x="928914" y="1364343"/>
                    </a:lnTo>
                    <a:cubicBezTo>
                      <a:pt x="914400" y="1369181"/>
                      <a:pt x="900214" y="1375146"/>
                      <a:pt x="885371" y="1378857"/>
                    </a:cubicBezTo>
                    <a:lnTo>
                      <a:pt x="827314" y="1393371"/>
                    </a:lnTo>
                    <a:cubicBezTo>
                      <a:pt x="717873" y="1356892"/>
                      <a:pt x="852766" y="1406098"/>
                      <a:pt x="740229" y="1349829"/>
                    </a:cubicBezTo>
                    <a:cubicBezTo>
                      <a:pt x="717024" y="1338226"/>
                      <a:pt x="660337" y="1327002"/>
                      <a:pt x="638629" y="1320800"/>
                    </a:cubicBezTo>
                    <a:cubicBezTo>
                      <a:pt x="623918" y="1316597"/>
                      <a:pt x="609600" y="1311124"/>
                      <a:pt x="595086" y="1306286"/>
                    </a:cubicBezTo>
                    <a:cubicBezTo>
                      <a:pt x="374990" y="1159556"/>
                      <a:pt x="600877" y="1318370"/>
                      <a:pt x="464457" y="1204686"/>
                    </a:cubicBezTo>
                    <a:cubicBezTo>
                      <a:pt x="451056" y="1193519"/>
                      <a:pt x="434159" y="1187010"/>
                      <a:pt x="420914" y="1175657"/>
                    </a:cubicBezTo>
                    <a:cubicBezTo>
                      <a:pt x="400134" y="1157846"/>
                      <a:pt x="383637" y="1135411"/>
                      <a:pt x="362857" y="1117600"/>
                    </a:cubicBezTo>
                    <a:cubicBezTo>
                      <a:pt x="349612" y="1106247"/>
                      <a:pt x="333509" y="1098710"/>
                      <a:pt x="319314" y="1088571"/>
                    </a:cubicBezTo>
                    <a:cubicBezTo>
                      <a:pt x="299630" y="1074511"/>
                      <a:pt x="280941" y="1059089"/>
                      <a:pt x="261257" y="1045029"/>
                    </a:cubicBezTo>
                    <a:cubicBezTo>
                      <a:pt x="214247" y="1011451"/>
                      <a:pt x="214031" y="1020290"/>
                      <a:pt x="174171" y="972457"/>
                    </a:cubicBezTo>
                    <a:cubicBezTo>
                      <a:pt x="75716" y="854310"/>
                      <a:pt x="242670" y="1031668"/>
                      <a:pt x="116114" y="841829"/>
                    </a:cubicBezTo>
                    <a:cubicBezTo>
                      <a:pt x="106438" y="827315"/>
                      <a:pt x="94887" y="813888"/>
                      <a:pt x="87086" y="798286"/>
                    </a:cubicBezTo>
                    <a:cubicBezTo>
                      <a:pt x="80244" y="784602"/>
                      <a:pt x="82128" y="766690"/>
                      <a:pt x="72571" y="754743"/>
                    </a:cubicBezTo>
                    <a:cubicBezTo>
                      <a:pt x="61674" y="741122"/>
                      <a:pt x="43543" y="735390"/>
                      <a:pt x="29029" y="725714"/>
                    </a:cubicBezTo>
                    <a:cubicBezTo>
                      <a:pt x="12984" y="677581"/>
                      <a:pt x="29814" y="682171"/>
                      <a:pt x="0" y="682171"/>
                    </a:cubicBezTo>
                    <a:lnTo>
                      <a:pt x="0" y="609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nvGrpSpPr>
              <p:cNvPr id="11" name="Gruppo 134">
                <a:extLst>
                  <a:ext uri="{FF2B5EF4-FFF2-40B4-BE49-F238E27FC236}">
                    <a16:creationId xmlns:a16="http://schemas.microsoft.com/office/drawing/2014/main" id="{92C6D58A-84C2-7AA7-533E-64FC53B961A4}"/>
                  </a:ext>
                </a:extLst>
              </p:cNvPr>
              <p:cNvGrpSpPr>
                <a:grpSpLocks/>
              </p:cNvGrpSpPr>
              <p:nvPr/>
            </p:nvGrpSpPr>
            <p:grpSpPr bwMode="auto">
              <a:xfrm>
                <a:off x="1867256" y="4081359"/>
                <a:ext cx="1292849" cy="1596389"/>
                <a:chOff x="1547665" y="1628800"/>
                <a:chExt cx="2448271" cy="3024336"/>
              </a:xfrm>
            </p:grpSpPr>
            <p:sp>
              <p:nvSpPr>
                <p:cNvPr id="152" name="Ovale 170">
                  <a:extLst>
                    <a:ext uri="{FF2B5EF4-FFF2-40B4-BE49-F238E27FC236}">
                      <a16:creationId xmlns:a16="http://schemas.microsoft.com/office/drawing/2014/main" id="{3B62BA6D-DEB2-C7D3-86BA-4DEAC046C201}"/>
                    </a:ext>
                  </a:extLst>
                </p:cNvPr>
                <p:cNvSpPr/>
                <p:nvPr/>
              </p:nvSpPr>
              <p:spPr>
                <a:xfrm>
                  <a:off x="3345579" y="2853451"/>
                  <a:ext cx="7324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3" name="Ovale 171">
                  <a:extLst>
                    <a:ext uri="{FF2B5EF4-FFF2-40B4-BE49-F238E27FC236}">
                      <a16:creationId xmlns:a16="http://schemas.microsoft.com/office/drawing/2014/main" id="{C6AA9B47-33AE-A261-B735-B94D5B821AF1}"/>
                    </a:ext>
                  </a:extLst>
                </p:cNvPr>
                <p:cNvSpPr/>
                <p:nvPr/>
              </p:nvSpPr>
              <p:spPr>
                <a:xfrm>
                  <a:off x="3498735" y="3005030"/>
                  <a:ext cx="73248"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4" name="Ovale 172">
                  <a:extLst>
                    <a:ext uri="{FF2B5EF4-FFF2-40B4-BE49-F238E27FC236}">
                      <a16:creationId xmlns:a16="http://schemas.microsoft.com/office/drawing/2014/main" id="{48D62114-D9C4-2603-C4C0-0EB3C5EE4A2B}"/>
                    </a:ext>
                  </a:extLst>
                </p:cNvPr>
                <p:cNvSpPr/>
                <p:nvPr/>
              </p:nvSpPr>
              <p:spPr>
                <a:xfrm>
                  <a:off x="3203521" y="3156607"/>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5" name="Ovale 173">
                  <a:extLst>
                    <a:ext uri="{FF2B5EF4-FFF2-40B4-BE49-F238E27FC236}">
                      <a16:creationId xmlns:a16="http://schemas.microsoft.com/office/drawing/2014/main" id="{319F192F-2B7D-1D91-5652-BE47BA071851}"/>
                    </a:ext>
                  </a:extLst>
                </p:cNvPr>
                <p:cNvSpPr/>
                <p:nvPr/>
              </p:nvSpPr>
              <p:spPr>
                <a:xfrm>
                  <a:off x="3651890" y="321435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6" name="Ovale 174">
                  <a:extLst>
                    <a:ext uri="{FF2B5EF4-FFF2-40B4-BE49-F238E27FC236}">
                      <a16:creationId xmlns:a16="http://schemas.microsoft.com/office/drawing/2014/main" id="{9E38766A-8A29-111D-2514-618ED9B94E07}"/>
                    </a:ext>
                  </a:extLst>
                </p:cNvPr>
                <p:cNvSpPr/>
                <p:nvPr/>
              </p:nvSpPr>
              <p:spPr>
                <a:xfrm>
                  <a:off x="3651890" y="343089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7" name="Ovale 175">
                  <a:extLst>
                    <a:ext uri="{FF2B5EF4-FFF2-40B4-BE49-F238E27FC236}">
                      <a16:creationId xmlns:a16="http://schemas.microsoft.com/office/drawing/2014/main" id="{0A44849F-2895-820D-09B7-99F197480CFB}"/>
                    </a:ext>
                  </a:extLst>
                </p:cNvPr>
                <p:cNvSpPr/>
                <p:nvPr/>
              </p:nvSpPr>
              <p:spPr>
                <a:xfrm>
                  <a:off x="3922687" y="3156607"/>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8" name="Ovale 176">
                  <a:extLst>
                    <a:ext uri="{FF2B5EF4-FFF2-40B4-BE49-F238E27FC236}">
                      <a16:creationId xmlns:a16="http://schemas.microsoft.com/office/drawing/2014/main" id="{E4DBB593-DA3A-D268-DBA0-414CADE1D400}"/>
                    </a:ext>
                  </a:extLst>
                </p:cNvPr>
                <p:cNvSpPr/>
                <p:nvPr/>
              </p:nvSpPr>
              <p:spPr>
                <a:xfrm>
                  <a:off x="3651890" y="3645025"/>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9" name="Ovale 177">
                  <a:extLst>
                    <a:ext uri="{FF2B5EF4-FFF2-40B4-BE49-F238E27FC236}">
                      <a16:creationId xmlns:a16="http://schemas.microsoft.com/office/drawing/2014/main" id="{70CB6549-3A75-28FB-A5A0-1034B8EE14F1}"/>
                    </a:ext>
                  </a:extLst>
                </p:cNvPr>
                <p:cNvSpPr/>
                <p:nvPr/>
              </p:nvSpPr>
              <p:spPr>
                <a:xfrm>
                  <a:off x="3851658" y="357525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0" name="Ovale 178">
                  <a:extLst>
                    <a:ext uri="{FF2B5EF4-FFF2-40B4-BE49-F238E27FC236}">
                      <a16:creationId xmlns:a16="http://schemas.microsoft.com/office/drawing/2014/main" id="{BCF4E72A-7C2A-116D-1BDB-654736831ABB}"/>
                    </a:ext>
                  </a:extLst>
                </p:cNvPr>
                <p:cNvSpPr/>
                <p:nvPr/>
              </p:nvSpPr>
              <p:spPr>
                <a:xfrm>
                  <a:off x="3345579" y="3500665"/>
                  <a:ext cx="73249" cy="7458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1" name="Ovale 179">
                  <a:extLst>
                    <a:ext uri="{FF2B5EF4-FFF2-40B4-BE49-F238E27FC236}">
                      <a16:creationId xmlns:a16="http://schemas.microsoft.com/office/drawing/2014/main" id="{E06D57B1-48AA-E2EF-4401-DDEE3B1D76F3}"/>
                    </a:ext>
                  </a:extLst>
                </p:cNvPr>
                <p:cNvSpPr/>
                <p:nvPr/>
              </p:nvSpPr>
              <p:spPr>
                <a:xfrm>
                  <a:off x="3707382" y="2781271"/>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2" name="Ovale 180">
                  <a:extLst>
                    <a:ext uri="{FF2B5EF4-FFF2-40B4-BE49-F238E27FC236}">
                      <a16:creationId xmlns:a16="http://schemas.microsoft.com/office/drawing/2014/main" id="{F055BC9C-71F0-07E6-46E5-4B060D1F775F}"/>
                    </a:ext>
                  </a:extLst>
                </p:cNvPr>
                <p:cNvSpPr/>
                <p:nvPr/>
              </p:nvSpPr>
              <p:spPr>
                <a:xfrm>
                  <a:off x="2985996" y="2203832"/>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3" name="Ovale 181">
                  <a:extLst>
                    <a:ext uri="{FF2B5EF4-FFF2-40B4-BE49-F238E27FC236}">
                      <a16:creationId xmlns:a16="http://schemas.microsoft.com/office/drawing/2014/main" id="{1D0B91ED-8B93-9BEC-0D5C-F9972B262A79}"/>
                    </a:ext>
                  </a:extLst>
                </p:cNvPr>
                <p:cNvSpPr/>
                <p:nvPr/>
              </p:nvSpPr>
              <p:spPr>
                <a:xfrm>
                  <a:off x="2482137" y="3310590"/>
                  <a:ext cx="73248"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4" name="Ovale 182">
                  <a:extLst>
                    <a:ext uri="{FF2B5EF4-FFF2-40B4-BE49-F238E27FC236}">
                      <a16:creationId xmlns:a16="http://schemas.microsoft.com/office/drawing/2014/main" id="{FB4748ED-CDAF-41B1-A047-8F5ED7AD53DD}"/>
                    </a:ext>
                  </a:extLst>
                </p:cNvPr>
                <p:cNvSpPr/>
                <p:nvPr/>
              </p:nvSpPr>
              <p:spPr>
                <a:xfrm>
                  <a:off x="3356678" y="422246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5" name="Ovale 183">
                  <a:extLst>
                    <a:ext uri="{FF2B5EF4-FFF2-40B4-BE49-F238E27FC236}">
                      <a16:creationId xmlns:a16="http://schemas.microsoft.com/office/drawing/2014/main" id="{C62534C4-4005-B2F9-942E-0563242E391D}"/>
                    </a:ext>
                  </a:extLst>
                </p:cNvPr>
                <p:cNvSpPr/>
                <p:nvPr/>
              </p:nvSpPr>
              <p:spPr>
                <a:xfrm>
                  <a:off x="2699662" y="3645025"/>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6" name="Ovale 184">
                  <a:extLst>
                    <a:ext uri="{FF2B5EF4-FFF2-40B4-BE49-F238E27FC236}">
                      <a16:creationId xmlns:a16="http://schemas.microsoft.com/office/drawing/2014/main" id="{AA25F2EC-E4E2-E991-1E80-3C2FBE1F8617}"/>
                    </a:ext>
                  </a:extLst>
                </p:cNvPr>
                <p:cNvSpPr/>
                <p:nvPr/>
              </p:nvSpPr>
              <p:spPr>
                <a:xfrm>
                  <a:off x="2337859" y="3645025"/>
                  <a:ext cx="7324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7" name="Ovale 185">
                  <a:extLst>
                    <a:ext uri="{FF2B5EF4-FFF2-40B4-BE49-F238E27FC236}">
                      <a16:creationId xmlns:a16="http://schemas.microsoft.com/office/drawing/2014/main" id="{5B86AA20-12BA-82B8-A47E-84682E195AA9}"/>
                    </a:ext>
                  </a:extLst>
                </p:cNvPr>
                <p:cNvSpPr/>
                <p:nvPr/>
              </p:nvSpPr>
              <p:spPr>
                <a:xfrm>
                  <a:off x="2482137" y="2997811"/>
                  <a:ext cx="73248"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8" name="Ovale 186">
                  <a:extLst>
                    <a:ext uri="{FF2B5EF4-FFF2-40B4-BE49-F238E27FC236}">
                      <a16:creationId xmlns:a16="http://schemas.microsoft.com/office/drawing/2014/main" id="{99809AAB-6C70-B4E6-0FF0-5842801DAC10}"/>
                    </a:ext>
                  </a:extLst>
                </p:cNvPr>
                <p:cNvSpPr/>
                <p:nvPr/>
              </p:nvSpPr>
              <p:spPr>
                <a:xfrm>
                  <a:off x="2337859" y="2709091"/>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9" name="Ovale 187">
                  <a:extLst>
                    <a:ext uri="{FF2B5EF4-FFF2-40B4-BE49-F238E27FC236}">
                      <a16:creationId xmlns:a16="http://schemas.microsoft.com/office/drawing/2014/main" id="{1D9AA0A7-64A1-1389-43D9-A4F7CCE736DE}"/>
                    </a:ext>
                  </a:extLst>
                </p:cNvPr>
                <p:cNvSpPr/>
                <p:nvPr/>
              </p:nvSpPr>
              <p:spPr>
                <a:xfrm>
                  <a:off x="3356678" y="1628800"/>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0" name="Ovale 188">
                  <a:extLst>
                    <a:ext uri="{FF2B5EF4-FFF2-40B4-BE49-F238E27FC236}">
                      <a16:creationId xmlns:a16="http://schemas.microsoft.com/office/drawing/2014/main" id="{67B933C7-E486-323F-C120-1B5F673294CD}"/>
                    </a:ext>
                  </a:extLst>
                </p:cNvPr>
                <p:cNvSpPr/>
                <p:nvPr/>
              </p:nvSpPr>
              <p:spPr>
                <a:xfrm>
                  <a:off x="3356678" y="2059472"/>
                  <a:ext cx="71029"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1" name="Ovale 189">
                  <a:extLst>
                    <a:ext uri="{FF2B5EF4-FFF2-40B4-BE49-F238E27FC236}">
                      <a16:creationId xmlns:a16="http://schemas.microsoft.com/office/drawing/2014/main" id="{402EAB7B-4184-2096-98C9-9B303187F0E1}"/>
                    </a:ext>
                  </a:extLst>
                </p:cNvPr>
                <p:cNvSpPr/>
                <p:nvPr/>
              </p:nvSpPr>
              <p:spPr>
                <a:xfrm>
                  <a:off x="2914967" y="3931337"/>
                  <a:ext cx="71029"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2" name="Ovale 190">
                  <a:extLst>
                    <a:ext uri="{FF2B5EF4-FFF2-40B4-BE49-F238E27FC236}">
                      <a16:creationId xmlns:a16="http://schemas.microsoft.com/office/drawing/2014/main" id="{4FB628D7-6F2F-2110-C5E2-0A99EEB30D4A}"/>
                    </a:ext>
                  </a:extLst>
                </p:cNvPr>
                <p:cNvSpPr/>
                <p:nvPr/>
              </p:nvSpPr>
              <p:spPr>
                <a:xfrm>
                  <a:off x="3707382" y="4294643"/>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3" name="Ovale 191">
                  <a:extLst>
                    <a:ext uri="{FF2B5EF4-FFF2-40B4-BE49-F238E27FC236}">
                      <a16:creationId xmlns:a16="http://schemas.microsoft.com/office/drawing/2014/main" id="{D5B57F9A-D251-9573-476F-896FFB0B5510}"/>
                    </a:ext>
                  </a:extLst>
                </p:cNvPr>
                <p:cNvSpPr/>
                <p:nvPr/>
              </p:nvSpPr>
              <p:spPr>
                <a:xfrm>
                  <a:off x="3356678" y="400592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4" name="Ovale 192">
                  <a:extLst>
                    <a:ext uri="{FF2B5EF4-FFF2-40B4-BE49-F238E27FC236}">
                      <a16:creationId xmlns:a16="http://schemas.microsoft.com/office/drawing/2014/main" id="{62A0FAC3-5C37-9150-3A0B-E2E5F0990997}"/>
                    </a:ext>
                  </a:extLst>
                </p:cNvPr>
                <p:cNvSpPr/>
                <p:nvPr/>
              </p:nvSpPr>
              <p:spPr>
                <a:xfrm>
                  <a:off x="2770691" y="2567138"/>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5" name="Ovale 193">
                  <a:extLst>
                    <a:ext uri="{FF2B5EF4-FFF2-40B4-BE49-F238E27FC236}">
                      <a16:creationId xmlns:a16="http://schemas.microsoft.com/office/drawing/2014/main" id="{E36C564B-AE83-7646-AD23-C5AD588F7AD6}"/>
                    </a:ext>
                  </a:extLst>
                </p:cNvPr>
                <p:cNvSpPr/>
                <p:nvPr/>
              </p:nvSpPr>
              <p:spPr>
                <a:xfrm>
                  <a:off x="2195802" y="331059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6" name="Ovale 194">
                  <a:extLst>
                    <a:ext uri="{FF2B5EF4-FFF2-40B4-BE49-F238E27FC236}">
                      <a16:creationId xmlns:a16="http://schemas.microsoft.com/office/drawing/2014/main" id="{36D391F2-0C0D-89B3-19AD-7ABEB6682F96}"/>
                    </a:ext>
                  </a:extLst>
                </p:cNvPr>
                <p:cNvSpPr/>
                <p:nvPr/>
              </p:nvSpPr>
              <p:spPr>
                <a:xfrm>
                  <a:off x="3356678" y="4366823"/>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7" name="Ovale 195">
                  <a:extLst>
                    <a:ext uri="{FF2B5EF4-FFF2-40B4-BE49-F238E27FC236}">
                      <a16:creationId xmlns:a16="http://schemas.microsoft.com/office/drawing/2014/main" id="{DB4011A6-8AC4-2EE8-E3E8-B5D85454ABEF}"/>
                    </a:ext>
                  </a:extLst>
                </p:cNvPr>
                <p:cNvSpPr/>
                <p:nvPr/>
              </p:nvSpPr>
              <p:spPr>
                <a:xfrm>
                  <a:off x="3636353" y="1773160"/>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8" name="Ovale 196">
                  <a:extLst>
                    <a:ext uri="{FF2B5EF4-FFF2-40B4-BE49-F238E27FC236}">
                      <a16:creationId xmlns:a16="http://schemas.microsoft.com/office/drawing/2014/main" id="{C129357A-3221-7989-52B0-1743642898A9}"/>
                    </a:ext>
                  </a:extLst>
                </p:cNvPr>
                <p:cNvSpPr/>
                <p:nvPr/>
              </p:nvSpPr>
              <p:spPr>
                <a:xfrm>
                  <a:off x="2482137" y="2492552"/>
                  <a:ext cx="73248"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9" name="Ovale 197">
                  <a:extLst>
                    <a:ext uri="{FF2B5EF4-FFF2-40B4-BE49-F238E27FC236}">
                      <a16:creationId xmlns:a16="http://schemas.microsoft.com/office/drawing/2014/main" id="{0FAB7954-43B1-452C-FB69-ADE1008979AC}"/>
                    </a:ext>
                  </a:extLst>
                </p:cNvPr>
                <p:cNvSpPr/>
                <p:nvPr/>
              </p:nvSpPr>
              <p:spPr>
                <a:xfrm>
                  <a:off x="2914967" y="422246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0" name="Ovale 198">
                  <a:extLst>
                    <a:ext uri="{FF2B5EF4-FFF2-40B4-BE49-F238E27FC236}">
                      <a16:creationId xmlns:a16="http://schemas.microsoft.com/office/drawing/2014/main" id="{16A01C8F-239F-38DC-29AA-0DDADFEB7AAD}"/>
                    </a:ext>
                  </a:extLst>
                </p:cNvPr>
                <p:cNvSpPr/>
                <p:nvPr/>
              </p:nvSpPr>
              <p:spPr>
                <a:xfrm>
                  <a:off x="2914967" y="1917519"/>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1" name="Ovale 199">
                  <a:extLst>
                    <a:ext uri="{FF2B5EF4-FFF2-40B4-BE49-F238E27FC236}">
                      <a16:creationId xmlns:a16="http://schemas.microsoft.com/office/drawing/2014/main" id="{76915158-F6A8-8DED-79B8-B568AB18ADE1}"/>
                    </a:ext>
                  </a:extLst>
                </p:cNvPr>
                <p:cNvSpPr/>
                <p:nvPr/>
              </p:nvSpPr>
              <p:spPr>
                <a:xfrm>
                  <a:off x="3707382" y="4580956"/>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182" name="Connettore 1 522">
                  <a:extLst>
                    <a:ext uri="{FF2B5EF4-FFF2-40B4-BE49-F238E27FC236}">
                      <a16:creationId xmlns:a16="http://schemas.microsoft.com/office/drawing/2014/main" id="{7B3AE638-98F6-2576-DE8B-D107B0716300}"/>
                    </a:ext>
                  </a:extLst>
                </p:cNvPr>
                <p:cNvCxnSpPr>
                  <a:stCxn id="169" idx="5"/>
                  <a:endCxn id="177" idx="1"/>
                </p:cNvCxnSpPr>
                <p:nvPr/>
              </p:nvCxnSpPr>
              <p:spPr>
                <a:xfrm rot="16200000" flipH="1">
                  <a:off x="3485206" y="1622758"/>
                  <a:ext cx="91428" cy="2286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Connettore 1 523">
                  <a:extLst>
                    <a:ext uri="{FF2B5EF4-FFF2-40B4-BE49-F238E27FC236}">
                      <a16:creationId xmlns:a16="http://schemas.microsoft.com/office/drawing/2014/main" id="{C8760FD2-9A6C-D9A3-9822-6ABA7CCBD916}"/>
                    </a:ext>
                  </a:extLst>
                </p:cNvPr>
                <p:cNvCxnSpPr>
                  <a:stCxn id="177" idx="4"/>
                </p:cNvCxnSpPr>
                <p:nvPr/>
              </p:nvCxnSpPr>
              <p:spPr>
                <a:xfrm rot="5400000">
                  <a:off x="3438281" y="1825886"/>
                  <a:ext cx="214133" cy="253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Connettore 1 524">
                  <a:extLst>
                    <a:ext uri="{FF2B5EF4-FFF2-40B4-BE49-F238E27FC236}">
                      <a16:creationId xmlns:a16="http://schemas.microsoft.com/office/drawing/2014/main" id="{DE490D72-09A9-05DA-AD24-8026C4BDE0D1}"/>
                    </a:ext>
                  </a:extLst>
                </p:cNvPr>
                <p:cNvCxnSpPr>
                  <a:stCxn id="180" idx="7"/>
                  <a:endCxn id="169" idx="2"/>
                </p:cNvCxnSpPr>
                <p:nvPr/>
              </p:nvCxnSpPr>
              <p:spPr>
                <a:xfrm rot="5400000" flipH="1" flipV="1">
                  <a:off x="3034661" y="1605127"/>
                  <a:ext cx="262254" cy="3817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Connettore 1 525">
                  <a:extLst>
                    <a:ext uri="{FF2B5EF4-FFF2-40B4-BE49-F238E27FC236}">
                      <a16:creationId xmlns:a16="http://schemas.microsoft.com/office/drawing/2014/main" id="{ECA74946-FDB2-05D8-E4E5-D258459D6159}"/>
                    </a:ext>
                  </a:extLst>
                </p:cNvPr>
                <p:cNvCxnSpPr>
                  <a:stCxn id="170" idx="3"/>
                  <a:endCxn id="162" idx="6"/>
                </p:cNvCxnSpPr>
                <p:nvPr/>
              </p:nvCxnSpPr>
              <p:spPr>
                <a:xfrm rot="5400000">
                  <a:off x="3152251" y="2029023"/>
                  <a:ext cx="120300" cy="3063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Connettore 1 526">
                  <a:extLst>
                    <a:ext uri="{FF2B5EF4-FFF2-40B4-BE49-F238E27FC236}">
                      <a16:creationId xmlns:a16="http://schemas.microsoft.com/office/drawing/2014/main" id="{2D96866E-EE55-B99F-6E5B-9961291578F3}"/>
                    </a:ext>
                  </a:extLst>
                </p:cNvPr>
                <p:cNvCxnSpPr>
                  <a:stCxn id="178" idx="7"/>
                  <a:endCxn id="180" idx="3"/>
                </p:cNvCxnSpPr>
                <p:nvPr/>
              </p:nvCxnSpPr>
              <p:spPr>
                <a:xfrm rot="5400000" flipH="1" flipV="1">
                  <a:off x="2471812" y="2050143"/>
                  <a:ext cx="524507" cy="379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Connettore 1 527">
                  <a:extLst>
                    <a:ext uri="{FF2B5EF4-FFF2-40B4-BE49-F238E27FC236}">
                      <a16:creationId xmlns:a16="http://schemas.microsoft.com/office/drawing/2014/main" id="{57CB4F67-2039-57F8-7A82-672105BE7F65}"/>
                    </a:ext>
                  </a:extLst>
                </p:cNvPr>
                <p:cNvCxnSpPr>
                  <a:stCxn id="162" idx="3"/>
                </p:cNvCxnSpPr>
                <p:nvPr/>
              </p:nvCxnSpPr>
              <p:spPr>
                <a:xfrm rot="5400000">
                  <a:off x="2771345" y="2339170"/>
                  <a:ext cx="298343" cy="1575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Connettore 1 528">
                  <a:extLst>
                    <a:ext uri="{FF2B5EF4-FFF2-40B4-BE49-F238E27FC236}">
                      <a16:creationId xmlns:a16="http://schemas.microsoft.com/office/drawing/2014/main" id="{7EBFA751-61F7-A33A-30CB-6A3DD0F71E8E}"/>
                    </a:ext>
                  </a:extLst>
                </p:cNvPr>
                <p:cNvCxnSpPr>
                  <a:stCxn id="168" idx="7"/>
                  <a:endCxn id="178" idx="3"/>
                </p:cNvCxnSpPr>
                <p:nvPr/>
              </p:nvCxnSpPr>
              <p:spPr>
                <a:xfrm rot="5400000" flipH="1" flipV="1">
                  <a:off x="2363615" y="2589096"/>
                  <a:ext cx="166013" cy="932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Connettore 1 529">
                  <a:extLst>
                    <a:ext uri="{FF2B5EF4-FFF2-40B4-BE49-F238E27FC236}">
                      <a16:creationId xmlns:a16="http://schemas.microsoft.com/office/drawing/2014/main" id="{D3B106AF-C06D-6DEE-7AC9-6A4099D3844C}"/>
                    </a:ext>
                  </a:extLst>
                </p:cNvPr>
                <p:cNvCxnSpPr>
                  <a:stCxn id="175" idx="5"/>
                  <a:endCxn id="167" idx="3"/>
                </p:cNvCxnSpPr>
                <p:nvPr/>
              </p:nvCxnSpPr>
              <p:spPr>
                <a:xfrm rot="5400000" flipH="1" flipV="1">
                  <a:off x="2218093" y="3098006"/>
                  <a:ext cx="312779" cy="2375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Connettore 1 530">
                  <a:extLst>
                    <a:ext uri="{FF2B5EF4-FFF2-40B4-BE49-F238E27FC236}">
                      <a16:creationId xmlns:a16="http://schemas.microsoft.com/office/drawing/2014/main" id="{01922BFF-57A7-A6CE-BBD1-F97DB9773F1E}"/>
                    </a:ext>
                  </a:extLst>
                </p:cNvPr>
                <p:cNvCxnSpPr>
                  <a:stCxn id="167" idx="7"/>
                </p:cNvCxnSpPr>
                <p:nvPr/>
              </p:nvCxnSpPr>
              <p:spPr>
                <a:xfrm rot="16200000" flipV="1">
                  <a:off x="2364615" y="2827764"/>
                  <a:ext cx="226164" cy="1331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Connettore 1 531">
                  <a:extLst>
                    <a:ext uri="{FF2B5EF4-FFF2-40B4-BE49-F238E27FC236}">
                      <a16:creationId xmlns:a16="http://schemas.microsoft.com/office/drawing/2014/main" id="{DED634E8-A294-D3CB-EC7E-E80C724BA66E}"/>
                    </a:ext>
                  </a:extLst>
                </p:cNvPr>
                <p:cNvCxnSpPr>
                  <a:stCxn id="174" idx="5"/>
                  <a:endCxn id="152" idx="1"/>
                </p:cNvCxnSpPr>
                <p:nvPr/>
              </p:nvCxnSpPr>
              <p:spPr>
                <a:xfrm rot="16200000" flipH="1">
                  <a:off x="2974460" y="2483264"/>
                  <a:ext cx="240600" cy="5238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Connettore 1 532">
                  <a:extLst>
                    <a:ext uri="{FF2B5EF4-FFF2-40B4-BE49-F238E27FC236}">
                      <a16:creationId xmlns:a16="http://schemas.microsoft.com/office/drawing/2014/main" id="{06D58124-D761-DA04-7BD6-4249700F688A}"/>
                    </a:ext>
                  </a:extLst>
                </p:cNvPr>
                <p:cNvCxnSpPr>
                  <a:stCxn id="153" idx="0"/>
                  <a:endCxn id="161" idx="2"/>
                </p:cNvCxnSpPr>
                <p:nvPr/>
              </p:nvCxnSpPr>
              <p:spPr>
                <a:xfrm rot="5400000" flipH="1" flipV="1">
                  <a:off x="3526982" y="2824630"/>
                  <a:ext cx="187668" cy="1731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Connettore 1 533">
                  <a:extLst>
                    <a:ext uri="{FF2B5EF4-FFF2-40B4-BE49-F238E27FC236}">
                      <a16:creationId xmlns:a16="http://schemas.microsoft.com/office/drawing/2014/main" id="{47B2EE6C-97D6-4B7C-1384-5E5916DF183F}"/>
                    </a:ext>
                  </a:extLst>
                </p:cNvPr>
                <p:cNvCxnSpPr>
                  <a:stCxn id="152" idx="7"/>
                  <a:endCxn id="153" idx="0"/>
                </p:cNvCxnSpPr>
                <p:nvPr/>
              </p:nvCxnSpPr>
              <p:spPr>
                <a:xfrm rot="16200000" flipH="1">
                  <a:off x="3402325" y="2873106"/>
                  <a:ext cx="139548" cy="1243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Connettore 1 534">
                  <a:extLst>
                    <a:ext uri="{FF2B5EF4-FFF2-40B4-BE49-F238E27FC236}">
                      <a16:creationId xmlns:a16="http://schemas.microsoft.com/office/drawing/2014/main" id="{745ADC32-D253-1DDF-94FA-9FF9A5A8367D}"/>
                    </a:ext>
                  </a:extLst>
                </p:cNvPr>
                <p:cNvCxnSpPr>
                  <a:stCxn id="161" idx="5"/>
                  <a:endCxn id="157" idx="6"/>
                </p:cNvCxnSpPr>
                <p:nvPr/>
              </p:nvCxnSpPr>
              <p:spPr>
                <a:xfrm rot="16200000" flipH="1">
                  <a:off x="3705894" y="2905059"/>
                  <a:ext cx="353681" cy="2264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Connettore 1 535">
                  <a:extLst>
                    <a:ext uri="{FF2B5EF4-FFF2-40B4-BE49-F238E27FC236}">
                      <a16:creationId xmlns:a16="http://schemas.microsoft.com/office/drawing/2014/main" id="{FCC85592-F1DD-39B9-6A9F-57B1F3B804C9}"/>
                    </a:ext>
                  </a:extLst>
                </p:cNvPr>
                <p:cNvCxnSpPr>
                  <a:stCxn id="157" idx="3"/>
                  <a:endCxn id="155" idx="7"/>
                </p:cNvCxnSpPr>
                <p:nvPr/>
              </p:nvCxnSpPr>
              <p:spPr>
                <a:xfrm rot="5400000">
                  <a:off x="3823914" y="3111696"/>
                  <a:ext cx="0" cy="2197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Connettore 1 536">
                  <a:extLst>
                    <a:ext uri="{FF2B5EF4-FFF2-40B4-BE49-F238E27FC236}">
                      <a16:creationId xmlns:a16="http://schemas.microsoft.com/office/drawing/2014/main" id="{116E9D26-65DF-555F-981E-1E5882A4E968}"/>
                    </a:ext>
                  </a:extLst>
                </p:cNvPr>
                <p:cNvCxnSpPr>
                  <a:stCxn id="155" idx="7"/>
                  <a:endCxn id="156" idx="7"/>
                </p:cNvCxnSpPr>
                <p:nvPr/>
              </p:nvCxnSpPr>
              <p:spPr>
                <a:xfrm rot="16200000" flipH="1">
                  <a:off x="3604568" y="3331042"/>
                  <a:ext cx="21894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Connettore 1 537">
                  <a:extLst>
                    <a:ext uri="{FF2B5EF4-FFF2-40B4-BE49-F238E27FC236}">
                      <a16:creationId xmlns:a16="http://schemas.microsoft.com/office/drawing/2014/main" id="{130CA6CA-C62D-B476-5862-B0236F3346BA}"/>
                    </a:ext>
                  </a:extLst>
                </p:cNvPr>
                <p:cNvCxnSpPr>
                  <a:stCxn id="156" idx="7"/>
                  <a:endCxn id="159" idx="3"/>
                </p:cNvCxnSpPr>
                <p:nvPr/>
              </p:nvCxnSpPr>
              <p:spPr>
                <a:xfrm rot="16200000" flipH="1">
                  <a:off x="3692160" y="3462395"/>
                  <a:ext cx="192480" cy="1487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Connettore 1 538">
                  <a:extLst>
                    <a:ext uri="{FF2B5EF4-FFF2-40B4-BE49-F238E27FC236}">
                      <a16:creationId xmlns:a16="http://schemas.microsoft.com/office/drawing/2014/main" id="{296D39C5-B126-AE0A-DEE3-B72978F8DB00}"/>
                    </a:ext>
                  </a:extLst>
                </p:cNvPr>
                <p:cNvCxnSpPr>
                  <a:stCxn id="159" idx="3"/>
                  <a:endCxn id="158" idx="6"/>
                </p:cNvCxnSpPr>
                <p:nvPr/>
              </p:nvCxnSpPr>
              <p:spPr>
                <a:xfrm rot="5400000">
                  <a:off x="3768779" y="3587134"/>
                  <a:ext cx="48120" cy="1398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Connettore 1 539">
                  <a:extLst>
                    <a:ext uri="{FF2B5EF4-FFF2-40B4-BE49-F238E27FC236}">
                      <a16:creationId xmlns:a16="http://schemas.microsoft.com/office/drawing/2014/main" id="{972A0325-C40E-E139-83B8-284E75365E22}"/>
                    </a:ext>
                  </a:extLst>
                </p:cNvPr>
                <p:cNvCxnSpPr>
                  <a:stCxn id="158" idx="5"/>
                  <a:endCxn id="160" idx="7"/>
                </p:cNvCxnSpPr>
                <p:nvPr/>
              </p:nvCxnSpPr>
              <p:spPr>
                <a:xfrm rot="5400000" flipH="1">
                  <a:off x="3464552" y="3458091"/>
                  <a:ext cx="194886" cy="3040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Connettore 1 540">
                  <a:extLst>
                    <a:ext uri="{FF2B5EF4-FFF2-40B4-BE49-F238E27FC236}">
                      <a16:creationId xmlns:a16="http://schemas.microsoft.com/office/drawing/2014/main" id="{10B5ACD8-CADA-07A9-5B12-816D25AC5685}"/>
                    </a:ext>
                  </a:extLst>
                </p:cNvPr>
                <p:cNvCxnSpPr>
                  <a:stCxn id="160" idx="0"/>
                  <a:endCxn id="154" idx="5"/>
                </p:cNvCxnSpPr>
                <p:nvPr/>
              </p:nvCxnSpPr>
              <p:spPr>
                <a:xfrm rot="16200000" flipV="1">
                  <a:off x="3183836" y="3301186"/>
                  <a:ext cx="279096" cy="1198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Connettore 1 541">
                  <a:extLst>
                    <a:ext uri="{FF2B5EF4-FFF2-40B4-BE49-F238E27FC236}">
                      <a16:creationId xmlns:a16="http://schemas.microsoft.com/office/drawing/2014/main" id="{38D0AFB8-36A7-4495-74DE-01BFCDAB99E3}"/>
                    </a:ext>
                  </a:extLst>
                </p:cNvPr>
                <p:cNvCxnSpPr>
                  <a:stCxn id="154" idx="5"/>
                  <a:endCxn id="163" idx="6"/>
                </p:cNvCxnSpPr>
                <p:nvPr/>
              </p:nvCxnSpPr>
              <p:spPr>
                <a:xfrm rot="5400000">
                  <a:off x="2846863" y="2930090"/>
                  <a:ext cx="125112" cy="7080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Connettore 1 542">
                  <a:extLst>
                    <a:ext uri="{FF2B5EF4-FFF2-40B4-BE49-F238E27FC236}">
                      <a16:creationId xmlns:a16="http://schemas.microsoft.com/office/drawing/2014/main" id="{4F86D2F4-AC93-DE4D-DE75-DB46F2BBC947}"/>
                    </a:ext>
                  </a:extLst>
                </p:cNvPr>
                <p:cNvCxnSpPr>
                  <a:stCxn id="163" idx="5"/>
                  <a:endCxn id="165" idx="1"/>
                </p:cNvCxnSpPr>
                <p:nvPr/>
              </p:nvCxnSpPr>
              <p:spPr>
                <a:xfrm rot="16200000" flipH="1">
                  <a:off x="2484460" y="3432973"/>
                  <a:ext cx="283908" cy="16425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Connettore 1 543">
                  <a:extLst>
                    <a:ext uri="{FF2B5EF4-FFF2-40B4-BE49-F238E27FC236}">
                      <a16:creationId xmlns:a16="http://schemas.microsoft.com/office/drawing/2014/main" id="{7B2FFB08-550D-6D56-F948-58FBFC8001D8}"/>
                    </a:ext>
                  </a:extLst>
                </p:cNvPr>
                <p:cNvCxnSpPr>
                  <a:stCxn id="165" idx="3"/>
                </p:cNvCxnSpPr>
                <p:nvPr/>
              </p:nvCxnSpPr>
              <p:spPr>
                <a:xfrm rot="16200000" flipH="1">
                  <a:off x="2699876" y="3716246"/>
                  <a:ext cx="223757" cy="20642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Connettore 1 544">
                  <a:extLst>
                    <a:ext uri="{FF2B5EF4-FFF2-40B4-BE49-F238E27FC236}">
                      <a16:creationId xmlns:a16="http://schemas.microsoft.com/office/drawing/2014/main" id="{FECF235B-E8F7-BBA5-9BCB-41AD1AFF19C7}"/>
                    </a:ext>
                  </a:extLst>
                </p:cNvPr>
                <p:cNvCxnSpPr>
                  <a:stCxn id="171" idx="7"/>
                  <a:endCxn id="173" idx="6"/>
                </p:cNvCxnSpPr>
                <p:nvPr/>
              </p:nvCxnSpPr>
              <p:spPr>
                <a:xfrm rot="16200000" flipH="1">
                  <a:off x="3153183" y="3765084"/>
                  <a:ext cx="96240" cy="4528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Connettore 1 545">
                  <a:extLst>
                    <a:ext uri="{FF2B5EF4-FFF2-40B4-BE49-F238E27FC236}">
                      <a16:creationId xmlns:a16="http://schemas.microsoft.com/office/drawing/2014/main" id="{A66339DB-BF54-A0BF-DC98-16DD60A4FF35}"/>
                    </a:ext>
                  </a:extLst>
                </p:cNvPr>
                <p:cNvCxnSpPr>
                  <a:stCxn id="173" idx="5"/>
                  <a:endCxn id="172" idx="5"/>
                </p:cNvCxnSpPr>
                <p:nvPr/>
              </p:nvCxnSpPr>
              <p:spPr>
                <a:xfrm rot="16200000" flipH="1">
                  <a:off x="3449914" y="4035173"/>
                  <a:ext cx="286313" cy="3529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Connettore 1 546">
                  <a:extLst>
                    <a:ext uri="{FF2B5EF4-FFF2-40B4-BE49-F238E27FC236}">
                      <a16:creationId xmlns:a16="http://schemas.microsoft.com/office/drawing/2014/main" id="{1CFA1030-7B14-9F4C-C844-1912444C69AE}"/>
                    </a:ext>
                  </a:extLst>
                </p:cNvPr>
                <p:cNvCxnSpPr>
                  <a:stCxn id="172" idx="5"/>
                  <a:endCxn id="181" idx="7"/>
                </p:cNvCxnSpPr>
                <p:nvPr/>
              </p:nvCxnSpPr>
              <p:spPr>
                <a:xfrm rot="5400000">
                  <a:off x="3650434" y="4473890"/>
                  <a:ext cx="2381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Connettore 1 547">
                  <a:extLst>
                    <a:ext uri="{FF2B5EF4-FFF2-40B4-BE49-F238E27FC236}">
                      <a16:creationId xmlns:a16="http://schemas.microsoft.com/office/drawing/2014/main" id="{F2ED9F78-E949-3464-99CF-F53075033B1A}"/>
                    </a:ext>
                  </a:extLst>
                </p:cNvPr>
                <p:cNvCxnSpPr>
                  <a:stCxn id="181" idx="1"/>
                  <a:endCxn id="176" idx="6"/>
                </p:cNvCxnSpPr>
                <p:nvPr/>
              </p:nvCxnSpPr>
              <p:spPr>
                <a:xfrm rot="16200000" flipV="1">
                  <a:off x="3478055" y="4352564"/>
                  <a:ext cx="190074" cy="29077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Connettore 1 548">
                  <a:extLst>
                    <a:ext uri="{FF2B5EF4-FFF2-40B4-BE49-F238E27FC236}">
                      <a16:creationId xmlns:a16="http://schemas.microsoft.com/office/drawing/2014/main" id="{0FCD106E-DB85-CAD9-1B54-482794B800E8}"/>
                    </a:ext>
                  </a:extLst>
                </p:cNvPr>
                <p:cNvCxnSpPr>
                  <a:stCxn id="176" idx="7"/>
                  <a:endCxn id="164" idx="4"/>
                </p:cNvCxnSpPr>
                <p:nvPr/>
              </p:nvCxnSpPr>
              <p:spPr>
                <a:xfrm rot="16200000" flipV="1">
                  <a:off x="3363497" y="4323338"/>
                  <a:ext cx="81804" cy="244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Connettore 1 549">
                  <a:extLst>
                    <a:ext uri="{FF2B5EF4-FFF2-40B4-BE49-F238E27FC236}">
                      <a16:creationId xmlns:a16="http://schemas.microsoft.com/office/drawing/2014/main" id="{17FEB570-2992-FC20-CB9D-853C37F4B951}"/>
                    </a:ext>
                  </a:extLst>
                </p:cNvPr>
                <p:cNvCxnSpPr>
                  <a:endCxn id="179" idx="5"/>
                </p:cNvCxnSpPr>
                <p:nvPr/>
              </p:nvCxnSpPr>
              <p:spPr>
                <a:xfrm rot="10800000">
                  <a:off x="2974899" y="4282613"/>
                  <a:ext cx="370680" cy="120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Connettore 1 550">
                  <a:extLst>
                    <a:ext uri="{FF2B5EF4-FFF2-40B4-BE49-F238E27FC236}">
                      <a16:creationId xmlns:a16="http://schemas.microsoft.com/office/drawing/2014/main" id="{3813A0BC-A94A-A59E-10EC-83CD99D2CC0D}"/>
                    </a:ext>
                  </a:extLst>
                </p:cNvPr>
                <p:cNvCxnSpPr>
                  <a:stCxn id="179" idx="7"/>
                  <a:endCxn id="166" idx="4"/>
                </p:cNvCxnSpPr>
                <p:nvPr/>
              </p:nvCxnSpPr>
              <p:spPr>
                <a:xfrm rot="16200000" flipV="1">
                  <a:off x="2417805" y="3672587"/>
                  <a:ext cx="514883" cy="5993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Connettore 1 551">
                  <a:extLst>
                    <a:ext uri="{FF2B5EF4-FFF2-40B4-BE49-F238E27FC236}">
                      <a16:creationId xmlns:a16="http://schemas.microsoft.com/office/drawing/2014/main" id="{FA3E2CB3-4F6F-2F56-0D18-3DF9F6F5EA54}"/>
                    </a:ext>
                  </a:extLst>
                </p:cNvPr>
                <p:cNvCxnSpPr>
                  <a:stCxn id="166" idx="3"/>
                </p:cNvCxnSpPr>
                <p:nvPr/>
              </p:nvCxnSpPr>
              <p:spPr>
                <a:xfrm rot="5400000">
                  <a:off x="1944703" y="3310542"/>
                  <a:ext cx="7217" cy="8012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2" name="Connettore 1 552">
                  <a:extLst>
                    <a:ext uri="{FF2B5EF4-FFF2-40B4-BE49-F238E27FC236}">
                      <a16:creationId xmlns:a16="http://schemas.microsoft.com/office/drawing/2014/main" id="{50969E63-37AC-9A54-B256-2AEBABAB5746}"/>
                    </a:ext>
                  </a:extLst>
                </p:cNvPr>
                <p:cNvCxnSpPr>
                  <a:stCxn id="175" idx="3"/>
                </p:cNvCxnSpPr>
                <p:nvPr/>
              </p:nvCxnSpPr>
              <p:spPr>
                <a:xfrm rot="5400000">
                  <a:off x="1740234" y="3180578"/>
                  <a:ext cx="271878" cy="6570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Ovale 65">
                <a:extLst>
                  <a:ext uri="{FF2B5EF4-FFF2-40B4-BE49-F238E27FC236}">
                    <a16:creationId xmlns:a16="http://schemas.microsoft.com/office/drawing/2014/main" id="{3DC5610C-7745-8A88-09D1-E0A3C610C616}"/>
                  </a:ext>
                </a:extLst>
              </p:cNvPr>
              <p:cNvSpPr/>
              <p:nvPr/>
            </p:nvSpPr>
            <p:spPr bwMode="auto">
              <a:xfrm rot="20100000" flipH="1" flipV="1">
                <a:off x="3625435" y="4848439"/>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 name="Ovale 66">
                <a:extLst>
                  <a:ext uri="{FF2B5EF4-FFF2-40B4-BE49-F238E27FC236}">
                    <a16:creationId xmlns:a16="http://schemas.microsoft.com/office/drawing/2014/main" id="{D9DDEBC9-C94D-2CBD-E7B1-669346BDA508}"/>
                  </a:ext>
                </a:extLst>
              </p:cNvPr>
              <p:cNvSpPr/>
              <p:nvPr/>
            </p:nvSpPr>
            <p:spPr bwMode="auto">
              <a:xfrm rot="20100000" flipH="1" flipV="1">
                <a:off x="3507052" y="481541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4" name="Ovale 67">
                <a:extLst>
                  <a:ext uri="{FF2B5EF4-FFF2-40B4-BE49-F238E27FC236}">
                    <a16:creationId xmlns:a16="http://schemas.microsoft.com/office/drawing/2014/main" id="{F1BB50D5-B369-A40F-5D6E-D1A6DB73EB34}"/>
                  </a:ext>
                </a:extLst>
              </p:cNvPr>
              <p:cNvSpPr/>
              <p:nvPr/>
            </p:nvSpPr>
            <p:spPr bwMode="auto">
              <a:xfrm rot="20100000" flipH="1" flipV="1">
                <a:off x="3637157" y="466555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 name="Ovale 68">
                <a:extLst>
                  <a:ext uri="{FF2B5EF4-FFF2-40B4-BE49-F238E27FC236}">
                    <a16:creationId xmlns:a16="http://schemas.microsoft.com/office/drawing/2014/main" id="{C2F6B14B-CCD6-5FBC-E5B9-340862506918}"/>
                  </a:ext>
                </a:extLst>
              </p:cNvPr>
              <p:cNvSpPr/>
              <p:nvPr/>
            </p:nvSpPr>
            <p:spPr bwMode="auto">
              <a:xfrm rot="20100000" flipH="1" flipV="1">
                <a:off x="3375774" y="475572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 name="Ovale 69">
                <a:extLst>
                  <a:ext uri="{FF2B5EF4-FFF2-40B4-BE49-F238E27FC236}">
                    <a16:creationId xmlns:a16="http://schemas.microsoft.com/office/drawing/2014/main" id="{3AE1AD3E-52D7-CF09-4AF7-A8A3E86F7D25}"/>
                  </a:ext>
                </a:extLst>
              </p:cNvPr>
              <p:cNvSpPr/>
              <p:nvPr/>
            </p:nvSpPr>
            <p:spPr bwMode="auto">
              <a:xfrm rot="20100000" flipH="1" flipV="1">
                <a:off x="3165965" y="472016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 name="Ovale 70">
                <a:extLst>
                  <a:ext uri="{FF2B5EF4-FFF2-40B4-BE49-F238E27FC236}">
                    <a16:creationId xmlns:a16="http://schemas.microsoft.com/office/drawing/2014/main" id="{C9CE3BAE-5192-8601-05C7-ACD99D351864}"/>
                  </a:ext>
                </a:extLst>
              </p:cNvPr>
              <p:cNvSpPr/>
              <p:nvPr/>
            </p:nvSpPr>
            <p:spPr bwMode="auto">
              <a:xfrm rot="20100000" flipH="1" flipV="1">
                <a:off x="3238636" y="4850978"/>
                <a:ext cx="43369"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 name="Ovale 71">
                <a:extLst>
                  <a:ext uri="{FF2B5EF4-FFF2-40B4-BE49-F238E27FC236}">
                    <a16:creationId xmlns:a16="http://schemas.microsoft.com/office/drawing/2014/main" id="{AB97A04C-3DA3-F43E-0707-99FFCD65CC14}"/>
                  </a:ext>
                </a:extLst>
              </p:cNvPr>
              <p:cNvSpPr/>
              <p:nvPr/>
            </p:nvSpPr>
            <p:spPr bwMode="auto">
              <a:xfrm rot="20100000" flipH="1" flipV="1">
                <a:off x="3279661" y="44687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9" name="Ovale 72">
                <a:extLst>
                  <a:ext uri="{FF2B5EF4-FFF2-40B4-BE49-F238E27FC236}">
                    <a16:creationId xmlns:a16="http://schemas.microsoft.com/office/drawing/2014/main" id="{7B6AFE9D-89F7-4C14-7CDA-EA5C936E5E19}"/>
                  </a:ext>
                </a:extLst>
              </p:cNvPr>
              <p:cNvSpPr/>
              <p:nvPr/>
            </p:nvSpPr>
            <p:spPr bwMode="auto">
              <a:xfrm rot="20100000" flipH="1" flipV="1">
                <a:off x="3051098" y="4583008"/>
                <a:ext cx="45713"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Ovale 73">
                <a:extLst>
                  <a:ext uri="{FF2B5EF4-FFF2-40B4-BE49-F238E27FC236}">
                    <a16:creationId xmlns:a16="http://schemas.microsoft.com/office/drawing/2014/main" id="{940BEF07-71B4-A86B-C002-8326DFE92CAB}"/>
                  </a:ext>
                </a:extLst>
              </p:cNvPr>
              <p:cNvSpPr/>
              <p:nvPr/>
            </p:nvSpPr>
            <p:spPr bwMode="auto">
              <a:xfrm rot="20100000" flipH="1" flipV="1">
                <a:off x="3480093" y="4539827"/>
                <a:ext cx="45713"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1" name="Ovale 74">
                <a:extLst>
                  <a:ext uri="{FF2B5EF4-FFF2-40B4-BE49-F238E27FC236}">
                    <a16:creationId xmlns:a16="http://schemas.microsoft.com/office/drawing/2014/main" id="{FED6BECA-5BD5-0C9F-7742-E9754FCF9AB8}"/>
                  </a:ext>
                </a:extLst>
              </p:cNvPr>
              <p:cNvSpPr/>
              <p:nvPr/>
            </p:nvSpPr>
            <p:spPr bwMode="auto">
              <a:xfrm rot="20100000" flipH="1" flipV="1">
                <a:off x="3442585" y="497670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Ovale 75">
                <a:extLst>
                  <a:ext uri="{FF2B5EF4-FFF2-40B4-BE49-F238E27FC236}">
                    <a16:creationId xmlns:a16="http://schemas.microsoft.com/office/drawing/2014/main" id="{5FE2BBFD-D634-6CF0-299C-AF1AF1201755}"/>
                  </a:ext>
                </a:extLst>
              </p:cNvPr>
              <p:cNvSpPr/>
              <p:nvPr/>
            </p:nvSpPr>
            <p:spPr bwMode="auto">
              <a:xfrm rot="20100000" flipH="1" flipV="1">
                <a:off x="3968867" y="50656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3" name="Ovale 76">
                <a:extLst>
                  <a:ext uri="{FF2B5EF4-FFF2-40B4-BE49-F238E27FC236}">
                    <a16:creationId xmlns:a16="http://schemas.microsoft.com/office/drawing/2014/main" id="{393AF5A2-E670-FA95-299E-946C2D6C649B}"/>
                  </a:ext>
                </a:extLst>
              </p:cNvPr>
              <p:cNvSpPr/>
              <p:nvPr/>
            </p:nvSpPr>
            <p:spPr bwMode="auto">
              <a:xfrm rot="20100000" flipH="1" flipV="1">
                <a:off x="4002858" y="4406478"/>
                <a:ext cx="43369"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 name="Ovale 77">
                <a:extLst>
                  <a:ext uri="{FF2B5EF4-FFF2-40B4-BE49-F238E27FC236}">
                    <a16:creationId xmlns:a16="http://schemas.microsoft.com/office/drawing/2014/main" id="{616C14D7-D93D-5E34-3092-747D0D5C3CB5}"/>
                  </a:ext>
                </a:extLst>
              </p:cNvPr>
              <p:cNvSpPr/>
              <p:nvPr/>
            </p:nvSpPr>
            <p:spPr bwMode="auto">
              <a:xfrm rot="20100000" flipH="1" flipV="1">
                <a:off x="3314825" y="4196928"/>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 name="Ovale 78">
                <a:extLst>
                  <a:ext uri="{FF2B5EF4-FFF2-40B4-BE49-F238E27FC236}">
                    <a16:creationId xmlns:a16="http://schemas.microsoft.com/office/drawing/2014/main" id="{5862EDA2-F219-17CD-7370-E55DFE1B8E02}"/>
                  </a:ext>
                </a:extLst>
              </p:cNvPr>
              <p:cNvSpPr/>
              <p:nvPr/>
            </p:nvSpPr>
            <p:spPr bwMode="auto">
              <a:xfrm rot="20100000" flipH="1" flipV="1">
                <a:off x="3808286" y="430233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 name="Ovale 79">
                <a:extLst>
                  <a:ext uri="{FF2B5EF4-FFF2-40B4-BE49-F238E27FC236}">
                    <a16:creationId xmlns:a16="http://schemas.microsoft.com/office/drawing/2014/main" id="{DF0708D2-E42E-81E2-CCFC-051067B73F66}"/>
                  </a:ext>
                </a:extLst>
              </p:cNvPr>
              <p:cNvSpPr/>
              <p:nvPr/>
            </p:nvSpPr>
            <p:spPr bwMode="auto">
              <a:xfrm rot="20100000" flipH="1" flipV="1">
                <a:off x="4008719" y="4209628"/>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Ovale 80">
                <a:extLst>
                  <a:ext uri="{FF2B5EF4-FFF2-40B4-BE49-F238E27FC236}">
                    <a16:creationId xmlns:a16="http://schemas.microsoft.com/office/drawing/2014/main" id="{E8FBB676-0D3D-8C23-6E44-D9CF86BA7A98}"/>
                  </a:ext>
                </a:extLst>
              </p:cNvPr>
              <p:cNvSpPr/>
              <p:nvPr/>
            </p:nvSpPr>
            <p:spPr bwMode="auto">
              <a:xfrm rot="20100000" flipH="1" flipV="1">
                <a:off x="4072014" y="455633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 name="Ovale 81">
                <a:extLst>
                  <a:ext uri="{FF2B5EF4-FFF2-40B4-BE49-F238E27FC236}">
                    <a16:creationId xmlns:a16="http://schemas.microsoft.com/office/drawing/2014/main" id="{A7C0AFC7-53C2-9063-FA43-6A6E1ADB8961}"/>
                  </a:ext>
                </a:extLst>
              </p:cNvPr>
              <p:cNvSpPr/>
              <p:nvPr/>
            </p:nvSpPr>
            <p:spPr bwMode="auto">
              <a:xfrm rot="20100000" flipH="1" flipV="1">
                <a:off x="4217357" y="4656668"/>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Ovale 82">
                <a:extLst>
                  <a:ext uri="{FF2B5EF4-FFF2-40B4-BE49-F238E27FC236}">
                    <a16:creationId xmlns:a16="http://schemas.microsoft.com/office/drawing/2014/main" id="{A8EADA80-06A1-B882-79FB-6F8C32D79CAD}"/>
                  </a:ext>
                </a:extLst>
              </p:cNvPr>
              <p:cNvSpPr/>
              <p:nvPr/>
            </p:nvSpPr>
            <p:spPr bwMode="auto">
              <a:xfrm rot="20100000" flipH="1" flipV="1">
                <a:off x="4326363" y="50021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Ovale 83">
                <a:extLst>
                  <a:ext uri="{FF2B5EF4-FFF2-40B4-BE49-F238E27FC236}">
                    <a16:creationId xmlns:a16="http://schemas.microsoft.com/office/drawing/2014/main" id="{BFB4D1B4-BF7C-7ABE-B9D7-F064E5B51D77}"/>
                  </a:ext>
                </a:extLst>
              </p:cNvPr>
              <p:cNvSpPr/>
              <p:nvPr/>
            </p:nvSpPr>
            <p:spPr bwMode="auto">
              <a:xfrm rot="20100000" flipH="1" flipV="1">
                <a:off x="4021612" y="51164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 name="Ovale 84">
                <a:extLst>
                  <a:ext uri="{FF2B5EF4-FFF2-40B4-BE49-F238E27FC236}">
                    <a16:creationId xmlns:a16="http://schemas.microsoft.com/office/drawing/2014/main" id="{0A880904-0F21-68AF-C3F9-91A81F94482D}"/>
                  </a:ext>
                </a:extLst>
              </p:cNvPr>
              <p:cNvSpPr/>
              <p:nvPr/>
            </p:nvSpPr>
            <p:spPr bwMode="auto">
              <a:xfrm rot="20100000" flipH="1" flipV="1">
                <a:off x="3624264" y="4340439"/>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Ovale 85">
                <a:extLst>
                  <a:ext uri="{FF2B5EF4-FFF2-40B4-BE49-F238E27FC236}">
                    <a16:creationId xmlns:a16="http://schemas.microsoft.com/office/drawing/2014/main" id="{2A222AA0-428E-4962-52AB-A48FC02097C8}"/>
                  </a:ext>
                </a:extLst>
              </p:cNvPr>
              <p:cNvSpPr/>
              <p:nvPr/>
            </p:nvSpPr>
            <p:spPr bwMode="auto">
              <a:xfrm rot="20100000" flipH="1" flipV="1">
                <a:off x="3105014" y="42528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Ovale 86">
                <a:extLst>
                  <a:ext uri="{FF2B5EF4-FFF2-40B4-BE49-F238E27FC236}">
                    <a16:creationId xmlns:a16="http://schemas.microsoft.com/office/drawing/2014/main" id="{FB677F31-C3C2-3C0E-DB84-1084D9549003}"/>
                  </a:ext>
                </a:extLst>
              </p:cNvPr>
              <p:cNvSpPr/>
              <p:nvPr/>
            </p:nvSpPr>
            <p:spPr bwMode="auto">
              <a:xfrm rot="20100000" flipH="1" flipV="1">
                <a:off x="3365225" y="4299799"/>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6" name="Ovale 87">
                <a:extLst>
                  <a:ext uri="{FF2B5EF4-FFF2-40B4-BE49-F238E27FC236}">
                    <a16:creationId xmlns:a16="http://schemas.microsoft.com/office/drawing/2014/main" id="{FFAF5879-F0E1-E129-7DAA-282CD9D038FA}"/>
                  </a:ext>
                </a:extLst>
              </p:cNvPr>
              <p:cNvSpPr/>
              <p:nvPr/>
            </p:nvSpPr>
            <p:spPr bwMode="auto">
              <a:xfrm rot="20100000" flipH="1" flipV="1">
                <a:off x="4009891" y="469730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7" name="Ovale 88">
                <a:extLst>
                  <a:ext uri="{FF2B5EF4-FFF2-40B4-BE49-F238E27FC236}">
                    <a16:creationId xmlns:a16="http://schemas.microsoft.com/office/drawing/2014/main" id="{658B0C5C-0A75-90E2-9BBF-83E54F0870B6}"/>
                  </a:ext>
                </a:extLst>
              </p:cNvPr>
              <p:cNvSpPr/>
              <p:nvPr/>
            </p:nvSpPr>
            <p:spPr bwMode="auto">
              <a:xfrm rot="20100000" flipH="1" flipV="1">
                <a:off x="4162266" y="4331548"/>
                <a:ext cx="44541"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8" name="Ovale 89">
                <a:extLst>
                  <a:ext uri="{FF2B5EF4-FFF2-40B4-BE49-F238E27FC236}">
                    <a16:creationId xmlns:a16="http://schemas.microsoft.com/office/drawing/2014/main" id="{78CA5242-2CFF-21AB-3C07-6A84B191D31D}"/>
                  </a:ext>
                </a:extLst>
              </p:cNvPr>
              <p:cNvSpPr/>
              <p:nvPr/>
            </p:nvSpPr>
            <p:spPr bwMode="auto">
              <a:xfrm rot="20100000" flipH="1" flipV="1">
                <a:off x="3284350" y="3974679"/>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9" name="Ovale 90">
                <a:extLst>
                  <a:ext uri="{FF2B5EF4-FFF2-40B4-BE49-F238E27FC236}">
                    <a16:creationId xmlns:a16="http://schemas.microsoft.com/office/drawing/2014/main" id="{F9B7997E-3D97-38D4-1046-BD7E934C58B3}"/>
                  </a:ext>
                </a:extLst>
              </p:cNvPr>
              <p:cNvSpPr/>
              <p:nvPr/>
            </p:nvSpPr>
            <p:spPr bwMode="auto">
              <a:xfrm rot="20100000" flipH="1" flipV="1">
                <a:off x="4136480" y="51164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0" name="Ovale 91">
                <a:extLst>
                  <a:ext uri="{FF2B5EF4-FFF2-40B4-BE49-F238E27FC236}">
                    <a16:creationId xmlns:a16="http://schemas.microsoft.com/office/drawing/2014/main" id="{93091822-1216-57E9-192C-C2907202969F}"/>
                  </a:ext>
                </a:extLst>
              </p:cNvPr>
              <p:cNvSpPr/>
              <p:nvPr/>
            </p:nvSpPr>
            <p:spPr bwMode="auto">
              <a:xfrm rot="20100000" flipH="1" flipV="1">
                <a:off x="4184538" y="479763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1" name="Ovale 92">
                <a:extLst>
                  <a:ext uri="{FF2B5EF4-FFF2-40B4-BE49-F238E27FC236}">
                    <a16:creationId xmlns:a16="http://schemas.microsoft.com/office/drawing/2014/main" id="{18BE3D03-3F7C-908C-3028-D9198810A92E}"/>
                  </a:ext>
                </a:extLst>
              </p:cNvPr>
              <p:cNvSpPr/>
              <p:nvPr/>
            </p:nvSpPr>
            <p:spPr bwMode="auto">
              <a:xfrm rot="20100000" flipH="1" flipV="1">
                <a:off x="3559797" y="408262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2" name="Ovale 93">
                <a:extLst>
                  <a:ext uri="{FF2B5EF4-FFF2-40B4-BE49-F238E27FC236}">
                    <a16:creationId xmlns:a16="http://schemas.microsoft.com/office/drawing/2014/main" id="{C2F977EA-1C3A-80FF-C694-D9C7FD0EB8FD}"/>
                  </a:ext>
                </a:extLst>
              </p:cNvPr>
              <p:cNvSpPr/>
              <p:nvPr/>
            </p:nvSpPr>
            <p:spPr bwMode="auto">
              <a:xfrm rot="20100000" flipH="1" flipV="1">
                <a:off x="4326363" y="48878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3" name="Ovale 94">
                <a:extLst>
                  <a:ext uri="{FF2B5EF4-FFF2-40B4-BE49-F238E27FC236}">
                    <a16:creationId xmlns:a16="http://schemas.microsoft.com/office/drawing/2014/main" id="{1FBADFAF-1A3F-458F-BFED-1EB7BDBAC778}"/>
                  </a:ext>
                </a:extLst>
              </p:cNvPr>
              <p:cNvSpPr/>
              <p:nvPr/>
            </p:nvSpPr>
            <p:spPr bwMode="auto">
              <a:xfrm rot="20100000" flipH="1" flipV="1">
                <a:off x="3127286" y="401277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74" name="Connettore 1 417">
                <a:extLst>
                  <a:ext uri="{FF2B5EF4-FFF2-40B4-BE49-F238E27FC236}">
                    <a16:creationId xmlns:a16="http://schemas.microsoft.com/office/drawing/2014/main" id="{253BAD2F-538E-E42E-00B2-BFA705D6BC6A}"/>
                  </a:ext>
                </a:extLst>
              </p:cNvPr>
              <p:cNvCxnSpPr>
                <a:stCxn id="29" idx="5"/>
                <a:endCxn id="69" idx="1"/>
              </p:cNvCxnSpPr>
              <p:nvPr/>
            </p:nvCxnSpPr>
            <p:spPr bwMode="auto">
              <a:xfrm rot="16200000" flipH="1" flipV="1">
                <a:off x="4191511" y="5002071"/>
                <a:ext cx="123190" cy="151203"/>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75" name="Connettore 1 418">
                <a:extLst>
                  <a:ext uri="{FF2B5EF4-FFF2-40B4-BE49-F238E27FC236}">
                    <a16:creationId xmlns:a16="http://schemas.microsoft.com/office/drawing/2014/main" id="{F7F64915-200F-F318-885E-BA7416A9F12C}"/>
                  </a:ext>
                </a:extLst>
              </p:cNvPr>
              <p:cNvCxnSpPr>
                <a:stCxn id="69" idx="6"/>
                <a:endCxn id="30" idx="4"/>
              </p:cNvCxnSpPr>
              <p:nvPr/>
            </p:nvCxnSpPr>
            <p:spPr bwMode="auto">
              <a:xfrm rot="10800000">
                <a:off x="4036850" y="5117678"/>
                <a:ext cx="101974" cy="2540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78" name="Connettore 1 419">
                <a:extLst>
                  <a:ext uri="{FF2B5EF4-FFF2-40B4-BE49-F238E27FC236}">
                    <a16:creationId xmlns:a16="http://schemas.microsoft.com/office/drawing/2014/main" id="{4E0774BF-7E4E-F45C-C9A6-CBC6F8A9A089}"/>
                  </a:ext>
                </a:extLst>
              </p:cNvPr>
              <p:cNvCxnSpPr>
                <a:stCxn id="72" idx="7"/>
                <a:endCxn id="29" idx="2"/>
              </p:cNvCxnSpPr>
              <p:nvPr/>
            </p:nvCxnSpPr>
            <p:spPr bwMode="auto">
              <a:xfrm rot="16200000" flipH="1">
                <a:off x="4310729" y="4953167"/>
                <a:ext cx="86360" cy="2930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0" name="Connettore 1 420">
                <a:extLst>
                  <a:ext uri="{FF2B5EF4-FFF2-40B4-BE49-F238E27FC236}">
                    <a16:creationId xmlns:a16="http://schemas.microsoft.com/office/drawing/2014/main" id="{54CD7F67-625C-9196-6EC0-683F96D2939E}"/>
                  </a:ext>
                </a:extLst>
              </p:cNvPr>
              <p:cNvCxnSpPr>
                <a:stCxn id="30" idx="3"/>
                <a:endCxn id="22" idx="6"/>
              </p:cNvCxnSpPr>
              <p:nvPr/>
            </p:nvCxnSpPr>
            <p:spPr bwMode="auto">
              <a:xfrm rot="16200000" flipV="1">
                <a:off x="4002026" y="5065175"/>
                <a:ext cx="21590" cy="80877"/>
              </a:xfrm>
              <a:prstGeom prst="line">
                <a:avLst/>
              </a:prstGeom>
              <a:solidFill>
                <a:srgbClr val="FFFF00"/>
              </a:solidFill>
              <a:ln w="19050"/>
            </p:spPr>
            <p:style>
              <a:lnRef idx="1">
                <a:schemeClr val="accent1"/>
              </a:lnRef>
              <a:fillRef idx="0">
                <a:schemeClr val="accent1"/>
              </a:fillRef>
              <a:effectRef idx="0">
                <a:schemeClr val="accent1"/>
              </a:effectRef>
              <a:fontRef idx="minor">
                <a:schemeClr val="tx1"/>
              </a:fontRef>
            </p:style>
          </p:cxnSp>
          <p:cxnSp>
            <p:nvCxnSpPr>
              <p:cNvPr id="81" name="Connettore 1 421">
                <a:extLst>
                  <a:ext uri="{FF2B5EF4-FFF2-40B4-BE49-F238E27FC236}">
                    <a16:creationId xmlns:a16="http://schemas.microsoft.com/office/drawing/2014/main" id="{C536CF05-D7A3-DA8D-61BF-DF89EEACF987}"/>
                  </a:ext>
                </a:extLst>
              </p:cNvPr>
              <p:cNvCxnSpPr>
                <a:stCxn id="70" idx="7"/>
                <a:endCxn id="72" idx="3"/>
              </p:cNvCxnSpPr>
              <p:nvPr/>
            </p:nvCxnSpPr>
            <p:spPr bwMode="auto">
              <a:xfrm rot="16200000" flipH="1">
                <a:off x="4251686" y="4782655"/>
                <a:ext cx="52070" cy="15823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2" name="Connettore 1 422">
                <a:extLst>
                  <a:ext uri="{FF2B5EF4-FFF2-40B4-BE49-F238E27FC236}">
                    <a16:creationId xmlns:a16="http://schemas.microsoft.com/office/drawing/2014/main" id="{433351EB-9AE8-7418-AEAD-FD6C65CBFA8F}"/>
                  </a:ext>
                </a:extLst>
              </p:cNvPr>
              <p:cNvCxnSpPr>
                <a:stCxn id="22" idx="3"/>
                <a:endCxn id="66" idx="7"/>
              </p:cNvCxnSpPr>
              <p:nvPr/>
            </p:nvCxnSpPr>
            <p:spPr bwMode="auto">
              <a:xfrm rot="5400000" flipH="1" flipV="1">
                <a:off x="3846550" y="4889372"/>
                <a:ext cx="330200" cy="222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3" name="Connettore 1 423">
                <a:extLst>
                  <a:ext uri="{FF2B5EF4-FFF2-40B4-BE49-F238E27FC236}">
                    <a16:creationId xmlns:a16="http://schemas.microsoft.com/office/drawing/2014/main" id="{D324FC8C-BF01-9A61-13AA-0009D27131F9}"/>
                  </a:ext>
                </a:extLst>
              </p:cNvPr>
              <p:cNvCxnSpPr>
                <a:stCxn id="28" idx="7"/>
                <a:endCxn id="70" idx="3"/>
              </p:cNvCxnSpPr>
              <p:nvPr/>
            </p:nvCxnSpPr>
            <p:spPr bwMode="auto">
              <a:xfrm rot="3900000">
                <a:off x="4178816" y="4718756"/>
                <a:ext cx="87630" cy="5743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4" name="Connettore 1 424">
                <a:extLst>
                  <a:ext uri="{FF2B5EF4-FFF2-40B4-BE49-F238E27FC236}">
                    <a16:creationId xmlns:a16="http://schemas.microsoft.com/office/drawing/2014/main" id="{50D39845-FD7C-27F9-0DB7-497CD905228A}"/>
                  </a:ext>
                </a:extLst>
              </p:cNvPr>
              <p:cNvCxnSpPr>
                <a:stCxn id="67" idx="5"/>
                <a:endCxn id="27" idx="3"/>
              </p:cNvCxnSpPr>
              <p:nvPr/>
            </p:nvCxnSpPr>
            <p:spPr bwMode="auto">
              <a:xfrm rot="3900000">
                <a:off x="4052172" y="4378844"/>
                <a:ext cx="165100" cy="1441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5" name="Connettore 1 425">
                <a:extLst>
                  <a:ext uri="{FF2B5EF4-FFF2-40B4-BE49-F238E27FC236}">
                    <a16:creationId xmlns:a16="http://schemas.microsoft.com/office/drawing/2014/main" id="{5990E9EE-293A-93F9-8692-3A3202D632CE}"/>
                  </a:ext>
                </a:extLst>
              </p:cNvPr>
              <p:cNvCxnSpPr>
                <a:stCxn id="27" idx="7"/>
              </p:cNvCxnSpPr>
              <p:nvPr/>
            </p:nvCxnSpPr>
            <p:spPr bwMode="auto">
              <a:xfrm rot="14700000" flipH="1">
                <a:off x="4088512" y="4590244"/>
                <a:ext cx="119380" cy="8204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6" name="Connettore 1 426">
                <a:extLst>
                  <a:ext uri="{FF2B5EF4-FFF2-40B4-BE49-F238E27FC236}">
                    <a16:creationId xmlns:a16="http://schemas.microsoft.com/office/drawing/2014/main" id="{67B178C8-04FD-4CCA-BF66-0B8D1516C407}"/>
                  </a:ext>
                </a:extLst>
              </p:cNvPr>
              <p:cNvCxnSpPr>
                <a:stCxn id="66" idx="5"/>
                <a:endCxn id="12" idx="1"/>
              </p:cNvCxnSpPr>
              <p:nvPr/>
            </p:nvCxnSpPr>
            <p:spPr bwMode="auto">
              <a:xfrm rot="16200000" flipH="1" flipV="1">
                <a:off x="3757432" y="4620207"/>
                <a:ext cx="163830" cy="34343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7" name="Connettore 1 427">
                <a:extLst>
                  <a:ext uri="{FF2B5EF4-FFF2-40B4-BE49-F238E27FC236}">
                    <a16:creationId xmlns:a16="http://schemas.microsoft.com/office/drawing/2014/main" id="{078D221F-F3DF-B1B3-81F5-B19B361C3C61}"/>
                  </a:ext>
                </a:extLst>
              </p:cNvPr>
              <p:cNvCxnSpPr>
                <a:stCxn id="13" idx="0"/>
                <a:endCxn id="21" idx="2"/>
              </p:cNvCxnSpPr>
              <p:nvPr/>
            </p:nvCxnSpPr>
            <p:spPr bwMode="auto">
              <a:xfrm rot="3900000">
                <a:off x="3460990" y="4866763"/>
                <a:ext cx="100330" cy="10431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8" name="Connettore 1 428">
                <a:extLst>
                  <a:ext uri="{FF2B5EF4-FFF2-40B4-BE49-F238E27FC236}">
                    <a16:creationId xmlns:a16="http://schemas.microsoft.com/office/drawing/2014/main" id="{A5EC3513-3A7B-ADF0-66C9-F3ADEC2661B2}"/>
                  </a:ext>
                </a:extLst>
              </p:cNvPr>
              <p:cNvCxnSpPr>
                <a:stCxn id="12" idx="7"/>
                <a:endCxn id="13" idx="0"/>
              </p:cNvCxnSpPr>
              <p:nvPr/>
            </p:nvCxnSpPr>
            <p:spPr bwMode="auto">
              <a:xfrm rot="14700000" flipV="1">
                <a:off x="3549829" y="4830078"/>
                <a:ext cx="76200" cy="7736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9" name="Connettore 1 429">
                <a:extLst>
                  <a:ext uri="{FF2B5EF4-FFF2-40B4-BE49-F238E27FC236}">
                    <a16:creationId xmlns:a16="http://schemas.microsoft.com/office/drawing/2014/main" id="{0A74FF1D-2971-4963-B24F-60E2868085F2}"/>
                  </a:ext>
                </a:extLst>
              </p:cNvPr>
              <p:cNvCxnSpPr>
                <a:stCxn id="21" idx="5"/>
                <a:endCxn id="17" idx="6"/>
              </p:cNvCxnSpPr>
              <p:nvPr/>
            </p:nvCxnSpPr>
            <p:spPr bwMode="auto">
              <a:xfrm rot="14700000" flipV="1">
                <a:off x="3249658" y="4865057"/>
                <a:ext cx="185420" cy="13948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0" name="Connettore 1 430">
                <a:extLst>
                  <a:ext uri="{FF2B5EF4-FFF2-40B4-BE49-F238E27FC236}">
                    <a16:creationId xmlns:a16="http://schemas.microsoft.com/office/drawing/2014/main" id="{032A10DC-D720-0F0C-F73E-9B796395F1AC}"/>
                  </a:ext>
                </a:extLst>
              </p:cNvPr>
              <p:cNvCxnSpPr>
                <a:stCxn id="17" idx="3"/>
                <a:endCxn id="15" idx="7"/>
              </p:cNvCxnSpPr>
              <p:nvPr/>
            </p:nvCxnSpPr>
            <p:spPr bwMode="auto">
              <a:xfrm rot="3900000" flipH="1" flipV="1">
                <a:off x="3327571" y="4755006"/>
                <a:ext cx="3810" cy="13479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1" name="Connettore 1 431">
                <a:extLst>
                  <a:ext uri="{FF2B5EF4-FFF2-40B4-BE49-F238E27FC236}">
                    <a16:creationId xmlns:a16="http://schemas.microsoft.com/office/drawing/2014/main" id="{E335C822-89DE-A3DE-2F37-078170A59E70}"/>
                  </a:ext>
                </a:extLst>
              </p:cNvPr>
              <p:cNvCxnSpPr>
                <a:stCxn id="15" idx="7"/>
                <a:endCxn id="16" idx="7"/>
              </p:cNvCxnSpPr>
              <p:nvPr/>
            </p:nvCxnSpPr>
            <p:spPr bwMode="auto">
              <a:xfrm rot="5400000" flipH="1">
                <a:off x="3267155" y="4668701"/>
                <a:ext cx="35560" cy="21215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2" name="Connettore 1 432">
                <a:extLst>
                  <a:ext uri="{FF2B5EF4-FFF2-40B4-BE49-F238E27FC236}">
                    <a16:creationId xmlns:a16="http://schemas.microsoft.com/office/drawing/2014/main" id="{AAFF143C-2502-5B45-8B94-DE216E079001}"/>
                  </a:ext>
                </a:extLst>
              </p:cNvPr>
              <p:cNvCxnSpPr>
                <a:stCxn id="16" idx="7"/>
                <a:endCxn id="19" idx="3"/>
              </p:cNvCxnSpPr>
              <p:nvPr/>
            </p:nvCxnSpPr>
            <p:spPr bwMode="auto">
              <a:xfrm rot="5400000" flipH="1">
                <a:off x="3043806" y="4621946"/>
                <a:ext cx="173990" cy="9611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3" name="Connettore 1 433">
                <a:extLst>
                  <a:ext uri="{FF2B5EF4-FFF2-40B4-BE49-F238E27FC236}">
                    <a16:creationId xmlns:a16="http://schemas.microsoft.com/office/drawing/2014/main" id="{0869CC78-74AF-B817-7091-3E93550D7E65}"/>
                  </a:ext>
                </a:extLst>
              </p:cNvPr>
              <p:cNvCxnSpPr>
                <a:stCxn id="19" idx="3"/>
                <a:endCxn id="18" idx="6"/>
              </p:cNvCxnSpPr>
              <p:nvPr/>
            </p:nvCxnSpPr>
            <p:spPr bwMode="auto">
              <a:xfrm rot="5400000" flipH="1" flipV="1">
                <a:off x="3139195" y="4440198"/>
                <a:ext cx="86360" cy="19926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4" name="Connettore 1 434">
                <a:extLst>
                  <a:ext uri="{FF2B5EF4-FFF2-40B4-BE49-F238E27FC236}">
                    <a16:creationId xmlns:a16="http://schemas.microsoft.com/office/drawing/2014/main" id="{10AE14A9-844D-0DD0-3140-A82EBC214B55}"/>
                  </a:ext>
                </a:extLst>
              </p:cNvPr>
              <p:cNvCxnSpPr>
                <a:stCxn id="18" idx="5"/>
                <a:endCxn id="20" idx="7"/>
              </p:cNvCxnSpPr>
              <p:nvPr/>
            </p:nvCxnSpPr>
            <p:spPr bwMode="auto">
              <a:xfrm rot="16200000" flipH="1">
                <a:off x="3341678" y="4423006"/>
                <a:ext cx="93980" cy="21332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5" name="Connettore 1 435">
                <a:extLst>
                  <a:ext uri="{FF2B5EF4-FFF2-40B4-BE49-F238E27FC236}">
                    <a16:creationId xmlns:a16="http://schemas.microsoft.com/office/drawing/2014/main" id="{1135A8B1-1716-C065-8F96-A988325A65A2}"/>
                  </a:ext>
                </a:extLst>
              </p:cNvPr>
              <p:cNvCxnSpPr>
                <a:stCxn id="20" idx="0"/>
                <a:endCxn id="14" idx="5"/>
              </p:cNvCxnSpPr>
              <p:nvPr/>
            </p:nvCxnSpPr>
            <p:spPr bwMode="auto">
              <a:xfrm rot="14700000" flipH="1">
                <a:off x="3500739" y="4590487"/>
                <a:ext cx="148590" cy="7267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6" name="Connettore 1 436">
                <a:extLst>
                  <a:ext uri="{FF2B5EF4-FFF2-40B4-BE49-F238E27FC236}">
                    <a16:creationId xmlns:a16="http://schemas.microsoft.com/office/drawing/2014/main" id="{F5EA20EC-B2BC-1EC9-A1A2-85B6DCFCA4C2}"/>
                  </a:ext>
                </a:extLst>
              </p:cNvPr>
              <p:cNvCxnSpPr>
                <a:stCxn id="14" idx="5"/>
                <a:endCxn id="23" idx="6"/>
              </p:cNvCxnSpPr>
              <p:nvPr/>
            </p:nvCxnSpPr>
            <p:spPr bwMode="auto">
              <a:xfrm rot="3900000" flipH="1" flipV="1">
                <a:off x="3788698" y="4340131"/>
                <a:ext cx="67310" cy="43368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7" name="Connettore 1 437">
                <a:extLst>
                  <a:ext uri="{FF2B5EF4-FFF2-40B4-BE49-F238E27FC236}">
                    <a16:creationId xmlns:a16="http://schemas.microsoft.com/office/drawing/2014/main" id="{7248FFDE-0426-D3C5-7E0E-53F40909EA8E}"/>
                  </a:ext>
                </a:extLst>
              </p:cNvPr>
              <p:cNvCxnSpPr>
                <a:stCxn id="23" idx="5"/>
                <a:endCxn id="25" idx="1"/>
              </p:cNvCxnSpPr>
              <p:nvPr/>
            </p:nvCxnSpPr>
            <p:spPr bwMode="auto">
              <a:xfrm rot="14700000" flipV="1">
                <a:off x="3852327" y="4323643"/>
                <a:ext cx="149860" cy="9963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8" name="Connettore 1 438">
                <a:extLst>
                  <a:ext uri="{FF2B5EF4-FFF2-40B4-BE49-F238E27FC236}">
                    <a16:creationId xmlns:a16="http://schemas.microsoft.com/office/drawing/2014/main" id="{2871CA8F-DBD2-A6BE-C1F6-1D1D39E4215B}"/>
                  </a:ext>
                </a:extLst>
              </p:cNvPr>
              <p:cNvCxnSpPr>
                <a:stCxn id="25" idx="3"/>
                <a:endCxn id="31" idx="2"/>
              </p:cNvCxnSpPr>
              <p:nvPr/>
            </p:nvCxnSpPr>
            <p:spPr bwMode="auto">
              <a:xfrm rot="16200000" flipH="1" flipV="1">
                <a:off x="3729116" y="4239683"/>
                <a:ext cx="46990" cy="17230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9" name="Connettore 1 439">
                <a:extLst>
                  <a:ext uri="{FF2B5EF4-FFF2-40B4-BE49-F238E27FC236}">
                    <a16:creationId xmlns:a16="http://schemas.microsoft.com/office/drawing/2014/main" id="{48EBFF05-B5A9-FD25-00FC-2274C9EFED59}"/>
                  </a:ext>
                </a:extLst>
              </p:cNvPr>
              <p:cNvCxnSpPr>
                <a:stCxn id="31" idx="7"/>
                <a:endCxn id="65" idx="6"/>
              </p:cNvCxnSpPr>
              <p:nvPr/>
            </p:nvCxnSpPr>
            <p:spPr bwMode="auto">
              <a:xfrm rot="5400000" flipH="1">
                <a:off x="3476377" y="4217759"/>
                <a:ext cx="50800" cy="27075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0" name="Connettore 1 440">
                <a:extLst>
                  <a:ext uri="{FF2B5EF4-FFF2-40B4-BE49-F238E27FC236}">
                    <a16:creationId xmlns:a16="http://schemas.microsoft.com/office/drawing/2014/main" id="{6AE447FE-4998-0D95-6970-68CE8E4B54A5}"/>
                  </a:ext>
                </a:extLst>
              </p:cNvPr>
              <p:cNvCxnSpPr>
                <a:stCxn id="65" idx="5"/>
                <a:endCxn id="64" idx="5"/>
              </p:cNvCxnSpPr>
              <p:nvPr/>
            </p:nvCxnSpPr>
            <p:spPr bwMode="auto">
              <a:xfrm rot="14700000" flipV="1">
                <a:off x="3161362" y="4181803"/>
                <a:ext cx="149860" cy="2156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1" name="Connettore 1 441">
                <a:extLst>
                  <a:ext uri="{FF2B5EF4-FFF2-40B4-BE49-F238E27FC236}">
                    <a16:creationId xmlns:a16="http://schemas.microsoft.com/office/drawing/2014/main" id="{6591AF6E-C416-6778-C751-6B99E42B325E}"/>
                  </a:ext>
                </a:extLst>
              </p:cNvPr>
              <p:cNvCxnSpPr>
                <a:stCxn id="64" idx="1"/>
              </p:cNvCxnSpPr>
              <p:nvPr/>
            </p:nvCxnSpPr>
            <p:spPr bwMode="auto">
              <a:xfrm rot="5400000" flipH="1">
                <a:off x="3017429" y="4149598"/>
                <a:ext cx="234950" cy="222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2" name="Connettore 1 442">
                <a:extLst>
                  <a:ext uri="{FF2B5EF4-FFF2-40B4-BE49-F238E27FC236}">
                    <a16:creationId xmlns:a16="http://schemas.microsoft.com/office/drawing/2014/main" id="{20DFAC8C-E1B7-A887-A3B9-2EC72DDA225B}"/>
                  </a:ext>
                </a:extLst>
              </p:cNvPr>
              <p:cNvCxnSpPr>
                <a:stCxn id="73" idx="1"/>
                <a:endCxn id="68" idx="6"/>
              </p:cNvCxnSpPr>
              <p:nvPr/>
            </p:nvCxnSpPr>
            <p:spPr bwMode="auto">
              <a:xfrm rot="5400000" flipH="1" flipV="1">
                <a:off x="3209721" y="3962379"/>
                <a:ext cx="35560" cy="11603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3" name="Connettore 1 443">
                <a:extLst>
                  <a:ext uri="{FF2B5EF4-FFF2-40B4-BE49-F238E27FC236}">
                    <a16:creationId xmlns:a16="http://schemas.microsoft.com/office/drawing/2014/main" id="{5E839B47-B1F0-2CF6-1C95-C24CD2CB3A99}"/>
                  </a:ext>
                </a:extLst>
              </p:cNvPr>
              <p:cNvCxnSpPr>
                <a:stCxn id="68" idx="7"/>
                <a:endCxn id="24" idx="4"/>
              </p:cNvCxnSpPr>
              <p:nvPr/>
            </p:nvCxnSpPr>
            <p:spPr bwMode="auto">
              <a:xfrm rot="16200000" flipH="1">
                <a:off x="3221577" y="4088444"/>
                <a:ext cx="184150" cy="3281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4" name="Connettore 1 444">
                <a:extLst>
                  <a:ext uri="{FF2B5EF4-FFF2-40B4-BE49-F238E27FC236}">
                    <a16:creationId xmlns:a16="http://schemas.microsoft.com/office/drawing/2014/main" id="{124CB582-F908-790C-51E4-8069A915419C}"/>
                  </a:ext>
                </a:extLst>
              </p:cNvPr>
              <p:cNvCxnSpPr>
                <a:endCxn id="71" idx="5"/>
              </p:cNvCxnSpPr>
              <p:nvPr/>
            </p:nvCxnSpPr>
            <p:spPr bwMode="auto">
              <a:xfrm rot="9300000" flipH="1" flipV="1">
                <a:off x="3345300" y="4138508"/>
                <a:ext cx="226218" cy="508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5" name="Connettore 1 445">
                <a:extLst>
                  <a:ext uri="{FF2B5EF4-FFF2-40B4-BE49-F238E27FC236}">
                    <a16:creationId xmlns:a16="http://schemas.microsoft.com/office/drawing/2014/main" id="{D7FA9D04-D228-EDEB-300C-939F4591CDA9}"/>
                  </a:ext>
                </a:extLst>
              </p:cNvPr>
              <p:cNvCxnSpPr>
                <a:stCxn id="71" idx="7"/>
                <a:endCxn id="26" idx="4"/>
              </p:cNvCxnSpPr>
              <p:nvPr/>
            </p:nvCxnSpPr>
            <p:spPr bwMode="auto">
              <a:xfrm rot="14700000" flipH="1">
                <a:off x="3661847" y="3981155"/>
                <a:ext cx="271780" cy="36804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6" name="Connettore 1 446">
                <a:extLst>
                  <a:ext uri="{FF2B5EF4-FFF2-40B4-BE49-F238E27FC236}">
                    <a16:creationId xmlns:a16="http://schemas.microsoft.com/office/drawing/2014/main" id="{B5F074D6-C303-1935-7A58-0339BAE02FF5}"/>
                  </a:ext>
                </a:extLst>
              </p:cNvPr>
              <p:cNvCxnSpPr>
                <a:stCxn id="26" idx="3"/>
              </p:cNvCxnSpPr>
              <p:nvPr/>
            </p:nvCxnSpPr>
            <p:spPr bwMode="auto">
              <a:xfrm rot="3900000" flipH="1" flipV="1">
                <a:off x="4255791" y="3858024"/>
                <a:ext cx="6350" cy="49111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7" name="Connettore 1 447">
                <a:extLst>
                  <a:ext uri="{FF2B5EF4-FFF2-40B4-BE49-F238E27FC236}">
                    <a16:creationId xmlns:a16="http://schemas.microsoft.com/office/drawing/2014/main" id="{51D5763E-6E10-EE1F-10DE-5FEB26E6926F}"/>
                  </a:ext>
                </a:extLst>
              </p:cNvPr>
              <p:cNvCxnSpPr>
                <a:stCxn id="67" idx="3"/>
              </p:cNvCxnSpPr>
              <p:nvPr/>
            </p:nvCxnSpPr>
            <p:spPr bwMode="auto">
              <a:xfrm rot="3900000" flipH="1" flipV="1">
                <a:off x="4272776" y="3981304"/>
                <a:ext cx="143510" cy="40203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sp>
            <p:nvSpPr>
              <p:cNvPr id="108" name="Ovale 126">
                <a:extLst>
                  <a:ext uri="{FF2B5EF4-FFF2-40B4-BE49-F238E27FC236}">
                    <a16:creationId xmlns:a16="http://schemas.microsoft.com/office/drawing/2014/main" id="{34FB8174-7D47-090E-213A-7AAC3E466438}"/>
                  </a:ext>
                </a:extLst>
              </p:cNvPr>
              <p:cNvSpPr/>
              <p:nvPr/>
            </p:nvSpPr>
            <p:spPr bwMode="auto">
              <a:xfrm rot="5400000" flipH="1">
                <a:off x="3655078" y="51465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9" name="Ovale 127">
                <a:extLst>
                  <a:ext uri="{FF2B5EF4-FFF2-40B4-BE49-F238E27FC236}">
                    <a16:creationId xmlns:a16="http://schemas.microsoft.com/office/drawing/2014/main" id="{CF55DA9D-DA3D-47CA-9653-D415C2A23CAB}"/>
                  </a:ext>
                </a:extLst>
              </p:cNvPr>
              <p:cNvSpPr/>
              <p:nvPr/>
            </p:nvSpPr>
            <p:spPr bwMode="auto">
              <a:xfrm rot="5400000" flipH="1">
                <a:off x="3806867" y="5031663"/>
                <a:ext cx="3683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0" name="Ovale 128">
                <a:extLst>
                  <a:ext uri="{FF2B5EF4-FFF2-40B4-BE49-F238E27FC236}">
                    <a16:creationId xmlns:a16="http://schemas.microsoft.com/office/drawing/2014/main" id="{61BA7455-3AE3-5105-969B-5CC3D77F43D0}"/>
                  </a:ext>
                </a:extLst>
              </p:cNvPr>
              <p:cNvSpPr/>
              <p:nvPr/>
            </p:nvSpPr>
            <p:spPr bwMode="auto">
              <a:xfrm rot="5400000" flipH="1">
                <a:off x="3312184" y="52983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1" name="Ovale 129">
                <a:extLst>
                  <a:ext uri="{FF2B5EF4-FFF2-40B4-BE49-F238E27FC236}">
                    <a16:creationId xmlns:a16="http://schemas.microsoft.com/office/drawing/2014/main" id="{DC9E4AE0-A208-B9D7-E03A-5997014155CE}"/>
                  </a:ext>
                </a:extLst>
              </p:cNvPr>
              <p:cNvSpPr/>
              <p:nvPr/>
            </p:nvSpPr>
            <p:spPr bwMode="auto">
              <a:xfrm rot="5400000" flipH="1">
                <a:off x="3502702" y="513765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2" name="Ovale 130">
                <a:extLst>
                  <a:ext uri="{FF2B5EF4-FFF2-40B4-BE49-F238E27FC236}">
                    <a16:creationId xmlns:a16="http://schemas.microsoft.com/office/drawing/2014/main" id="{CB4DBF11-2C9A-515F-A44C-9AB6F69F9152}"/>
                  </a:ext>
                </a:extLst>
              </p:cNvPr>
              <p:cNvSpPr/>
              <p:nvPr/>
            </p:nvSpPr>
            <p:spPr bwMode="auto">
              <a:xfrm rot="5400000" flipH="1">
                <a:off x="3388421" y="5137074"/>
                <a:ext cx="3683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3" name="Ovale 131">
                <a:extLst>
                  <a:ext uri="{FF2B5EF4-FFF2-40B4-BE49-F238E27FC236}">
                    <a16:creationId xmlns:a16="http://schemas.microsoft.com/office/drawing/2014/main" id="{3675DB40-7E8B-D43C-0822-BB2A08D9D4C5}"/>
                  </a:ext>
                </a:extLst>
              </p:cNvPr>
              <p:cNvSpPr/>
              <p:nvPr/>
            </p:nvSpPr>
            <p:spPr bwMode="auto">
              <a:xfrm rot="5400000" flipH="1">
                <a:off x="3531370" y="4993612"/>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4" name="Ovale 132">
                <a:extLst>
                  <a:ext uri="{FF2B5EF4-FFF2-40B4-BE49-F238E27FC236}">
                    <a16:creationId xmlns:a16="http://schemas.microsoft.com/office/drawing/2014/main" id="{AB4DE293-4614-9F3B-856C-2A8A0454F238}"/>
                  </a:ext>
                </a:extLst>
              </p:cNvPr>
              <p:cNvSpPr/>
              <p:nvPr/>
            </p:nvSpPr>
            <p:spPr bwMode="auto">
              <a:xfrm rot="5400000" flipH="1">
                <a:off x="3198537" y="5031663"/>
                <a:ext cx="3683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5" name="Ovale 133">
                <a:extLst>
                  <a:ext uri="{FF2B5EF4-FFF2-40B4-BE49-F238E27FC236}">
                    <a16:creationId xmlns:a16="http://schemas.microsoft.com/office/drawing/2014/main" id="{03554817-A6BA-0E8A-E20A-FDAACEAFC71E}"/>
                  </a:ext>
                </a:extLst>
              </p:cNvPr>
              <p:cNvSpPr/>
              <p:nvPr/>
            </p:nvSpPr>
            <p:spPr bwMode="auto">
              <a:xfrm rot="5400000" flipH="1">
                <a:off x="3312818" y="50322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6" name="Ovale 134">
                <a:extLst>
                  <a:ext uri="{FF2B5EF4-FFF2-40B4-BE49-F238E27FC236}">
                    <a16:creationId xmlns:a16="http://schemas.microsoft.com/office/drawing/2014/main" id="{B22EDF49-93A5-93FC-C76C-6B4083DF42EB}"/>
                  </a:ext>
                </a:extLst>
              </p:cNvPr>
              <p:cNvSpPr/>
              <p:nvPr/>
            </p:nvSpPr>
            <p:spPr bwMode="auto">
              <a:xfrm rot="5400000" flipH="1">
                <a:off x="3159808" y="51840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7" name="Ovale 135">
                <a:extLst>
                  <a:ext uri="{FF2B5EF4-FFF2-40B4-BE49-F238E27FC236}">
                    <a16:creationId xmlns:a16="http://schemas.microsoft.com/office/drawing/2014/main" id="{AF6CFF5A-D8A6-91ED-44C1-B624FA59388D}"/>
                  </a:ext>
                </a:extLst>
              </p:cNvPr>
              <p:cNvSpPr/>
              <p:nvPr/>
            </p:nvSpPr>
            <p:spPr bwMode="auto">
              <a:xfrm rot="5400000" flipH="1">
                <a:off x="3731265" y="49179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8" name="Ovale 136">
                <a:extLst>
                  <a:ext uri="{FF2B5EF4-FFF2-40B4-BE49-F238E27FC236}">
                    <a16:creationId xmlns:a16="http://schemas.microsoft.com/office/drawing/2014/main" id="{1FBC391D-5527-D2A7-FF9C-74C2433A2669}"/>
                  </a:ext>
                </a:extLst>
              </p:cNvPr>
              <p:cNvSpPr/>
              <p:nvPr/>
            </p:nvSpPr>
            <p:spPr bwMode="auto">
              <a:xfrm rot="5400000" flipH="1">
                <a:off x="3920514" y="5525743"/>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9" name="Ovale 137">
                <a:extLst>
                  <a:ext uri="{FF2B5EF4-FFF2-40B4-BE49-F238E27FC236}">
                    <a16:creationId xmlns:a16="http://schemas.microsoft.com/office/drawing/2014/main" id="{C06C28FC-863E-F4F3-1B5A-BD29CFF08301}"/>
                  </a:ext>
                </a:extLst>
              </p:cNvPr>
              <p:cNvSpPr/>
              <p:nvPr/>
            </p:nvSpPr>
            <p:spPr bwMode="auto">
              <a:xfrm rot="5400000" flipH="1">
                <a:off x="3540162" y="5373929"/>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0" name="Ovale 138">
                <a:extLst>
                  <a:ext uri="{FF2B5EF4-FFF2-40B4-BE49-F238E27FC236}">
                    <a16:creationId xmlns:a16="http://schemas.microsoft.com/office/drawing/2014/main" id="{D283F6E1-334D-B8C6-FED2-350A4753F99B}"/>
                  </a:ext>
                </a:extLst>
              </p:cNvPr>
              <p:cNvSpPr/>
              <p:nvPr/>
            </p:nvSpPr>
            <p:spPr bwMode="auto">
              <a:xfrm rot="5400000" flipH="1">
                <a:off x="3235996"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1" name="Ovale 139">
                <a:extLst>
                  <a:ext uri="{FF2B5EF4-FFF2-40B4-BE49-F238E27FC236}">
                    <a16:creationId xmlns:a16="http://schemas.microsoft.com/office/drawing/2014/main" id="{8A0EE919-61FC-5E57-945C-0C15BAD4CE61}"/>
                  </a:ext>
                </a:extLst>
              </p:cNvPr>
              <p:cNvSpPr/>
              <p:nvPr/>
            </p:nvSpPr>
            <p:spPr bwMode="auto">
              <a:xfrm rot="5400000" flipH="1">
                <a:off x="3387786" y="5450129"/>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2" name="Ovale 140">
                <a:extLst>
                  <a:ext uri="{FF2B5EF4-FFF2-40B4-BE49-F238E27FC236}">
                    <a16:creationId xmlns:a16="http://schemas.microsoft.com/office/drawing/2014/main" id="{DD0A8216-8D9A-D886-4A92-5EE7411FFECF}"/>
                  </a:ext>
                </a:extLst>
              </p:cNvPr>
              <p:cNvSpPr/>
              <p:nvPr/>
            </p:nvSpPr>
            <p:spPr bwMode="auto">
              <a:xfrm rot="5400000" flipH="1">
                <a:off x="3387786" y="5829858"/>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3" name="Ovale 141">
                <a:extLst>
                  <a:ext uri="{FF2B5EF4-FFF2-40B4-BE49-F238E27FC236}">
                    <a16:creationId xmlns:a16="http://schemas.microsoft.com/office/drawing/2014/main" id="{6FC83628-F7B7-2F1C-A658-EDC0264F7040}"/>
                  </a:ext>
                </a:extLst>
              </p:cNvPr>
              <p:cNvSpPr/>
              <p:nvPr/>
            </p:nvSpPr>
            <p:spPr bwMode="auto">
              <a:xfrm rot="5400000" flipH="1">
                <a:off x="3616349" y="5753658"/>
                <a:ext cx="3810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4" name="Ovale 142">
                <a:extLst>
                  <a:ext uri="{FF2B5EF4-FFF2-40B4-BE49-F238E27FC236}">
                    <a16:creationId xmlns:a16="http://schemas.microsoft.com/office/drawing/2014/main" id="{81DF7618-2582-B187-49E9-0E32DD7F5A7F}"/>
                  </a:ext>
                </a:extLst>
              </p:cNvPr>
              <p:cNvSpPr/>
              <p:nvPr/>
            </p:nvSpPr>
            <p:spPr bwMode="auto">
              <a:xfrm rot="5400000" flipH="1">
                <a:off x="3768138" y="56780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5" name="Ovale 143">
                <a:extLst>
                  <a:ext uri="{FF2B5EF4-FFF2-40B4-BE49-F238E27FC236}">
                    <a16:creationId xmlns:a16="http://schemas.microsoft.com/office/drawing/2014/main" id="{6D386C04-B652-67FF-16C2-8A30F15EDB51}"/>
                  </a:ext>
                </a:extLst>
              </p:cNvPr>
              <p:cNvSpPr/>
              <p:nvPr/>
            </p:nvSpPr>
            <p:spPr bwMode="auto">
              <a:xfrm rot="5400000" flipH="1">
                <a:off x="4338374" y="5293918"/>
                <a:ext cx="3810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6" name="Ovale 144">
                <a:extLst>
                  <a:ext uri="{FF2B5EF4-FFF2-40B4-BE49-F238E27FC236}">
                    <a16:creationId xmlns:a16="http://schemas.microsoft.com/office/drawing/2014/main" id="{4EC248A1-A68A-7A0E-9EC8-7E6C0F9284D1}"/>
                  </a:ext>
                </a:extLst>
              </p:cNvPr>
              <p:cNvSpPr/>
              <p:nvPr/>
            </p:nvSpPr>
            <p:spPr bwMode="auto">
              <a:xfrm rot="5400000" flipH="1">
                <a:off x="4110397" y="529450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7" name="Ovale 145">
                <a:extLst>
                  <a:ext uri="{FF2B5EF4-FFF2-40B4-BE49-F238E27FC236}">
                    <a16:creationId xmlns:a16="http://schemas.microsoft.com/office/drawing/2014/main" id="{0DC1494C-3BC5-1FDE-EB78-059DED9D2835}"/>
                  </a:ext>
                </a:extLst>
              </p:cNvPr>
              <p:cNvSpPr/>
              <p:nvPr/>
            </p:nvSpPr>
            <p:spPr bwMode="auto">
              <a:xfrm rot="5400000" flipH="1">
                <a:off x="3235996" y="54888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8" name="Ovale 146">
                <a:extLst>
                  <a:ext uri="{FF2B5EF4-FFF2-40B4-BE49-F238E27FC236}">
                    <a16:creationId xmlns:a16="http://schemas.microsoft.com/office/drawing/2014/main" id="{FE1332C1-AE1B-09E7-4AC3-4D81EEEB740B}"/>
                  </a:ext>
                </a:extLst>
              </p:cNvPr>
              <p:cNvSpPr/>
              <p:nvPr/>
            </p:nvSpPr>
            <p:spPr bwMode="auto">
              <a:xfrm rot="5400000" flipH="1">
                <a:off x="3083621" y="5453352"/>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9" name="Ovale 147">
                <a:extLst>
                  <a:ext uri="{FF2B5EF4-FFF2-40B4-BE49-F238E27FC236}">
                    <a16:creationId xmlns:a16="http://schemas.microsoft.com/office/drawing/2014/main" id="{483F9DDE-BD53-293E-7E63-3664B453493A}"/>
                  </a:ext>
                </a:extLst>
              </p:cNvPr>
              <p:cNvSpPr/>
              <p:nvPr/>
            </p:nvSpPr>
            <p:spPr bwMode="auto">
              <a:xfrm rot="5400000" flipH="1">
                <a:off x="3159808" y="54888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0" name="Ovale 148">
                <a:extLst>
                  <a:ext uri="{FF2B5EF4-FFF2-40B4-BE49-F238E27FC236}">
                    <a16:creationId xmlns:a16="http://schemas.microsoft.com/office/drawing/2014/main" id="{80893110-E05D-4EEB-0E80-411FB0B925AA}"/>
                  </a:ext>
                </a:extLst>
              </p:cNvPr>
              <p:cNvSpPr/>
              <p:nvPr/>
            </p:nvSpPr>
            <p:spPr bwMode="auto">
              <a:xfrm rot="5400000" flipH="1">
                <a:off x="3844326" y="53745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1" name="Ovale 149">
                <a:extLst>
                  <a:ext uri="{FF2B5EF4-FFF2-40B4-BE49-F238E27FC236}">
                    <a16:creationId xmlns:a16="http://schemas.microsoft.com/office/drawing/2014/main" id="{CAFA440D-B5E3-554B-5DDC-4819F3BF14B6}"/>
                  </a:ext>
                </a:extLst>
              </p:cNvPr>
              <p:cNvSpPr/>
              <p:nvPr/>
            </p:nvSpPr>
            <p:spPr bwMode="auto">
              <a:xfrm rot="5400000" flipH="1">
                <a:off x="3451080" y="5906058"/>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2" name="Ovale 150">
                <a:extLst>
                  <a:ext uri="{FF2B5EF4-FFF2-40B4-BE49-F238E27FC236}">
                    <a16:creationId xmlns:a16="http://schemas.microsoft.com/office/drawing/2014/main" id="{D5A87AD1-217C-EDDC-C2B8-07E8A1124D3B}"/>
                  </a:ext>
                </a:extLst>
              </p:cNvPr>
              <p:cNvSpPr/>
              <p:nvPr/>
            </p:nvSpPr>
            <p:spPr bwMode="auto">
              <a:xfrm rot="5400000" flipH="1">
                <a:off x="3122301"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3" name="Ovale 151">
                <a:extLst>
                  <a:ext uri="{FF2B5EF4-FFF2-40B4-BE49-F238E27FC236}">
                    <a16:creationId xmlns:a16="http://schemas.microsoft.com/office/drawing/2014/main" id="{A1DCFB31-BA36-CEE4-E35F-93FACED4A100}"/>
                  </a:ext>
                </a:extLst>
              </p:cNvPr>
              <p:cNvSpPr/>
              <p:nvPr/>
            </p:nvSpPr>
            <p:spPr bwMode="auto">
              <a:xfrm rot="5400000" flipH="1">
                <a:off x="4263407" y="51465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4" name="Ovale 152">
                <a:extLst>
                  <a:ext uri="{FF2B5EF4-FFF2-40B4-BE49-F238E27FC236}">
                    <a16:creationId xmlns:a16="http://schemas.microsoft.com/office/drawing/2014/main" id="{2EE336E8-1730-CC5F-9518-21A45004DC4E}"/>
                  </a:ext>
                </a:extLst>
              </p:cNvPr>
              <p:cNvSpPr/>
              <p:nvPr/>
            </p:nvSpPr>
            <p:spPr bwMode="auto">
              <a:xfrm rot="5400000" flipH="1">
                <a:off x="3882470" y="564057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5" name="Ovale 153">
                <a:extLst>
                  <a:ext uri="{FF2B5EF4-FFF2-40B4-BE49-F238E27FC236}">
                    <a16:creationId xmlns:a16="http://schemas.microsoft.com/office/drawing/2014/main" id="{72F986E9-146F-1241-7821-86005EC7A951}"/>
                  </a:ext>
                </a:extLst>
              </p:cNvPr>
              <p:cNvSpPr/>
              <p:nvPr/>
            </p:nvSpPr>
            <p:spPr bwMode="auto">
              <a:xfrm rot="5400000" flipH="1">
                <a:off x="3349692"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6" name="Ovale 154">
                <a:extLst>
                  <a:ext uri="{FF2B5EF4-FFF2-40B4-BE49-F238E27FC236}">
                    <a16:creationId xmlns:a16="http://schemas.microsoft.com/office/drawing/2014/main" id="{C36ADCD4-275D-F751-7F4A-F6716B158181}"/>
                  </a:ext>
                </a:extLst>
              </p:cNvPr>
              <p:cNvSpPr/>
              <p:nvPr/>
            </p:nvSpPr>
            <p:spPr bwMode="auto">
              <a:xfrm rot="5400000" flipH="1">
                <a:off x="4186586" y="55269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7" name="Ovale 155">
                <a:extLst>
                  <a:ext uri="{FF2B5EF4-FFF2-40B4-BE49-F238E27FC236}">
                    <a16:creationId xmlns:a16="http://schemas.microsoft.com/office/drawing/2014/main" id="{CEE4C6F6-D9CB-C0BF-B7E2-CBF1961CDB32}"/>
                  </a:ext>
                </a:extLst>
              </p:cNvPr>
              <p:cNvSpPr/>
              <p:nvPr/>
            </p:nvSpPr>
            <p:spPr bwMode="auto">
              <a:xfrm rot="5400000" flipH="1">
                <a:off x="3083621" y="5601943"/>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138" name="Connettore 1 478">
                <a:extLst>
                  <a:ext uri="{FF2B5EF4-FFF2-40B4-BE49-F238E27FC236}">
                    <a16:creationId xmlns:a16="http://schemas.microsoft.com/office/drawing/2014/main" id="{D6A41748-16BB-D946-E719-74D91B8F6F89}"/>
                  </a:ext>
                </a:extLst>
              </p:cNvPr>
              <p:cNvCxnSpPr>
                <a:stCxn id="111" idx="7"/>
                <a:endCxn id="112" idx="7"/>
              </p:cNvCxnSpPr>
              <p:nvPr/>
            </p:nvCxnSpPr>
            <p:spPr bwMode="auto">
              <a:xfrm rot="10800000">
                <a:off x="3420315" y="5143078"/>
                <a:ext cx="113695" cy="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cxnSp>
            <p:nvCxnSpPr>
              <p:cNvPr id="139" name="Connettore 1 479">
                <a:extLst>
                  <a:ext uri="{FF2B5EF4-FFF2-40B4-BE49-F238E27FC236}">
                    <a16:creationId xmlns:a16="http://schemas.microsoft.com/office/drawing/2014/main" id="{F1AF1E5A-4BFC-915F-189B-1B740A523558}"/>
                  </a:ext>
                </a:extLst>
              </p:cNvPr>
              <p:cNvCxnSpPr>
                <a:stCxn id="112" idx="7"/>
                <a:endCxn id="115" idx="3"/>
              </p:cNvCxnSpPr>
              <p:nvPr/>
            </p:nvCxnSpPr>
            <p:spPr bwMode="auto">
              <a:xfrm rot="10800000">
                <a:off x="3317169" y="5064339"/>
                <a:ext cx="103146" cy="7874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cxnSp>
            <p:nvCxnSpPr>
              <p:cNvPr id="140" name="Connettore 1 480">
                <a:extLst>
                  <a:ext uri="{FF2B5EF4-FFF2-40B4-BE49-F238E27FC236}">
                    <a16:creationId xmlns:a16="http://schemas.microsoft.com/office/drawing/2014/main" id="{845A2012-75E5-E746-FB45-FA3DAFF54D02}"/>
                  </a:ext>
                </a:extLst>
              </p:cNvPr>
              <p:cNvCxnSpPr>
                <a:stCxn id="114" idx="5"/>
                <a:endCxn id="116" idx="7"/>
              </p:cNvCxnSpPr>
              <p:nvPr/>
            </p:nvCxnSpPr>
            <p:spPr bwMode="auto">
              <a:xfrm rot="10800000" flipV="1">
                <a:off x="3192924" y="5037667"/>
                <a:ext cx="10549" cy="15240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grpSp>
            <p:nvGrpSpPr>
              <p:cNvPr id="141" name="Gruppo 280">
                <a:extLst>
                  <a:ext uri="{FF2B5EF4-FFF2-40B4-BE49-F238E27FC236}">
                    <a16:creationId xmlns:a16="http://schemas.microsoft.com/office/drawing/2014/main" id="{9B246BD1-989B-61DB-447D-665091436292}"/>
                  </a:ext>
                </a:extLst>
              </p:cNvPr>
              <p:cNvGrpSpPr>
                <a:grpSpLocks/>
              </p:cNvGrpSpPr>
              <p:nvPr/>
            </p:nvGrpSpPr>
            <p:grpSpPr bwMode="auto">
              <a:xfrm>
                <a:off x="2590454" y="4462358"/>
                <a:ext cx="379767" cy="276999"/>
                <a:chOff x="6988373" y="2022598"/>
                <a:chExt cx="720080" cy="524935"/>
              </a:xfrm>
            </p:grpSpPr>
            <p:sp>
              <p:nvSpPr>
                <p:cNvPr id="150" name="Ovale 168">
                  <a:extLst>
                    <a:ext uri="{FF2B5EF4-FFF2-40B4-BE49-F238E27FC236}">
                      <a16:creationId xmlns:a16="http://schemas.microsoft.com/office/drawing/2014/main" id="{F1ADC7D7-523F-B4E9-65E8-1FA06196E121}"/>
                    </a:ext>
                  </a:extLst>
                </p:cNvPr>
                <p:cNvSpPr/>
                <p:nvPr/>
              </p:nvSpPr>
              <p:spPr>
                <a:xfrm>
                  <a:off x="7163947" y="2061104"/>
                  <a:ext cx="360040" cy="3610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51" name="CasellaDiTesto 279">
                  <a:extLst>
                    <a:ext uri="{FF2B5EF4-FFF2-40B4-BE49-F238E27FC236}">
                      <a16:creationId xmlns:a16="http://schemas.microsoft.com/office/drawing/2014/main" id="{E01AA5E2-9B69-AA83-629D-33319D79B3C1}"/>
                    </a:ext>
                  </a:extLst>
                </p:cNvPr>
                <p:cNvSpPr txBox="1">
                  <a:spLocks noChangeArrowheads="1"/>
                </p:cNvSpPr>
                <p:nvPr/>
              </p:nvSpPr>
              <p:spPr bwMode="auto">
                <a:xfrm>
                  <a:off x="6988373" y="2022598"/>
                  <a:ext cx="720080" cy="524935"/>
                </a:xfrm>
                <a:prstGeom prst="rect">
                  <a:avLst/>
                </a:prstGeom>
                <a:noFill/>
                <a:ln w="9525">
                  <a:noFill/>
                  <a:miter lim="800000"/>
                  <a:headEnd/>
                  <a:tailEnd/>
                </a:ln>
              </p:spPr>
              <p:txBody>
                <a:bodyPr>
                  <a:spAutoFit/>
                </a:bodyPr>
                <a:lstStyle/>
                <a:p>
                  <a:pPr algn="ctr"/>
                  <a:r>
                    <a:rPr lang="it-IT" sz="1200" b="1" dirty="0">
                      <a:latin typeface="Calibri" pitchFamily="1" charset="0"/>
                    </a:rPr>
                    <a:t>1</a:t>
                  </a:r>
                </a:p>
              </p:txBody>
            </p:sp>
          </p:grpSp>
          <p:grpSp>
            <p:nvGrpSpPr>
              <p:cNvPr id="142" name="Gruppo 281">
                <a:extLst>
                  <a:ext uri="{FF2B5EF4-FFF2-40B4-BE49-F238E27FC236}">
                    <a16:creationId xmlns:a16="http://schemas.microsoft.com/office/drawing/2014/main" id="{35C88D15-5FD6-89E9-DD69-869372A40D13}"/>
                  </a:ext>
                </a:extLst>
              </p:cNvPr>
              <p:cNvGrpSpPr>
                <a:grpSpLocks/>
              </p:cNvGrpSpPr>
              <p:nvPr/>
            </p:nvGrpSpPr>
            <p:grpSpPr bwMode="auto">
              <a:xfrm>
                <a:off x="3463683" y="4422988"/>
                <a:ext cx="380939" cy="276999"/>
                <a:chOff x="6988373" y="2022598"/>
                <a:chExt cx="720080" cy="524935"/>
              </a:xfrm>
            </p:grpSpPr>
            <p:sp>
              <p:nvSpPr>
                <p:cNvPr id="148" name="Ovale 166">
                  <a:extLst>
                    <a:ext uri="{FF2B5EF4-FFF2-40B4-BE49-F238E27FC236}">
                      <a16:creationId xmlns:a16="http://schemas.microsoft.com/office/drawing/2014/main" id="{220B70E9-4948-F7F7-FBD4-CDFE4B449E6B}"/>
                    </a:ext>
                  </a:extLst>
                </p:cNvPr>
                <p:cNvSpPr/>
                <p:nvPr/>
              </p:nvSpPr>
              <p:spPr>
                <a:xfrm>
                  <a:off x="7163408" y="2061104"/>
                  <a:ext cx="361147" cy="3586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49" name="CasellaDiTesto 283">
                  <a:extLst>
                    <a:ext uri="{FF2B5EF4-FFF2-40B4-BE49-F238E27FC236}">
                      <a16:creationId xmlns:a16="http://schemas.microsoft.com/office/drawing/2014/main" id="{B3CA4EDE-CBE5-4474-126D-8CE39CDCDB95}"/>
                    </a:ext>
                  </a:extLst>
                </p:cNvPr>
                <p:cNvSpPr txBox="1">
                  <a:spLocks noChangeArrowheads="1"/>
                </p:cNvSpPr>
                <p:nvPr/>
              </p:nvSpPr>
              <p:spPr bwMode="auto">
                <a:xfrm>
                  <a:off x="6988373" y="2022598"/>
                  <a:ext cx="720080" cy="524935"/>
                </a:xfrm>
                <a:prstGeom prst="rect">
                  <a:avLst/>
                </a:prstGeom>
                <a:noFill/>
                <a:ln w="9525">
                  <a:noFill/>
                  <a:miter lim="800000"/>
                  <a:headEnd/>
                  <a:tailEnd/>
                </a:ln>
              </p:spPr>
              <p:txBody>
                <a:bodyPr>
                  <a:spAutoFit/>
                </a:bodyPr>
                <a:lstStyle/>
                <a:p>
                  <a:pPr algn="ctr"/>
                  <a:r>
                    <a:rPr lang="it-IT" sz="1200" b="1" dirty="0">
                      <a:latin typeface="Calibri" pitchFamily="1" charset="0"/>
                    </a:rPr>
                    <a:t>2</a:t>
                  </a:r>
                </a:p>
              </p:txBody>
            </p:sp>
          </p:grpSp>
          <p:grpSp>
            <p:nvGrpSpPr>
              <p:cNvPr id="143" name="Gruppo 284">
                <a:extLst>
                  <a:ext uri="{FF2B5EF4-FFF2-40B4-BE49-F238E27FC236}">
                    <a16:creationId xmlns:a16="http://schemas.microsoft.com/office/drawing/2014/main" id="{3C808823-30C9-C49A-D0D0-3238ECEBE677}"/>
                  </a:ext>
                </a:extLst>
              </p:cNvPr>
              <p:cNvGrpSpPr>
                <a:grpSpLocks/>
              </p:cNvGrpSpPr>
              <p:nvPr/>
            </p:nvGrpSpPr>
            <p:grpSpPr bwMode="auto">
              <a:xfrm>
                <a:off x="3203848" y="5085184"/>
                <a:ext cx="379767" cy="276999"/>
                <a:chOff x="6988377" y="2028699"/>
                <a:chExt cx="720080" cy="525273"/>
              </a:xfrm>
            </p:grpSpPr>
            <p:sp>
              <p:nvSpPr>
                <p:cNvPr id="146" name="Ovale 164">
                  <a:extLst>
                    <a:ext uri="{FF2B5EF4-FFF2-40B4-BE49-F238E27FC236}">
                      <a16:creationId xmlns:a16="http://schemas.microsoft.com/office/drawing/2014/main" id="{938CF27D-208E-D973-EE01-970D6867C98C}"/>
                    </a:ext>
                  </a:extLst>
                </p:cNvPr>
                <p:cNvSpPr/>
                <p:nvPr/>
              </p:nvSpPr>
              <p:spPr>
                <a:xfrm>
                  <a:off x="7166171" y="2060000"/>
                  <a:ext cx="360040" cy="3660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47" name="CasellaDiTesto 286">
                  <a:extLst>
                    <a:ext uri="{FF2B5EF4-FFF2-40B4-BE49-F238E27FC236}">
                      <a16:creationId xmlns:a16="http://schemas.microsoft.com/office/drawing/2014/main" id="{A06B72C4-E1A8-C67D-D59C-9138C56CECF9}"/>
                    </a:ext>
                  </a:extLst>
                </p:cNvPr>
                <p:cNvSpPr txBox="1">
                  <a:spLocks noChangeArrowheads="1"/>
                </p:cNvSpPr>
                <p:nvPr/>
              </p:nvSpPr>
              <p:spPr bwMode="auto">
                <a:xfrm>
                  <a:off x="6988377" y="2028699"/>
                  <a:ext cx="720080" cy="525273"/>
                </a:xfrm>
                <a:prstGeom prst="rect">
                  <a:avLst/>
                </a:prstGeom>
                <a:noFill/>
                <a:ln w="9525">
                  <a:noFill/>
                  <a:miter lim="800000"/>
                  <a:headEnd/>
                  <a:tailEnd/>
                </a:ln>
              </p:spPr>
              <p:txBody>
                <a:bodyPr>
                  <a:spAutoFit/>
                </a:bodyPr>
                <a:lstStyle/>
                <a:p>
                  <a:pPr algn="ctr"/>
                  <a:r>
                    <a:rPr lang="it-IT" sz="1200" b="1" dirty="0">
                      <a:latin typeface="Calibri" pitchFamily="1" charset="0"/>
                    </a:rPr>
                    <a:t>3</a:t>
                  </a:r>
                </a:p>
              </p:txBody>
            </p:sp>
          </p:grpSp>
          <p:pic>
            <p:nvPicPr>
              <p:cNvPr id="144" name="Picture 208" descr="C:\Users\f.gandino\AppData\Local\Microsoft\Windows\Temporary Internet Files\Content.IE5\PALRU5GL\MC900150140[1].wmf">
                <a:extLst>
                  <a:ext uri="{FF2B5EF4-FFF2-40B4-BE49-F238E27FC236}">
                    <a16:creationId xmlns:a16="http://schemas.microsoft.com/office/drawing/2014/main" id="{D4AAD9F5-8CF1-F2A1-94BB-AEEE0C7D82BD}"/>
                  </a:ext>
                </a:extLst>
              </p:cNvPr>
              <p:cNvPicPr>
                <a:picLocks noChangeAspect="1" noChangeArrowheads="1"/>
              </p:cNvPicPr>
              <p:nvPr/>
            </p:nvPicPr>
            <p:blipFill>
              <a:blip r:embed="rId4" cstate="print"/>
              <a:srcRect/>
              <a:stretch>
                <a:fillRect/>
              </a:stretch>
            </p:blipFill>
            <p:spPr bwMode="auto">
              <a:xfrm flipH="1">
                <a:off x="4377937" y="3865458"/>
                <a:ext cx="266071" cy="203200"/>
              </a:xfrm>
              <a:prstGeom prst="rect">
                <a:avLst/>
              </a:prstGeom>
              <a:noFill/>
              <a:ln w="9525">
                <a:noFill/>
                <a:miter lim="800000"/>
                <a:headEnd/>
                <a:tailEnd/>
              </a:ln>
            </p:spPr>
          </p:pic>
          <p:pic>
            <p:nvPicPr>
              <p:cNvPr id="145" name="Picture 211" descr="C:\Users\f.gandino\AppData\Local\Microsoft\Windows\Temporary Internet Files\Content.IE5\5V874KAV\MC900326644[1].wmf">
                <a:extLst>
                  <a:ext uri="{FF2B5EF4-FFF2-40B4-BE49-F238E27FC236}">
                    <a16:creationId xmlns:a16="http://schemas.microsoft.com/office/drawing/2014/main" id="{0AD310C7-4587-EF49-EB96-EF7477E4B3F5}"/>
                  </a:ext>
                </a:extLst>
              </p:cNvPr>
              <p:cNvPicPr>
                <a:picLocks noChangeAspect="1" noChangeArrowheads="1"/>
              </p:cNvPicPr>
              <p:nvPr/>
            </p:nvPicPr>
            <p:blipFill>
              <a:blip r:embed="rId5" cstate="print"/>
              <a:srcRect/>
              <a:stretch>
                <a:fillRect/>
              </a:stretch>
            </p:blipFill>
            <p:spPr bwMode="auto">
              <a:xfrm>
                <a:off x="1630488" y="5042747"/>
                <a:ext cx="345776" cy="223520"/>
              </a:xfrm>
              <a:prstGeom prst="rect">
                <a:avLst/>
              </a:prstGeom>
              <a:noFill/>
              <a:ln w="9525">
                <a:noFill/>
                <a:miter lim="800000"/>
                <a:headEnd/>
                <a:tailEnd/>
              </a:ln>
            </p:spPr>
          </p:pic>
        </p:grpSp>
      </p:grpSp>
      <p:grpSp>
        <p:nvGrpSpPr>
          <p:cNvPr id="241" name="Gruppo 259">
            <a:extLst>
              <a:ext uri="{FF2B5EF4-FFF2-40B4-BE49-F238E27FC236}">
                <a16:creationId xmlns:a16="http://schemas.microsoft.com/office/drawing/2014/main" id="{1CBFF597-8C2A-496F-C4DA-B1A2E01BFE8C}"/>
              </a:ext>
            </a:extLst>
          </p:cNvPr>
          <p:cNvGrpSpPr/>
          <p:nvPr/>
        </p:nvGrpSpPr>
        <p:grpSpPr>
          <a:xfrm>
            <a:off x="4968689" y="3822527"/>
            <a:ext cx="3871215" cy="2554505"/>
            <a:chOff x="251520" y="3789736"/>
            <a:chExt cx="4392488" cy="2591592"/>
          </a:xfrm>
        </p:grpSpPr>
        <p:sp>
          <p:nvSpPr>
            <p:cNvPr id="242" name="Rettangolo arrotondato 178">
              <a:extLst>
                <a:ext uri="{FF2B5EF4-FFF2-40B4-BE49-F238E27FC236}">
                  <a16:creationId xmlns:a16="http://schemas.microsoft.com/office/drawing/2014/main" id="{65EF7BBF-E355-2EA7-DD62-92F242E7E52D}"/>
                </a:ext>
              </a:extLst>
            </p:cNvPr>
            <p:cNvSpPr/>
            <p:nvPr/>
          </p:nvSpPr>
          <p:spPr bwMode="auto">
            <a:xfrm>
              <a:off x="251520" y="3789736"/>
              <a:ext cx="2520280" cy="599342"/>
            </a:xfrm>
            <a:prstGeom prst="round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Times New Roman" charset="0"/>
                <a:buNone/>
                <a:defRPr/>
              </a:pPr>
              <a:r>
                <a:rPr lang="fr-FR" sz="1050" b="1" i="1" dirty="0"/>
                <a:t>ACCÈS AU CENTRE-VILLE (À VENIR):
</a:t>
              </a:r>
              <a:r>
                <a:rPr lang="it-IT" sz="1050" b="1" i="1" dirty="0"/>
                <a:t>8.00 – 12.00 / 14.00 -18.00</a:t>
              </a:r>
            </a:p>
            <a:p>
              <a:pPr marL="171450" indent="-171450">
                <a:buFont typeface="Arial" pitchFamily="34" charset="0"/>
                <a:buChar char="•"/>
                <a:defRPr/>
              </a:pPr>
              <a:endParaRPr lang="it-IT" sz="1050" b="1" i="1" dirty="0"/>
            </a:p>
          </p:txBody>
        </p:sp>
        <p:sp>
          <p:nvSpPr>
            <p:cNvPr id="243" name="Rettangolo 1">
              <a:extLst>
                <a:ext uri="{FF2B5EF4-FFF2-40B4-BE49-F238E27FC236}">
                  <a16:creationId xmlns:a16="http://schemas.microsoft.com/office/drawing/2014/main" id="{01AE6AF5-3DE0-C55B-7CC0-615369AA3F1F}"/>
                </a:ext>
              </a:extLst>
            </p:cNvPr>
            <p:cNvSpPr>
              <a:spLocks noChangeArrowheads="1"/>
            </p:cNvSpPr>
            <p:nvPr/>
          </p:nvSpPr>
          <p:spPr bwMode="auto">
            <a:xfrm>
              <a:off x="395536" y="5733257"/>
              <a:ext cx="819115" cy="360040"/>
            </a:xfrm>
            <a:prstGeom prst="rect">
              <a:avLst/>
            </a:prstGeom>
            <a:solidFill>
              <a:schemeClr val="accent2"/>
            </a:solidFill>
            <a:ln w="9525" algn="ctr">
              <a:solidFill>
                <a:schemeClr val="tx1"/>
              </a:solidFill>
              <a:round/>
              <a:headEnd/>
              <a:tailEnd/>
            </a:ln>
          </p:spPr>
          <p:txBody>
            <a:bodyPr/>
            <a:lstStyle/>
            <a:p>
              <a:pPr algn="ctr"/>
              <a:r>
                <a:rPr lang="it-IT" sz="1000" b="1" i="1" dirty="0"/>
                <a:t>Centre-ville</a:t>
              </a:r>
            </a:p>
          </p:txBody>
        </p:sp>
        <p:sp>
          <p:nvSpPr>
            <p:cNvPr id="244" name="Rettangolo 208">
              <a:extLst>
                <a:ext uri="{FF2B5EF4-FFF2-40B4-BE49-F238E27FC236}">
                  <a16:creationId xmlns:a16="http://schemas.microsoft.com/office/drawing/2014/main" id="{2E59C3A3-8B5E-7FDA-B074-F5B45242CD2D}"/>
                </a:ext>
              </a:extLst>
            </p:cNvPr>
            <p:cNvSpPr>
              <a:spLocks noChangeArrowheads="1"/>
            </p:cNvSpPr>
            <p:nvPr/>
          </p:nvSpPr>
          <p:spPr bwMode="auto">
            <a:xfrm>
              <a:off x="1331640" y="5733256"/>
              <a:ext cx="827585" cy="541773"/>
            </a:xfrm>
            <a:prstGeom prst="rect">
              <a:avLst/>
            </a:prstGeom>
            <a:solidFill>
              <a:srgbClr val="FFC000"/>
            </a:solidFill>
            <a:ln w="9525" algn="ctr">
              <a:solidFill>
                <a:schemeClr val="tx1"/>
              </a:solidFill>
              <a:round/>
              <a:headEnd/>
              <a:tailEnd/>
            </a:ln>
          </p:spPr>
          <p:txBody>
            <a:bodyPr/>
            <a:lstStyle/>
            <a:p>
              <a:pPr algn="ctr"/>
              <a:r>
                <a:rPr lang="it-IT" sz="1000" b="1" i="1" dirty="0"/>
                <a:t>Première ceinture urbaine</a:t>
              </a:r>
            </a:p>
          </p:txBody>
        </p:sp>
        <p:grpSp>
          <p:nvGrpSpPr>
            <p:cNvPr id="245" name="Gruppo 412">
              <a:extLst>
                <a:ext uri="{FF2B5EF4-FFF2-40B4-BE49-F238E27FC236}">
                  <a16:creationId xmlns:a16="http://schemas.microsoft.com/office/drawing/2014/main" id="{1AC668B6-0F28-F9F9-472C-5E28BA75210B}"/>
                </a:ext>
              </a:extLst>
            </p:cNvPr>
            <p:cNvGrpSpPr>
              <a:grpSpLocks noChangeAspect="1"/>
            </p:cNvGrpSpPr>
            <p:nvPr/>
          </p:nvGrpSpPr>
          <p:grpSpPr>
            <a:xfrm>
              <a:off x="1697651" y="3863299"/>
              <a:ext cx="2946357" cy="2518029"/>
              <a:chOff x="5834774" y="3727534"/>
              <a:chExt cx="3273730" cy="2797810"/>
            </a:xfrm>
          </p:grpSpPr>
          <p:sp>
            <p:nvSpPr>
              <p:cNvPr id="246" name="Figura a mano libera 182">
                <a:extLst>
                  <a:ext uri="{FF2B5EF4-FFF2-40B4-BE49-F238E27FC236}">
                    <a16:creationId xmlns:a16="http://schemas.microsoft.com/office/drawing/2014/main" id="{47484EE4-1533-94CA-3BB8-2A4647A5F00D}"/>
                  </a:ext>
                </a:extLst>
              </p:cNvPr>
              <p:cNvSpPr/>
              <p:nvPr/>
            </p:nvSpPr>
            <p:spPr bwMode="auto">
              <a:xfrm>
                <a:off x="6223917" y="3727534"/>
                <a:ext cx="2712285" cy="2366009"/>
              </a:xfrm>
              <a:custGeom>
                <a:avLst/>
                <a:gdLst>
                  <a:gd name="connsiteX0" fmla="*/ 8259 w 3230430"/>
                  <a:gd name="connsiteY0" fmla="*/ 1277257 h 2815772"/>
                  <a:gd name="connsiteX1" fmla="*/ 8259 w 3230430"/>
                  <a:gd name="connsiteY1" fmla="*/ 1277257 h 2815772"/>
                  <a:gd name="connsiteX2" fmla="*/ 51801 w 3230430"/>
                  <a:gd name="connsiteY2" fmla="*/ 1045029 h 2815772"/>
                  <a:gd name="connsiteX3" fmla="*/ 66316 w 3230430"/>
                  <a:gd name="connsiteY3" fmla="*/ 986972 h 2815772"/>
                  <a:gd name="connsiteX4" fmla="*/ 109859 w 3230430"/>
                  <a:gd name="connsiteY4" fmla="*/ 928915 h 2815772"/>
                  <a:gd name="connsiteX5" fmla="*/ 138887 w 3230430"/>
                  <a:gd name="connsiteY5" fmla="*/ 870857 h 2815772"/>
                  <a:gd name="connsiteX6" fmla="*/ 182430 w 3230430"/>
                  <a:gd name="connsiteY6" fmla="*/ 841829 h 2815772"/>
                  <a:gd name="connsiteX7" fmla="*/ 255001 w 3230430"/>
                  <a:gd name="connsiteY7" fmla="*/ 754743 h 2815772"/>
                  <a:gd name="connsiteX8" fmla="*/ 313059 w 3230430"/>
                  <a:gd name="connsiteY8" fmla="*/ 638629 h 2815772"/>
                  <a:gd name="connsiteX9" fmla="*/ 342087 w 3230430"/>
                  <a:gd name="connsiteY9" fmla="*/ 595086 h 2815772"/>
                  <a:gd name="connsiteX10" fmla="*/ 356601 w 3230430"/>
                  <a:gd name="connsiteY10" fmla="*/ 551543 h 2815772"/>
                  <a:gd name="connsiteX11" fmla="*/ 443687 w 3230430"/>
                  <a:gd name="connsiteY11" fmla="*/ 449943 h 2815772"/>
                  <a:gd name="connsiteX12" fmla="*/ 487230 w 3230430"/>
                  <a:gd name="connsiteY12" fmla="*/ 391886 h 2815772"/>
                  <a:gd name="connsiteX13" fmla="*/ 617859 w 3230430"/>
                  <a:gd name="connsiteY13" fmla="*/ 217715 h 2815772"/>
                  <a:gd name="connsiteX14" fmla="*/ 792030 w 3230430"/>
                  <a:gd name="connsiteY14" fmla="*/ 72572 h 2815772"/>
                  <a:gd name="connsiteX15" fmla="*/ 879116 w 3230430"/>
                  <a:gd name="connsiteY15" fmla="*/ 43543 h 2815772"/>
                  <a:gd name="connsiteX16" fmla="*/ 937173 w 3230430"/>
                  <a:gd name="connsiteY16" fmla="*/ 29029 h 2815772"/>
                  <a:gd name="connsiteX17" fmla="*/ 1024259 w 3230430"/>
                  <a:gd name="connsiteY17" fmla="*/ 0 h 2815772"/>
                  <a:gd name="connsiteX18" fmla="*/ 1764487 w 3230430"/>
                  <a:gd name="connsiteY18" fmla="*/ 14515 h 2815772"/>
                  <a:gd name="connsiteX19" fmla="*/ 1880601 w 3230430"/>
                  <a:gd name="connsiteY19" fmla="*/ 43543 h 2815772"/>
                  <a:gd name="connsiteX20" fmla="*/ 1938659 w 3230430"/>
                  <a:gd name="connsiteY20" fmla="*/ 58057 h 2815772"/>
                  <a:gd name="connsiteX21" fmla="*/ 2040259 w 3230430"/>
                  <a:gd name="connsiteY21" fmla="*/ 130629 h 2815772"/>
                  <a:gd name="connsiteX22" fmla="*/ 2083801 w 3230430"/>
                  <a:gd name="connsiteY22" fmla="*/ 145143 h 2815772"/>
                  <a:gd name="connsiteX23" fmla="*/ 2214430 w 3230430"/>
                  <a:gd name="connsiteY23" fmla="*/ 217715 h 2815772"/>
                  <a:gd name="connsiteX24" fmla="*/ 2257973 w 3230430"/>
                  <a:gd name="connsiteY24" fmla="*/ 232229 h 2815772"/>
                  <a:gd name="connsiteX25" fmla="*/ 2301516 w 3230430"/>
                  <a:gd name="connsiteY25" fmla="*/ 261257 h 2815772"/>
                  <a:gd name="connsiteX26" fmla="*/ 2403116 w 3230430"/>
                  <a:gd name="connsiteY26" fmla="*/ 275772 h 2815772"/>
                  <a:gd name="connsiteX27" fmla="*/ 2519230 w 3230430"/>
                  <a:gd name="connsiteY27" fmla="*/ 304800 h 2815772"/>
                  <a:gd name="connsiteX28" fmla="*/ 2577287 w 3230430"/>
                  <a:gd name="connsiteY28" fmla="*/ 333829 h 2815772"/>
                  <a:gd name="connsiteX29" fmla="*/ 2620830 w 3230430"/>
                  <a:gd name="connsiteY29" fmla="*/ 348343 h 2815772"/>
                  <a:gd name="connsiteX30" fmla="*/ 2722430 w 3230430"/>
                  <a:gd name="connsiteY30" fmla="*/ 406400 h 2815772"/>
                  <a:gd name="connsiteX31" fmla="*/ 2780487 w 3230430"/>
                  <a:gd name="connsiteY31" fmla="*/ 449943 h 2815772"/>
                  <a:gd name="connsiteX32" fmla="*/ 2824030 w 3230430"/>
                  <a:gd name="connsiteY32" fmla="*/ 464457 h 2815772"/>
                  <a:gd name="connsiteX33" fmla="*/ 2882087 w 3230430"/>
                  <a:gd name="connsiteY33" fmla="*/ 551543 h 2815772"/>
                  <a:gd name="connsiteX34" fmla="*/ 2969173 w 3230430"/>
                  <a:gd name="connsiteY34" fmla="*/ 638629 h 2815772"/>
                  <a:gd name="connsiteX35" fmla="*/ 3085287 w 3230430"/>
                  <a:gd name="connsiteY35" fmla="*/ 725715 h 2815772"/>
                  <a:gd name="connsiteX36" fmla="*/ 3172373 w 3230430"/>
                  <a:gd name="connsiteY36" fmla="*/ 827315 h 2815772"/>
                  <a:gd name="connsiteX37" fmla="*/ 3230430 w 3230430"/>
                  <a:gd name="connsiteY37" fmla="*/ 870857 h 2815772"/>
                  <a:gd name="connsiteX38" fmla="*/ 3201401 w 3230430"/>
                  <a:gd name="connsiteY38" fmla="*/ 928915 h 2815772"/>
                  <a:gd name="connsiteX39" fmla="*/ 3172373 w 3230430"/>
                  <a:gd name="connsiteY39" fmla="*/ 1045029 h 2815772"/>
                  <a:gd name="connsiteX40" fmla="*/ 3157859 w 3230430"/>
                  <a:gd name="connsiteY40" fmla="*/ 1103086 h 2815772"/>
                  <a:gd name="connsiteX41" fmla="*/ 3128830 w 3230430"/>
                  <a:gd name="connsiteY41" fmla="*/ 1190172 h 2815772"/>
                  <a:gd name="connsiteX42" fmla="*/ 3143344 w 3230430"/>
                  <a:gd name="connsiteY42" fmla="*/ 1436915 h 2815772"/>
                  <a:gd name="connsiteX43" fmla="*/ 3172373 w 3230430"/>
                  <a:gd name="connsiteY43" fmla="*/ 1494972 h 2815772"/>
                  <a:gd name="connsiteX44" fmla="*/ 3201401 w 3230430"/>
                  <a:gd name="connsiteY44" fmla="*/ 1611086 h 2815772"/>
                  <a:gd name="connsiteX45" fmla="*/ 3186887 w 3230430"/>
                  <a:gd name="connsiteY45" fmla="*/ 1814286 h 2815772"/>
                  <a:gd name="connsiteX46" fmla="*/ 3143344 w 3230430"/>
                  <a:gd name="connsiteY46" fmla="*/ 1843315 h 2815772"/>
                  <a:gd name="connsiteX47" fmla="*/ 3085287 w 3230430"/>
                  <a:gd name="connsiteY47" fmla="*/ 1930400 h 2815772"/>
                  <a:gd name="connsiteX48" fmla="*/ 3056259 w 3230430"/>
                  <a:gd name="connsiteY48" fmla="*/ 2017486 h 2815772"/>
                  <a:gd name="connsiteX49" fmla="*/ 3041744 w 3230430"/>
                  <a:gd name="connsiteY49" fmla="*/ 2061029 h 2815772"/>
                  <a:gd name="connsiteX50" fmla="*/ 3012716 w 3230430"/>
                  <a:gd name="connsiteY50" fmla="*/ 2119086 h 2815772"/>
                  <a:gd name="connsiteX51" fmla="*/ 2954659 w 3230430"/>
                  <a:gd name="connsiteY51" fmla="*/ 2249715 h 2815772"/>
                  <a:gd name="connsiteX52" fmla="*/ 2896601 w 3230430"/>
                  <a:gd name="connsiteY52" fmla="*/ 2293257 h 2815772"/>
                  <a:gd name="connsiteX53" fmla="*/ 2882087 w 3230430"/>
                  <a:gd name="connsiteY53" fmla="*/ 2336800 h 2815772"/>
                  <a:gd name="connsiteX54" fmla="*/ 2824030 w 3230430"/>
                  <a:gd name="connsiteY54" fmla="*/ 2423886 h 2815772"/>
                  <a:gd name="connsiteX55" fmla="*/ 2795001 w 3230430"/>
                  <a:gd name="connsiteY55" fmla="*/ 2510972 h 2815772"/>
                  <a:gd name="connsiteX56" fmla="*/ 2562773 w 3230430"/>
                  <a:gd name="connsiteY56" fmla="*/ 2569029 h 2815772"/>
                  <a:gd name="connsiteX57" fmla="*/ 2403116 w 3230430"/>
                  <a:gd name="connsiteY57" fmla="*/ 2670629 h 2815772"/>
                  <a:gd name="connsiteX58" fmla="*/ 2359573 w 3230430"/>
                  <a:gd name="connsiteY58" fmla="*/ 2685143 h 2815772"/>
                  <a:gd name="connsiteX59" fmla="*/ 2316030 w 3230430"/>
                  <a:gd name="connsiteY59" fmla="*/ 2714172 h 2815772"/>
                  <a:gd name="connsiteX60" fmla="*/ 2199916 w 3230430"/>
                  <a:gd name="connsiteY60" fmla="*/ 2743200 h 2815772"/>
                  <a:gd name="connsiteX61" fmla="*/ 2083801 w 3230430"/>
                  <a:gd name="connsiteY61" fmla="*/ 2772229 h 2815772"/>
                  <a:gd name="connsiteX62" fmla="*/ 2011230 w 3230430"/>
                  <a:gd name="connsiteY62" fmla="*/ 2786743 h 2815772"/>
                  <a:gd name="connsiteX63" fmla="*/ 1967687 w 3230430"/>
                  <a:gd name="connsiteY63" fmla="*/ 2801257 h 2815772"/>
                  <a:gd name="connsiteX64" fmla="*/ 1895116 w 3230430"/>
                  <a:gd name="connsiteY64" fmla="*/ 2815772 h 2815772"/>
                  <a:gd name="connsiteX65" fmla="*/ 1575801 w 3230430"/>
                  <a:gd name="connsiteY65" fmla="*/ 2801257 h 2815772"/>
                  <a:gd name="connsiteX66" fmla="*/ 1517744 w 3230430"/>
                  <a:gd name="connsiteY66" fmla="*/ 2772229 h 2815772"/>
                  <a:gd name="connsiteX67" fmla="*/ 1474201 w 3230430"/>
                  <a:gd name="connsiteY67" fmla="*/ 2757715 h 2815772"/>
                  <a:gd name="connsiteX68" fmla="*/ 1416144 w 3230430"/>
                  <a:gd name="connsiteY68" fmla="*/ 2728686 h 2815772"/>
                  <a:gd name="connsiteX69" fmla="*/ 1300030 w 3230430"/>
                  <a:gd name="connsiteY69" fmla="*/ 2685143 h 2815772"/>
                  <a:gd name="connsiteX70" fmla="*/ 1212944 w 3230430"/>
                  <a:gd name="connsiteY70" fmla="*/ 2583543 h 2815772"/>
                  <a:gd name="connsiteX71" fmla="*/ 1198430 w 3230430"/>
                  <a:gd name="connsiteY71" fmla="*/ 2540000 h 2815772"/>
                  <a:gd name="connsiteX72" fmla="*/ 1067801 w 3230430"/>
                  <a:gd name="connsiteY72" fmla="*/ 2394857 h 2815772"/>
                  <a:gd name="connsiteX73" fmla="*/ 1009744 w 3230430"/>
                  <a:gd name="connsiteY73" fmla="*/ 2365829 h 2815772"/>
                  <a:gd name="connsiteX74" fmla="*/ 835573 w 3230430"/>
                  <a:gd name="connsiteY74" fmla="*/ 2336800 h 2815772"/>
                  <a:gd name="connsiteX75" fmla="*/ 429173 w 3230430"/>
                  <a:gd name="connsiteY75" fmla="*/ 2307772 h 2815772"/>
                  <a:gd name="connsiteX76" fmla="*/ 356601 w 3230430"/>
                  <a:gd name="connsiteY76" fmla="*/ 2264229 h 2815772"/>
                  <a:gd name="connsiteX77" fmla="*/ 342087 w 3230430"/>
                  <a:gd name="connsiteY77" fmla="*/ 2220686 h 2815772"/>
                  <a:gd name="connsiteX78" fmla="*/ 284030 w 3230430"/>
                  <a:gd name="connsiteY78" fmla="*/ 2177143 h 2815772"/>
                  <a:gd name="connsiteX79" fmla="*/ 269516 w 3230430"/>
                  <a:gd name="connsiteY79" fmla="*/ 2133600 h 2815772"/>
                  <a:gd name="connsiteX80" fmla="*/ 211459 w 3230430"/>
                  <a:gd name="connsiteY80" fmla="*/ 2032000 h 2815772"/>
                  <a:gd name="connsiteX81" fmla="*/ 167916 w 3230430"/>
                  <a:gd name="connsiteY81" fmla="*/ 1988457 h 2815772"/>
                  <a:gd name="connsiteX82" fmla="*/ 138887 w 3230430"/>
                  <a:gd name="connsiteY82" fmla="*/ 1930400 h 2815772"/>
                  <a:gd name="connsiteX83" fmla="*/ 109859 w 3230430"/>
                  <a:gd name="connsiteY83" fmla="*/ 1886857 h 2815772"/>
                  <a:gd name="connsiteX84" fmla="*/ 51801 w 3230430"/>
                  <a:gd name="connsiteY84" fmla="*/ 1785257 h 2815772"/>
                  <a:gd name="connsiteX85" fmla="*/ 22773 w 3230430"/>
                  <a:gd name="connsiteY85" fmla="*/ 1465943 h 2815772"/>
                  <a:gd name="connsiteX86" fmla="*/ 8259 w 3230430"/>
                  <a:gd name="connsiteY86" fmla="*/ 1407886 h 2815772"/>
                  <a:gd name="connsiteX87" fmla="*/ 8259 w 3230430"/>
                  <a:gd name="connsiteY87" fmla="*/ 1277257 h 28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30430" h="2815772">
                    <a:moveTo>
                      <a:pt x="8259" y="1277257"/>
                    </a:moveTo>
                    <a:lnTo>
                      <a:pt x="8259" y="1277257"/>
                    </a:lnTo>
                    <a:cubicBezTo>
                      <a:pt x="37573" y="984110"/>
                      <a:pt x="0" y="1252224"/>
                      <a:pt x="51801" y="1045029"/>
                    </a:cubicBezTo>
                    <a:cubicBezTo>
                      <a:pt x="56639" y="1025677"/>
                      <a:pt x="57395" y="1004814"/>
                      <a:pt x="66316" y="986972"/>
                    </a:cubicBezTo>
                    <a:cubicBezTo>
                      <a:pt x="77134" y="965335"/>
                      <a:pt x="97038" y="949429"/>
                      <a:pt x="109859" y="928915"/>
                    </a:cubicBezTo>
                    <a:cubicBezTo>
                      <a:pt x="121326" y="910567"/>
                      <a:pt x="125036" y="887479"/>
                      <a:pt x="138887" y="870857"/>
                    </a:cubicBezTo>
                    <a:cubicBezTo>
                      <a:pt x="150054" y="857456"/>
                      <a:pt x="169029" y="852996"/>
                      <a:pt x="182430" y="841829"/>
                    </a:cubicBezTo>
                    <a:cubicBezTo>
                      <a:pt x="213145" y="816234"/>
                      <a:pt x="235972" y="789630"/>
                      <a:pt x="255001" y="754743"/>
                    </a:cubicBezTo>
                    <a:cubicBezTo>
                      <a:pt x="275723" y="716754"/>
                      <a:pt x="289056" y="674635"/>
                      <a:pt x="313059" y="638629"/>
                    </a:cubicBezTo>
                    <a:cubicBezTo>
                      <a:pt x="322735" y="624115"/>
                      <a:pt x="334286" y="610688"/>
                      <a:pt x="342087" y="595086"/>
                    </a:cubicBezTo>
                    <a:cubicBezTo>
                      <a:pt x="348929" y="581402"/>
                      <a:pt x="349010" y="564827"/>
                      <a:pt x="356601" y="551543"/>
                    </a:cubicBezTo>
                    <a:cubicBezTo>
                      <a:pt x="392981" y="487879"/>
                      <a:pt x="399568" y="501416"/>
                      <a:pt x="443687" y="449943"/>
                    </a:cubicBezTo>
                    <a:cubicBezTo>
                      <a:pt x="459430" y="431576"/>
                      <a:pt x="473170" y="411571"/>
                      <a:pt x="487230" y="391886"/>
                    </a:cubicBezTo>
                    <a:cubicBezTo>
                      <a:pt x="536397" y="323053"/>
                      <a:pt x="538630" y="296946"/>
                      <a:pt x="617859" y="217715"/>
                    </a:cubicBezTo>
                    <a:cubicBezTo>
                      <a:pt x="661334" y="174239"/>
                      <a:pt x="740273" y="89824"/>
                      <a:pt x="792030" y="72572"/>
                    </a:cubicBezTo>
                    <a:cubicBezTo>
                      <a:pt x="821059" y="62896"/>
                      <a:pt x="849431" y="50964"/>
                      <a:pt x="879116" y="43543"/>
                    </a:cubicBezTo>
                    <a:cubicBezTo>
                      <a:pt x="898468" y="38705"/>
                      <a:pt x="918066" y="34761"/>
                      <a:pt x="937173" y="29029"/>
                    </a:cubicBezTo>
                    <a:cubicBezTo>
                      <a:pt x="966481" y="20236"/>
                      <a:pt x="1024259" y="0"/>
                      <a:pt x="1024259" y="0"/>
                    </a:cubicBezTo>
                    <a:lnTo>
                      <a:pt x="1764487" y="14515"/>
                    </a:lnTo>
                    <a:cubicBezTo>
                      <a:pt x="1815078" y="16322"/>
                      <a:pt x="1836591" y="30969"/>
                      <a:pt x="1880601" y="43543"/>
                    </a:cubicBezTo>
                    <a:cubicBezTo>
                      <a:pt x="1899782" y="49023"/>
                      <a:pt x="1919306" y="53219"/>
                      <a:pt x="1938659" y="58057"/>
                    </a:cubicBezTo>
                    <a:cubicBezTo>
                      <a:pt x="1951807" y="67918"/>
                      <a:pt x="2019036" y="120017"/>
                      <a:pt x="2040259" y="130629"/>
                    </a:cubicBezTo>
                    <a:cubicBezTo>
                      <a:pt x="2053943" y="137471"/>
                      <a:pt x="2070117" y="138301"/>
                      <a:pt x="2083801" y="145143"/>
                    </a:cubicBezTo>
                    <a:cubicBezTo>
                      <a:pt x="2193891" y="200188"/>
                      <a:pt x="2116595" y="175786"/>
                      <a:pt x="2214430" y="217715"/>
                    </a:cubicBezTo>
                    <a:cubicBezTo>
                      <a:pt x="2228492" y="223742"/>
                      <a:pt x="2244289" y="225387"/>
                      <a:pt x="2257973" y="232229"/>
                    </a:cubicBezTo>
                    <a:cubicBezTo>
                      <a:pt x="2273575" y="240030"/>
                      <a:pt x="2284808" y="256245"/>
                      <a:pt x="2301516" y="261257"/>
                    </a:cubicBezTo>
                    <a:cubicBezTo>
                      <a:pt x="2334284" y="271087"/>
                      <a:pt x="2369570" y="269063"/>
                      <a:pt x="2403116" y="275772"/>
                    </a:cubicBezTo>
                    <a:cubicBezTo>
                      <a:pt x="2442237" y="283596"/>
                      <a:pt x="2519230" y="304800"/>
                      <a:pt x="2519230" y="304800"/>
                    </a:cubicBezTo>
                    <a:cubicBezTo>
                      <a:pt x="2538582" y="314476"/>
                      <a:pt x="2557400" y="325306"/>
                      <a:pt x="2577287" y="333829"/>
                    </a:cubicBezTo>
                    <a:cubicBezTo>
                      <a:pt x="2591349" y="339856"/>
                      <a:pt x="2607546" y="340752"/>
                      <a:pt x="2620830" y="348343"/>
                    </a:cubicBezTo>
                    <a:cubicBezTo>
                      <a:pt x="2743849" y="418640"/>
                      <a:pt x="2622593" y="373122"/>
                      <a:pt x="2722430" y="406400"/>
                    </a:cubicBezTo>
                    <a:cubicBezTo>
                      <a:pt x="2741782" y="420914"/>
                      <a:pt x="2759484" y="437941"/>
                      <a:pt x="2780487" y="449943"/>
                    </a:cubicBezTo>
                    <a:cubicBezTo>
                      <a:pt x="2793771" y="457534"/>
                      <a:pt x="2813212" y="453639"/>
                      <a:pt x="2824030" y="464457"/>
                    </a:cubicBezTo>
                    <a:cubicBezTo>
                      <a:pt x="2848700" y="489127"/>
                      <a:pt x="2857417" y="526873"/>
                      <a:pt x="2882087" y="551543"/>
                    </a:cubicBezTo>
                    <a:cubicBezTo>
                      <a:pt x="2911116" y="580572"/>
                      <a:pt x="2936331" y="613997"/>
                      <a:pt x="2969173" y="638629"/>
                    </a:cubicBezTo>
                    <a:cubicBezTo>
                      <a:pt x="3007878" y="667658"/>
                      <a:pt x="3056258" y="687010"/>
                      <a:pt x="3085287" y="725715"/>
                    </a:cubicBezTo>
                    <a:cubicBezTo>
                      <a:pt x="3119702" y="771602"/>
                      <a:pt x="3129920" y="790927"/>
                      <a:pt x="3172373" y="827315"/>
                    </a:cubicBezTo>
                    <a:cubicBezTo>
                      <a:pt x="3190740" y="843058"/>
                      <a:pt x="3211078" y="856343"/>
                      <a:pt x="3230430" y="870857"/>
                    </a:cubicBezTo>
                    <a:cubicBezTo>
                      <a:pt x="3220754" y="890210"/>
                      <a:pt x="3208243" y="908388"/>
                      <a:pt x="3201401" y="928915"/>
                    </a:cubicBezTo>
                    <a:cubicBezTo>
                      <a:pt x="3188785" y="966764"/>
                      <a:pt x="3182049" y="1006324"/>
                      <a:pt x="3172373" y="1045029"/>
                    </a:cubicBezTo>
                    <a:cubicBezTo>
                      <a:pt x="3167535" y="1064381"/>
                      <a:pt x="3164167" y="1084162"/>
                      <a:pt x="3157859" y="1103086"/>
                    </a:cubicBezTo>
                    <a:lnTo>
                      <a:pt x="3128830" y="1190172"/>
                    </a:lnTo>
                    <a:cubicBezTo>
                      <a:pt x="3133668" y="1272420"/>
                      <a:pt x="3131692" y="1355353"/>
                      <a:pt x="3143344" y="1436915"/>
                    </a:cubicBezTo>
                    <a:cubicBezTo>
                      <a:pt x="3146404" y="1458334"/>
                      <a:pt x="3165531" y="1474446"/>
                      <a:pt x="3172373" y="1494972"/>
                    </a:cubicBezTo>
                    <a:cubicBezTo>
                      <a:pt x="3184989" y="1532820"/>
                      <a:pt x="3201401" y="1611086"/>
                      <a:pt x="3201401" y="1611086"/>
                    </a:cubicBezTo>
                    <a:cubicBezTo>
                      <a:pt x="3196563" y="1678819"/>
                      <a:pt x="3203357" y="1748408"/>
                      <a:pt x="3186887" y="1814286"/>
                    </a:cubicBezTo>
                    <a:cubicBezTo>
                      <a:pt x="3182656" y="1831209"/>
                      <a:pt x="3154831" y="1830187"/>
                      <a:pt x="3143344" y="1843315"/>
                    </a:cubicBezTo>
                    <a:cubicBezTo>
                      <a:pt x="3120370" y="1869571"/>
                      <a:pt x="3085287" y="1930400"/>
                      <a:pt x="3085287" y="1930400"/>
                    </a:cubicBezTo>
                    <a:lnTo>
                      <a:pt x="3056259" y="2017486"/>
                    </a:lnTo>
                    <a:cubicBezTo>
                      <a:pt x="3051421" y="2032000"/>
                      <a:pt x="3048586" y="2047345"/>
                      <a:pt x="3041744" y="2061029"/>
                    </a:cubicBezTo>
                    <a:cubicBezTo>
                      <a:pt x="3032068" y="2080381"/>
                      <a:pt x="3020752" y="2098997"/>
                      <a:pt x="3012716" y="2119086"/>
                    </a:cubicBezTo>
                    <a:cubicBezTo>
                      <a:pt x="2993556" y="2166986"/>
                      <a:pt x="2991889" y="2212485"/>
                      <a:pt x="2954659" y="2249715"/>
                    </a:cubicBezTo>
                    <a:cubicBezTo>
                      <a:pt x="2937554" y="2266820"/>
                      <a:pt x="2915954" y="2278743"/>
                      <a:pt x="2896601" y="2293257"/>
                    </a:cubicBezTo>
                    <a:cubicBezTo>
                      <a:pt x="2891763" y="2307771"/>
                      <a:pt x="2889517" y="2323426"/>
                      <a:pt x="2882087" y="2336800"/>
                    </a:cubicBezTo>
                    <a:cubicBezTo>
                      <a:pt x="2865144" y="2367298"/>
                      <a:pt x="2824030" y="2423886"/>
                      <a:pt x="2824030" y="2423886"/>
                    </a:cubicBezTo>
                    <a:cubicBezTo>
                      <a:pt x="2814354" y="2452915"/>
                      <a:pt x="2822370" y="2497288"/>
                      <a:pt x="2795001" y="2510972"/>
                    </a:cubicBezTo>
                    <a:cubicBezTo>
                      <a:pt x="2684300" y="2566322"/>
                      <a:pt x="2758286" y="2536443"/>
                      <a:pt x="2562773" y="2569029"/>
                    </a:cubicBezTo>
                    <a:cubicBezTo>
                      <a:pt x="2495236" y="2619682"/>
                      <a:pt x="2490690" y="2626842"/>
                      <a:pt x="2403116" y="2670629"/>
                    </a:cubicBezTo>
                    <a:cubicBezTo>
                      <a:pt x="2389432" y="2677471"/>
                      <a:pt x="2374087" y="2680305"/>
                      <a:pt x="2359573" y="2685143"/>
                    </a:cubicBezTo>
                    <a:cubicBezTo>
                      <a:pt x="2345059" y="2694819"/>
                      <a:pt x="2331632" y="2706371"/>
                      <a:pt x="2316030" y="2714172"/>
                    </a:cubicBezTo>
                    <a:cubicBezTo>
                      <a:pt x="2284321" y="2730027"/>
                      <a:pt x="2230671" y="2736103"/>
                      <a:pt x="2199916" y="2743200"/>
                    </a:cubicBezTo>
                    <a:cubicBezTo>
                      <a:pt x="2161041" y="2752171"/>
                      <a:pt x="2122922" y="2764405"/>
                      <a:pt x="2083801" y="2772229"/>
                    </a:cubicBezTo>
                    <a:cubicBezTo>
                      <a:pt x="2059611" y="2777067"/>
                      <a:pt x="2035163" y="2780760"/>
                      <a:pt x="2011230" y="2786743"/>
                    </a:cubicBezTo>
                    <a:cubicBezTo>
                      <a:pt x="1996387" y="2790454"/>
                      <a:pt x="1982530" y="2797546"/>
                      <a:pt x="1967687" y="2801257"/>
                    </a:cubicBezTo>
                    <a:cubicBezTo>
                      <a:pt x="1943754" y="2807240"/>
                      <a:pt x="1919306" y="2810934"/>
                      <a:pt x="1895116" y="2815772"/>
                    </a:cubicBezTo>
                    <a:cubicBezTo>
                      <a:pt x="1788678" y="2810934"/>
                      <a:pt x="1681647" y="2813470"/>
                      <a:pt x="1575801" y="2801257"/>
                    </a:cubicBezTo>
                    <a:cubicBezTo>
                      <a:pt x="1554307" y="2798777"/>
                      <a:pt x="1537631" y="2780752"/>
                      <a:pt x="1517744" y="2772229"/>
                    </a:cubicBezTo>
                    <a:cubicBezTo>
                      <a:pt x="1503682" y="2766202"/>
                      <a:pt x="1488263" y="2763742"/>
                      <a:pt x="1474201" y="2757715"/>
                    </a:cubicBezTo>
                    <a:cubicBezTo>
                      <a:pt x="1454314" y="2749192"/>
                      <a:pt x="1435916" y="2737474"/>
                      <a:pt x="1416144" y="2728686"/>
                    </a:cubicBezTo>
                    <a:cubicBezTo>
                      <a:pt x="1364073" y="2705543"/>
                      <a:pt x="1347910" y="2701103"/>
                      <a:pt x="1300030" y="2685143"/>
                    </a:cubicBezTo>
                    <a:cubicBezTo>
                      <a:pt x="1265715" y="2650828"/>
                      <a:pt x="1237769" y="2626988"/>
                      <a:pt x="1212944" y="2583543"/>
                    </a:cubicBezTo>
                    <a:cubicBezTo>
                      <a:pt x="1205353" y="2570259"/>
                      <a:pt x="1206021" y="2553284"/>
                      <a:pt x="1198430" y="2540000"/>
                    </a:cubicBezTo>
                    <a:cubicBezTo>
                      <a:pt x="1177539" y="2503440"/>
                      <a:pt x="1091749" y="2406831"/>
                      <a:pt x="1067801" y="2394857"/>
                    </a:cubicBezTo>
                    <a:cubicBezTo>
                      <a:pt x="1048449" y="2385181"/>
                      <a:pt x="1030003" y="2373426"/>
                      <a:pt x="1009744" y="2365829"/>
                    </a:cubicBezTo>
                    <a:cubicBezTo>
                      <a:pt x="964876" y="2349004"/>
                      <a:pt x="871697" y="2339810"/>
                      <a:pt x="835573" y="2336800"/>
                    </a:cubicBezTo>
                    <a:cubicBezTo>
                      <a:pt x="700230" y="2325521"/>
                      <a:pt x="564640" y="2317448"/>
                      <a:pt x="429173" y="2307772"/>
                    </a:cubicBezTo>
                    <a:cubicBezTo>
                      <a:pt x="404982" y="2293258"/>
                      <a:pt x="376549" y="2284177"/>
                      <a:pt x="356601" y="2264229"/>
                    </a:cubicBezTo>
                    <a:cubicBezTo>
                      <a:pt x="345783" y="2253411"/>
                      <a:pt x="351881" y="2232439"/>
                      <a:pt x="342087" y="2220686"/>
                    </a:cubicBezTo>
                    <a:cubicBezTo>
                      <a:pt x="326601" y="2202102"/>
                      <a:pt x="303382" y="2191657"/>
                      <a:pt x="284030" y="2177143"/>
                    </a:cubicBezTo>
                    <a:cubicBezTo>
                      <a:pt x="279192" y="2162629"/>
                      <a:pt x="275543" y="2147662"/>
                      <a:pt x="269516" y="2133600"/>
                    </a:cubicBezTo>
                    <a:cubicBezTo>
                      <a:pt x="256992" y="2104377"/>
                      <a:pt x="232893" y="2057721"/>
                      <a:pt x="211459" y="2032000"/>
                    </a:cubicBezTo>
                    <a:cubicBezTo>
                      <a:pt x="198318" y="2016231"/>
                      <a:pt x="179847" y="2005160"/>
                      <a:pt x="167916" y="1988457"/>
                    </a:cubicBezTo>
                    <a:cubicBezTo>
                      <a:pt x="155340" y="1970851"/>
                      <a:pt x="149622" y="1949186"/>
                      <a:pt x="138887" y="1930400"/>
                    </a:cubicBezTo>
                    <a:cubicBezTo>
                      <a:pt x="130232" y="1915254"/>
                      <a:pt x="118514" y="1902003"/>
                      <a:pt x="109859" y="1886857"/>
                    </a:cubicBezTo>
                    <a:cubicBezTo>
                      <a:pt x="36207" y="1757966"/>
                      <a:pt x="122519" y="1891332"/>
                      <a:pt x="51801" y="1785257"/>
                    </a:cubicBezTo>
                    <a:cubicBezTo>
                      <a:pt x="9627" y="1490036"/>
                      <a:pt x="76500" y="1976358"/>
                      <a:pt x="22773" y="1465943"/>
                    </a:cubicBezTo>
                    <a:cubicBezTo>
                      <a:pt x="20685" y="1446105"/>
                      <a:pt x="9789" y="1427775"/>
                      <a:pt x="8259" y="1407886"/>
                    </a:cubicBezTo>
                    <a:cubicBezTo>
                      <a:pt x="4919" y="1364471"/>
                      <a:pt x="8259" y="1299028"/>
                      <a:pt x="8259" y="1277257"/>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7" name="Figura a mano libera 183">
                <a:extLst>
                  <a:ext uri="{FF2B5EF4-FFF2-40B4-BE49-F238E27FC236}">
                    <a16:creationId xmlns:a16="http://schemas.microsoft.com/office/drawing/2014/main" id="{9026DDC2-18F0-FC37-394B-F69FB9308F90}"/>
                  </a:ext>
                </a:extLst>
              </p:cNvPr>
              <p:cNvSpPr/>
              <p:nvPr/>
            </p:nvSpPr>
            <p:spPr bwMode="auto">
              <a:xfrm>
                <a:off x="6845140" y="4313003"/>
                <a:ext cx="1571813" cy="1182370"/>
              </a:xfrm>
              <a:custGeom>
                <a:avLst/>
                <a:gdLst>
                  <a:gd name="connsiteX0" fmla="*/ 0 w 1872343"/>
                  <a:gd name="connsiteY0" fmla="*/ 609600 h 1406098"/>
                  <a:gd name="connsiteX1" fmla="*/ 0 w 1872343"/>
                  <a:gd name="connsiteY1" fmla="*/ 609600 h 1406098"/>
                  <a:gd name="connsiteX2" fmla="*/ 87086 w 1872343"/>
                  <a:gd name="connsiteY2" fmla="*/ 508000 h 1406098"/>
                  <a:gd name="connsiteX3" fmla="*/ 130629 w 1872343"/>
                  <a:gd name="connsiteY3" fmla="*/ 464457 h 1406098"/>
                  <a:gd name="connsiteX4" fmla="*/ 159657 w 1872343"/>
                  <a:gd name="connsiteY4" fmla="*/ 420914 h 1406098"/>
                  <a:gd name="connsiteX5" fmla="*/ 203200 w 1872343"/>
                  <a:gd name="connsiteY5" fmla="*/ 362857 h 1406098"/>
                  <a:gd name="connsiteX6" fmla="*/ 290286 w 1872343"/>
                  <a:gd name="connsiteY6" fmla="*/ 290286 h 1406098"/>
                  <a:gd name="connsiteX7" fmla="*/ 304800 w 1872343"/>
                  <a:gd name="connsiteY7" fmla="*/ 246743 h 1406098"/>
                  <a:gd name="connsiteX8" fmla="*/ 391886 w 1872343"/>
                  <a:gd name="connsiteY8" fmla="*/ 174171 h 1406098"/>
                  <a:gd name="connsiteX9" fmla="*/ 493486 w 1872343"/>
                  <a:gd name="connsiteY9" fmla="*/ 101600 h 1406098"/>
                  <a:gd name="connsiteX10" fmla="*/ 580571 w 1872343"/>
                  <a:gd name="connsiteY10" fmla="*/ 72571 h 1406098"/>
                  <a:gd name="connsiteX11" fmla="*/ 624114 w 1872343"/>
                  <a:gd name="connsiteY11" fmla="*/ 58057 h 1406098"/>
                  <a:gd name="connsiteX12" fmla="*/ 696686 w 1872343"/>
                  <a:gd name="connsiteY12" fmla="*/ 43543 h 1406098"/>
                  <a:gd name="connsiteX13" fmla="*/ 754743 w 1872343"/>
                  <a:gd name="connsiteY13" fmla="*/ 29029 h 1406098"/>
                  <a:gd name="connsiteX14" fmla="*/ 870857 w 1872343"/>
                  <a:gd name="connsiteY14" fmla="*/ 14514 h 1406098"/>
                  <a:gd name="connsiteX15" fmla="*/ 1001486 w 1872343"/>
                  <a:gd name="connsiteY15" fmla="*/ 0 h 1406098"/>
                  <a:gd name="connsiteX16" fmla="*/ 1219200 w 1872343"/>
                  <a:gd name="connsiteY16" fmla="*/ 14514 h 1406098"/>
                  <a:gd name="connsiteX17" fmla="*/ 1277257 w 1872343"/>
                  <a:gd name="connsiteY17" fmla="*/ 101600 h 1406098"/>
                  <a:gd name="connsiteX18" fmla="*/ 1364343 w 1872343"/>
                  <a:gd name="connsiteY18" fmla="*/ 159657 h 1406098"/>
                  <a:gd name="connsiteX19" fmla="*/ 1436914 w 1872343"/>
                  <a:gd name="connsiteY19" fmla="*/ 232229 h 1406098"/>
                  <a:gd name="connsiteX20" fmla="*/ 1480457 w 1872343"/>
                  <a:gd name="connsiteY20" fmla="*/ 246743 h 1406098"/>
                  <a:gd name="connsiteX21" fmla="*/ 1567543 w 1872343"/>
                  <a:gd name="connsiteY21" fmla="*/ 304800 h 1406098"/>
                  <a:gd name="connsiteX22" fmla="*/ 1596571 w 1872343"/>
                  <a:gd name="connsiteY22" fmla="*/ 348343 h 1406098"/>
                  <a:gd name="connsiteX23" fmla="*/ 1654629 w 1872343"/>
                  <a:gd name="connsiteY23" fmla="*/ 362857 h 1406098"/>
                  <a:gd name="connsiteX24" fmla="*/ 1698171 w 1872343"/>
                  <a:gd name="connsiteY24" fmla="*/ 377371 h 1406098"/>
                  <a:gd name="connsiteX25" fmla="*/ 1727200 w 1872343"/>
                  <a:gd name="connsiteY25" fmla="*/ 420914 h 1406098"/>
                  <a:gd name="connsiteX26" fmla="*/ 1770743 w 1872343"/>
                  <a:gd name="connsiteY26" fmla="*/ 551543 h 1406098"/>
                  <a:gd name="connsiteX27" fmla="*/ 1814286 w 1872343"/>
                  <a:gd name="connsiteY27" fmla="*/ 682171 h 1406098"/>
                  <a:gd name="connsiteX28" fmla="*/ 1828800 w 1872343"/>
                  <a:gd name="connsiteY28" fmla="*/ 725714 h 1406098"/>
                  <a:gd name="connsiteX29" fmla="*/ 1843314 w 1872343"/>
                  <a:gd name="connsiteY29" fmla="*/ 783771 h 1406098"/>
                  <a:gd name="connsiteX30" fmla="*/ 1857829 w 1872343"/>
                  <a:gd name="connsiteY30" fmla="*/ 856343 h 1406098"/>
                  <a:gd name="connsiteX31" fmla="*/ 1872343 w 1872343"/>
                  <a:gd name="connsiteY31" fmla="*/ 899886 h 1406098"/>
                  <a:gd name="connsiteX32" fmla="*/ 1828800 w 1872343"/>
                  <a:gd name="connsiteY32" fmla="*/ 943429 h 1406098"/>
                  <a:gd name="connsiteX33" fmla="*/ 1712686 w 1872343"/>
                  <a:gd name="connsiteY33" fmla="*/ 1045029 h 1406098"/>
                  <a:gd name="connsiteX34" fmla="*/ 1625600 w 1872343"/>
                  <a:gd name="connsiteY34" fmla="*/ 1074057 h 1406098"/>
                  <a:gd name="connsiteX35" fmla="*/ 1524000 w 1872343"/>
                  <a:gd name="connsiteY35" fmla="*/ 1117600 h 1406098"/>
                  <a:gd name="connsiteX36" fmla="*/ 1465943 w 1872343"/>
                  <a:gd name="connsiteY36" fmla="*/ 1146629 h 1406098"/>
                  <a:gd name="connsiteX37" fmla="*/ 1407886 w 1872343"/>
                  <a:gd name="connsiteY37" fmla="*/ 1161143 h 1406098"/>
                  <a:gd name="connsiteX38" fmla="*/ 1291771 w 1872343"/>
                  <a:gd name="connsiteY38" fmla="*/ 1219200 h 1406098"/>
                  <a:gd name="connsiteX39" fmla="*/ 1233714 w 1872343"/>
                  <a:gd name="connsiteY39" fmla="*/ 1248229 h 1406098"/>
                  <a:gd name="connsiteX40" fmla="*/ 1190171 w 1872343"/>
                  <a:gd name="connsiteY40" fmla="*/ 1277257 h 1406098"/>
                  <a:gd name="connsiteX41" fmla="*/ 1059543 w 1872343"/>
                  <a:gd name="connsiteY41" fmla="*/ 1320800 h 1406098"/>
                  <a:gd name="connsiteX42" fmla="*/ 928914 w 1872343"/>
                  <a:gd name="connsiteY42" fmla="*/ 1364343 h 1406098"/>
                  <a:gd name="connsiteX43" fmla="*/ 885371 w 1872343"/>
                  <a:gd name="connsiteY43" fmla="*/ 1378857 h 1406098"/>
                  <a:gd name="connsiteX44" fmla="*/ 827314 w 1872343"/>
                  <a:gd name="connsiteY44" fmla="*/ 1393371 h 1406098"/>
                  <a:gd name="connsiteX45" fmla="*/ 740229 w 1872343"/>
                  <a:gd name="connsiteY45" fmla="*/ 1349829 h 1406098"/>
                  <a:gd name="connsiteX46" fmla="*/ 638629 w 1872343"/>
                  <a:gd name="connsiteY46" fmla="*/ 1320800 h 1406098"/>
                  <a:gd name="connsiteX47" fmla="*/ 595086 w 1872343"/>
                  <a:gd name="connsiteY47" fmla="*/ 1306286 h 1406098"/>
                  <a:gd name="connsiteX48" fmla="*/ 464457 w 1872343"/>
                  <a:gd name="connsiteY48" fmla="*/ 1204686 h 1406098"/>
                  <a:gd name="connsiteX49" fmla="*/ 420914 w 1872343"/>
                  <a:gd name="connsiteY49" fmla="*/ 1175657 h 1406098"/>
                  <a:gd name="connsiteX50" fmla="*/ 362857 w 1872343"/>
                  <a:gd name="connsiteY50" fmla="*/ 1117600 h 1406098"/>
                  <a:gd name="connsiteX51" fmla="*/ 319314 w 1872343"/>
                  <a:gd name="connsiteY51" fmla="*/ 1088571 h 1406098"/>
                  <a:gd name="connsiteX52" fmla="*/ 261257 w 1872343"/>
                  <a:gd name="connsiteY52" fmla="*/ 1045029 h 1406098"/>
                  <a:gd name="connsiteX53" fmla="*/ 174171 w 1872343"/>
                  <a:gd name="connsiteY53" fmla="*/ 972457 h 1406098"/>
                  <a:gd name="connsiteX54" fmla="*/ 116114 w 1872343"/>
                  <a:gd name="connsiteY54" fmla="*/ 841829 h 1406098"/>
                  <a:gd name="connsiteX55" fmla="*/ 87086 w 1872343"/>
                  <a:gd name="connsiteY55" fmla="*/ 798286 h 1406098"/>
                  <a:gd name="connsiteX56" fmla="*/ 72571 w 1872343"/>
                  <a:gd name="connsiteY56" fmla="*/ 754743 h 1406098"/>
                  <a:gd name="connsiteX57" fmla="*/ 29029 w 1872343"/>
                  <a:gd name="connsiteY57" fmla="*/ 725714 h 1406098"/>
                  <a:gd name="connsiteX58" fmla="*/ 0 w 1872343"/>
                  <a:gd name="connsiteY58" fmla="*/ 682171 h 1406098"/>
                  <a:gd name="connsiteX59" fmla="*/ 0 w 1872343"/>
                  <a:gd name="connsiteY59" fmla="*/ 609600 h 14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72343" h="1406098">
                    <a:moveTo>
                      <a:pt x="0" y="609600"/>
                    </a:moveTo>
                    <a:lnTo>
                      <a:pt x="0" y="609600"/>
                    </a:lnTo>
                    <a:cubicBezTo>
                      <a:pt x="29029" y="575733"/>
                      <a:pt x="57247" y="541155"/>
                      <a:pt x="87086" y="508000"/>
                    </a:cubicBezTo>
                    <a:cubicBezTo>
                      <a:pt x="100817" y="492743"/>
                      <a:pt x="117488" y="480226"/>
                      <a:pt x="130629" y="464457"/>
                    </a:cubicBezTo>
                    <a:cubicBezTo>
                      <a:pt x="141796" y="451056"/>
                      <a:pt x="149518" y="435109"/>
                      <a:pt x="159657" y="420914"/>
                    </a:cubicBezTo>
                    <a:cubicBezTo>
                      <a:pt x="173717" y="401229"/>
                      <a:pt x="187457" y="381224"/>
                      <a:pt x="203200" y="362857"/>
                    </a:cubicBezTo>
                    <a:cubicBezTo>
                      <a:pt x="240453" y="319396"/>
                      <a:pt x="245492" y="320148"/>
                      <a:pt x="290286" y="290286"/>
                    </a:cubicBezTo>
                    <a:cubicBezTo>
                      <a:pt x="295124" y="275772"/>
                      <a:pt x="296313" y="259473"/>
                      <a:pt x="304800" y="246743"/>
                    </a:cubicBezTo>
                    <a:cubicBezTo>
                      <a:pt x="327151" y="213217"/>
                      <a:pt x="359757" y="195591"/>
                      <a:pt x="391886" y="174171"/>
                    </a:cubicBezTo>
                    <a:cubicBezTo>
                      <a:pt x="416076" y="101601"/>
                      <a:pt x="391886" y="135467"/>
                      <a:pt x="493486" y="101600"/>
                    </a:cubicBezTo>
                    <a:lnTo>
                      <a:pt x="580571" y="72571"/>
                    </a:lnTo>
                    <a:cubicBezTo>
                      <a:pt x="595085" y="67733"/>
                      <a:pt x="609112" y="61057"/>
                      <a:pt x="624114" y="58057"/>
                    </a:cubicBezTo>
                    <a:cubicBezTo>
                      <a:pt x="648305" y="53219"/>
                      <a:pt x="672604" y="48894"/>
                      <a:pt x="696686" y="43543"/>
                    </a:cubicBezTo>
                    <a:cubicBezTo>
                      <a:pt x="716159" y="39216"/>
                      <a:pt x="735067" y="32308"/>
                      <a:pt x="754743" y="29029"/>
                    </a:cubicBezTo>
                    <a:cubicBezTo>
                      <a:pt x="793218" y="22616"/>
                      <a:pt x="832118" y="19072"/>
                      <a:pt x="870857" y="14514"/>
                    </a:cubicBezTo>
                    <a:lnTo>
                      <a:pt x="1001486" y="0"/>
                    </a:lnTo>
                    <a:lnTo>
                      <a:pt x="1219200" y="14514"/>
                    </a:lnTo>
                    <a:cubicBezTo>
                      <a:pt x="1251937" y="26575"/>
                      <a:pt x="1248228" y="82248"/>
                      <a:pt x="1277257" y="101600"/>
                    </a:cubicBezTo>
                    <a:lnTo>
                      <a:pt x="1364343" y="159657"/>
                    </a:lnTo>
                    <a:cubicBezTo>
                      <a:pt x="1393371" y="203200"/>
                      <a:pt x="1388533" y="208039"/>
                      <a:pt x="1436914" y="232229"/>
                    </a:cubicBezTo>
                    <a:cubicBezTo>
                      <a:pt x="1450598" y="239071"/>
                      <a:pt x="1467083" y="239313"/>
                      <a:pt x="1480457" y="246743"/>
                    </a:cubicBezTo>
                    <a:cubicBezTo>
                      <a:pt x="1510955" y="263686"/>
                      <a:pt x="1567543" y="304800"/>
                      <a:pt x="1567543" y="304800"/>
                    </a:cubicBezTo>
                    <a:cubicBezTo>
                      <a:pt x="1577219" y="319314"/>
                      <a:pt x="1582057" y="338667"/>
                      <a:pt x="1596571" y="348343"/>
                    </a:cubicBezTo>
                    <a:cubicBezTo>
                      <a:pt x="1613169" y="359408"/>
                      <a:pt x="1635448" y="357377"/>
                      <a:pt x="1654629" y="362857"/>
                    </a:cubicBezTo>
                    <a:cubicBezTo>
                      <a:pt x="1669339" y="367060"/>
                      <a:pt x="1683657" y="372533"/>
                      <a:pt x="1698171" y="377371"/>
                    </a:cubicBezTo>
                    <a:cubicBezTo>
                      <a:pt x="1707847" y="391885"/>
                      <a:pt x="1720115" y="404973"/>
                      <a:pt x="1727200" y="420914"/>
                    </a:cubicBezTo>
                    <a:cubicBezTo>
                      <a:pt x="1727205" y="420924"/>
                      <a:pt x="1763484" y="529766"/>
                      <a:pt x="1770743" y="551543"/>
                    </a:cubicBezTo>
                    <a:lnTo>
                      <a:pt x="1814286" y="682171"/>
                    </a:lnTo>
                    <a:cubicBezTo>
                      <a:pt x="1819124" y="696685"/>
                      <a:pt x="1825089" y="710871"/>
                      <a:pt x="1828800" y="725714"/>
                    </a:cubicBezTo>
                    <a:cubicBezTo>
                      <a:pt x="1833638" y="745066"/>
                      <a:pt x="1838987" y="764298"/>
                      <a:pt x="1843314" y="783771"/>
                    </a:cubicBezTo>
                    <a:cubicBezTo>
                      <a:pt x="1848666" y="807853"/>
                      <a:pt x="1851846" y="832410"/>
                      <a:pt x="1857829" y="856343"/>
                    </a:cubicBezTo>
                    <a:cubicBezTo>
                      <a:pt x="1861540" y="871186"/>
                      <a:pt x="1867505" y="885372"/>
                      <a:pt x="1872343" y="899886"/>
                    </a:cubicBezTo>
                    <a:cubicBezTo>
                      <a:pt x="1857829" y="914400"/>
                      <a:pt x="1841941" y="927660"/>
                      <a:pt x="1828800" y="943429"/>
                    </a:cubicBezTo>
                    <a:cubicBezTo>
                      <a:pt x="1783212" y="998134"/>
                      <a:pt x="1808697" y="1013026"/>
                      <a:pt x="1712686" y="1045029"/>
                    </a:cubicBezTo>
                    <a:lnTo>
                      <a:pt x="1625600" y="1074057"/>
                    </a:lnTo>
                    <a:cubicBezTo>
                      <a:pt x="1537357" y="1132886"/>
                      <a:pt x="1631116" y="1077431"/>
                      <a:pt x="1524000" y="1117600"/>
                    </a:cubicBezTo>
                    <a:cubicBezTo>
                      <a:pt x="1503741" y="1125197"/>
                      <a:pt x="1486202" y="1139032"/>
                      <a:pt x="1465943" y="1146629"/>
                    </a:cubicBezTo>
                    <a:cubicBezTo>
                      <a:pt x="1447265" y="1153633"/>
                      <a:pt x="1426299" y="1153471"/>
                      <a:pt x="1407886" y="1161143"/>
                    </a:cubicBezTo>
                    <a:cubicBezTo>
                      <a:pt x="1367941" y="1177786"/>
                      <a:pt x="1330476" y="1199848"/>
                      <a:pt x="1291771" y="1219200"/>
                    </a:cubicBezTo>
                    <a:cubicBezTo>
                      <a:pt x="1272419" y="1228876"/>
                      <a:pt x="1251717" y="1236227"/>
                      <a:pt x="1233714" y="1248229"/>
                    </a:cubicBezTo>
                    <a:cubicBezTo>
                      <a:pt x="1219200" y="1257905"/>
                      <a:pt x="1206111" y="1270172"/>
                      <a:pt x="1190171" y="1277257"/>
                    </a:cubicBezTo>
                    <a:cubicBezTo>
                      <a:pt x="1190157" y="1277263"/>
                      <a:pt x="1081321" y="1313541"/>
                      <a:pt x="1059543" y="1320800"/>
                    </a:cubicBezTo>
                    <a:lnTo>
                      <a:pt x="928914" y="1364343"/>
                    </a:lnTo>
                    <a:cubicBezTo>
                      <a:pt x="914400" y="1369181"/>
                      <a:pt x="900214" y="1375146"/>
                      <a:pt x="885371" y="1378857"/>
                    </a:cubicBezTo>
                    <a:lnTo>
                      <a:pt x="827314" y="1393371"/>
                    </a:lnTo>
                    <a:cubicBezTo>
                      <a:pt x="717873" y="1356892"/>
                      <a:pt x="852766" y="1406098"/>
                      <a:pt x="740229" y="1349829"/>
                    </a:cubicBezTo>
                    <a:cubicBezTo>
                      <a:pt x="717024" y="1338226"/>
                      <a:pt x="660337" y="1327002"/>
                      <a:pt x="638629" y="1320800"/>
                    </a:cubicBezTo>
                    <a:cubicBezTo>
                      <a:pt x="623918" y="1316597"/>
                      <a:pt x="609600" y="1311124"/>
                      <a:pt x="595086" y="1306286"/>
                    </a:cubicBezTo>
                    <a:cubicBezTo>
                      <a:pt x="374990" y="1159556"/>
                      <a:pt x="600877" y="1318370"/>
                      <a:pt x="464457" y="1204686"/>
                    </a:cubicBezTo>
                    <a:cubicBezTo>
                      <a:pt x="451056" y="1193519"/>
                      <a:pt x="434159" y="1187010"/>
                      <a:pt x="420914" y="1175657"/>
                    </a:cubicBezTo>
                    <a:cubicBezTo>
                      <a:pt x="400134" y="1157846"/>
                      <a:pt x="383637" y="1135411"/>
                      <a:pt x="362857" y="1117600"/>
                    </a:cubicBezTo>
                    <a:cubicBezTo>
                      <a:pt x="349612" y="1106247"/>
                      <a:pt x="333509" y="1098710"/>
                      <a:pt x="319314" y="1088571"/>
                    </a:cubicBezTo>
                    <a:cubicBezTo>
                      <a:pt x="299630" y="1074511"/>
                      <a:pt x="280941" y="1059089"/>
                      <a:pt x="261257" y="1045029"/>
                    </a:cubicBezTo>
                    <a:cubicBezTo>
                      <a:pt x="214247" y="1011451"/>
                      <a:pt x="214031" y="1020290"/>
                      <a:pt x="174171" y="972457"/>
                    </a:cubicBezTo>
                    <a:cubicBezTo>
                      <a:pt x="75716" y="854310"/>
                      <a:pt x="242670" y="1031668"/>
                      <a:pt x="116114" y="841829"/>
                    </a:cubicBezTo>
                    <a:cubicBezTo>
                      <a:pt x="106438" y="827315"/>
                      <a:pt x="94887" y="813888"/>
                      <a:pt x="87086" y="798286"/>
                    </a:cubicBezTo>
                    <a:cubicBezTo>
                      <a:pt x="80244" y="784602"/>
                      <a:pt x="82128" y="766690"/>
                      <a:pt x="72571" y="754743"/>
                    </a:cubicBezTo>
                    <a:cubicBezTo>
                      <a:pt x="61674" y="741122"/>
                      <a:pt x="43543" y="735390"/>
                      <a:pt x="29029" y="725714"/>
                    </a:cubicBezTo>
                    <a:cubicBezTo>
                      <a:pt x="12984" y="677581"/>
                      <a:pt x="29814" y="682171"/>
                      <a:pt x="0" y="682171"/>
                    </a:cubicBezTo>
                    <a:lnTo>
                      <a:pt x="0" y="609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8" name="Ovale 266">
                <a:extLst>
                  <a:ext uri="{FF2B5EF4-FFF2-40B4-BE49-F238E27FC236}">
                    <a16:creationId xmlns:a16="http://schemas.microsoft.com/office/drawing/2014/main" id="{ADE5C5E5-E040-7AC7-1749-E930D34967F0}"/>
                  </a:ext>
                </a:extLst>
              </p:cNvPr>
              <p:cNvSpPr/>
              <p:nvPr/>
            </p:nvSpPr>
            <p:spPr bwMode="auto">
              <a:xfrm>
                <a:off x="7045572" y="467749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9" name="Ovale 267">
                <a:extLst>
                  <a:ext uri="{FF2B5EF4-FFF2-40B4-BE49-F238E27FC236}">
                    <a16:creationId xmlns:a16="http://schemas.microsoft.com/office/drawing/2014/main" id="{E75C4917-9D24-CB27-F261-3D0B71DD83D6}"/>
                  </a:ext>
                </a:extLst>
              </p:cNvPr>
              <p:cNvSpPr/>
              <p:nvPr/>
            </p:nvSpPr>
            <p:spPr bwMode="auto">
              <a:xfrm>
                <a:off x="7136998" y="476893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0" name="Ovale 268">
                <a:extLst>
                  <a:ext uri="{FF2B5EF4-FFF2-40B4-BE49-F238E27FC236}">
                    <a16:creationId xmlns:a16="http://schemas.microsoft.com/office/drawing/2014/main" id="{849B4B94-1A64-7F88-EA13-7853E57722BF}"/>
                  </a:ext>
                </a:extLst>
              </p:cNvPr>
              <p:cNvSpPr/>
              <p:nvPr/>
            </p:nvSpPr>
            <p:spPr bwMode="auto">
              <a:xfrm>
                <a:off x="6958835" y="4860374"/>
                <a:ext cx="4336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1" name="Ovale 269">
                <a:extLst>
                  <a:ext uri="{FF2B5EF4-FFF2-40B4-BE49-F238E27FC236}">
                    <a16:creationId xmlns:a16="http://schemas.microsoft.com/office/drawing/2014/main" id="{2E279C53-150C-1C8C-F910-247A2BBC87B5}"/>
                  </a:ext>
                </a:extLst>
              </p:cNvPr>
              <p:cNvSpPr/>
              <p:nvPr/>
            </p:nvSpPr>
            <p:spPr bwMode="auto">
              <a:xfrm>
                <a:off x="7228423" y="489339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2" name="Ovale 270">
                <a:extLst>
                  <a:ext uri="{FF2B5EF4-FFF2-40B4-BE49-F238E27FC236}">
                    <a16:creationId xmlns:a16="http://schemas.microsoft.com/office/drawing/2014/main" id="{BECDE9B9-7C76-6D8E-0350-8E4E43D33AB4}"/>
                  </a:ext>
                </a:extLst>
              </p:cNvPr>
              <p:cNvSpPr/>
              <p:nvPr/>
            </p:nvSpPr>
            <p:spPr bwMode="auto">
              <a:xfrm>
                <a:off x="7228423" y="502293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3" name="Ovale 271">
                <a:extLst>
                  <a:ext uri="{FF2B5EF4-FFF2-40B4-BE49-F238E27FC236}">
                    <a16:creationId xmlns:a16="http://schemas.microsoft.com/office/drawing/2014/main" id="{29472AD5-4C4C-90C2-9B95-1A5D6883A130}"/>
                  </a:ext>
                </a:extLst>
              </p:cNvPr>
              <p:cNvSpPr/>
              <p:nvPr/>
            </p:nvSpPr>
            <p:spPr bwMode="auto">
              <a:xfrm>
                <a:off x="7391348" y="486037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4" name="Ovale 272">
                <a:extLst>
                  <a:ext uri="{FF2B5EF4-FFF2-40B4-BE49-F238E27FC236}">
                    <a16:creationId xmlns:a16="http://schemas.microsoft.com/office/drawing/2014/main" id="{1CF8D257-CF74-9120-A57B-277EF03E4E2E}"/>
                  </a:ext>
                </a:extLst>
              </p:cNvPr>
              <p:cNvSpPr/>
              <p:nvPr/>
            </p:nvSpPr>
            <p:spPr bwMode="auto">
              <a:xfrm>
                <a:off x="7228423" y="515374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5" name="Ovale 273">
                <a:extLst>
                  <a:ext uri="{FF2B5EF4-FFF2-40B4-BE49-F238E27FC236}">
                    <a16:creationId xmlns:a16="http://schemas.microsoft.com/office/drawing/2014/main" id="{A4E3F9F4-EF3E-14C3-998A-7C7BAF2F7776}"/>
                  </a:ext>
                </a:extLst>
              </p:cNvPr>
              <p:cNvSpPr/>
              <p:nvPr/>
            </p:nvSpPr>
            <p:spPr bwMode="auto">
              <a:xfrm>
                <a:off x="7346808" y="5111834"/>
                <a:ext cx="44541" cy="419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6" name="Ovale 274">
                <a:extLst>
                  <a:ext uri="{FF2B5EF4-FFF2-40B4-BE49-F238E27FC236}">
                    <a16:creationId xmlns:a16="http://schemas.microsoft.com/office/drawing/2014/main" id="{505F902E-47B8-59BB-1407-2C183A60113F}"/>
                  </a:ext>
                </a:extLst>
              </p:cNvPr>
              <p:cNvSpPr/>
              <p:nvPr/>
            </p:nvSpPr>
            <p:spPr bwMode="auto">
              <a:xfrm>
                <a:off x="7045572" y="5066114"/>
                <a:ext cx="42196" cy="457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7" name="Ovale 275">
                <a:extLst>
                  <a:ext uri="{FF2B5EF4-FFF2-40B4-BE49-F238E27FC236}">
                    <a16:creationId xmlns:a16="http://schemas.microsoft.com/office/drawing/2014/main" id="{DD1B4C34-9AE5-E916-F58D-48B776E04234}"/>
                  </a:ext>
                </a:extLst>
              </p:cNvPr>
              <p:cNvSpPr/>
              <p:nvPr/>
            </p:nvSpPr>
            <p:spPr bwMode="auto">
              <a:xfrm>
                <a:off x="7261242" y="4634314"/>
                <a:ext cx="4336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8" name="Ovale 276">
                <a:extLst>
                  <a:ext uri="{FF2B5EF4-FFF2-40B4-BE49-F238E27FC236}">
                    <a16:creationId xmlns:a16="http://schemas.microsoft.com/office/drawing/2014/main" id="{CB8A9DC6-747B-2D2D-5F66-D9AD86FDFAC1}"/>
                  </a:ext>
                </a:extLst>
              </p:cNvPr>
              <p:cNvSpPr/>
              <p:nvPr/>
            </p:nvSpPr>
            <p:spPr bwMode="auto">
              <a:xfrm>
                <a:off x="6828731" y="4288874"/>
                <a:ext cx="43368"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9" name="Ovale 277">
                <a:extLst>
                  <a:ext uri="{FF2B5EF4-FFF2-40B4-BE49-F238E27FC236}">
                    <a16:creationId xmlns:a16="http://schemas.microsoft.com/office/drawing/2014/main" id="{E847FECB-9BAD-F2D5-EA04-065C49AA3E8C}"/>
                  </a:ext>
                </a:extLst>
              </p:cNvPr>
              <p:cNvSpPr/>
              <p:nvPr/>
            </p:nvSpPr>
            <p:spPr bwMode="auto">
              <a:xfrm>
                <a:off x="6527496" y="495181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0" name="Ovale 278">
                <a:extLst>
                  <a:ext uri="{FF2B5EF4-FFF2-40B4-BE49-F238E27FC236}">
                    <a16:creationId xmlns:a16="http://schemas.microsoft.com/office/drawing/2014/main" id="{96A96CB4-8782-907C-E818-03938632E26A}"/>
                  </a:ext>
                </a:extLst>
              </p:cNvPr>
              <p:cNvSpPr/>
              <p:nvPr/>
            </p:nvSpPr>
            <p:spPr bwMode="auto">
              <a:xfrm>
                <a:off x="7050261" y="5500454"/>
                <a:ext cx="43369"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1" name="Ovale 279">
                <a:extLst>
                  <a:ext uri="{FF2B5EF4-FFF2-40B4-BE49-F238E27FC236}">
                    <a16:creationId xmlns:a16="http://schemas.microsoft.com/office/drawing/2014/main" id="{D3F5D2D4-8DEE-EBD1-8876-0C33C7ED1001}"/>
                  </a:ext>
                </a:extLst>
              </p:cNvPr>
              <p:cNvSpPr/>
              <p:nvPr/>
            </p:nvSpPr>
            <p:spPr bwMode="auto">
              <a:xfrm>
                <a:off x="6656428" y="515374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2" name="Ovale 280">
                <a:extLst>
                  <a:ext uri="{FF2B5EF4-FFF2-40B4-BE49-F238E27FC236}">
                    <a16:creationId xmlns:a16="http://schemas.microsoft.com/office/drawing/2014/main" id="{868E4157-33FF-A000-6B31-77561D3841A2}"/>
                  </a:ext>
                </a:extLst>
              </p:cNvPr>
              <p:cNvSpPr/>
              <p:nvPr/>
            </p:nvSpPr>
            <p:spPr bwMode="auto">
              <a:xfrm>
                <a:off x="6440758" y="515374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3" name="Ovale 281">
                <a:extLst>
                  <a:ext uri="{FF2B5EF4-FFF2-40B4-BE49-F238E27FC236}">
                    <a16:creationId xmlns:a16="http://schemas.microsoft.com/office/drawing/2014/main" id="{825D2A73-9A63-1702-B3E6-0CF716A1D895}"/>
                  </a:ext>
                </a:extLst>
              </p:cNvPr>
              <p:cNvSpPr/>
              <p:nvPr/>
            </p:nvSpPr>
            <p:spPr bwMode="auto">
              <a:xfrm>
                <a:off x="6527496" y="476385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4" name="Ovale 282">
                <a:extLst>
                  <a:ext uri="{FF2B5EF4-FFF2-40B4-BE49-F238E27FC236}">
                    <a16:creationId xmlns:a16="http://schemas.microsoft.com/office/drawing/2014/main" id="{85F643E5-2EC1-D6D7-E6FE-00E567334713}"/>
                  </a:ext>
                </a:extLst>
              </p:cNvPr>
              <p:cNvSpPr/>
              <p:nvPr/>
            </p:nvSpPr>
            <p:spPr bwMode="auto">
              <a:xfrm>
                <a:off x="6440758" y="459113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5" name="Ovale 283">
                <a:extLst>
                  <a:ext uri="{FF2B5EF4-FFF2-40B4-BE49-F238E27FC236}">
                    <a16:creationId xmlns:a16="http://schemas.microsoft.com/office/drawing/2014/main" id="{84A6E18B-6A2D-FFB4-EB91-D3C80740B740}"/>
                  </a:ext>
                </a:extLst>
              </p:cNvPr>
              <p:cNvSpPr/>
              <p:nvPr/>
            </p:nvSpPr>
            <p:spPr bwMode="auto">
              <a:xfrm>
                <a:off x="7050261" y="394343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6" name="Ovale 284">
                <a:extLst>
                  <a:ext uri="{FF2B5EF4-FFF2-40B4-BE49-F238E27FC236}">
                    <a16:creationId xmlns:a16="http://schemas.microsoft.com/office/drawing/2014/main" id="{0E7E6E7E-12FC-733F-669C-52BAA890A88E}"/>
                  </a:ext>
                </a:extLst>
              </p:cNvPr>
              <p:cNvSpPr/>
              <p:nvPr/>
            </p:nvSpPr>
            <p:spPr bwMode="auto">
              <a:xfrm>
                <a:off x="7050261" y="420251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7" name="Ovale 285">
                <a:extLst>
                  <a:ext uri="{FF2B5EF4-FFF2-40B4-BE49-F238E27FC236}">
                    <a16:creationId xmlns:a16="http://schemas.microsoft.com/office/drawing/2014/main" id="{CC50CFB4-4F13-FF91-4972-88340214EFF2}"/>
                  </a:ext>
                </a:extLst>
              </p:cNvPr>
              <p:cNvSpPr/>
              <p:nvPr/>
            </p:nvSpPr>
            <p:spPr bwMode="auto">
              <a:xfrm>
                <a:off x="6786534" y="532773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8" name="Ovale 286">
                <a:extLst>
                  <a:ext uri="{FF2B5EF4-FFF2-40B4-BE49-F238E27FC236}">
                    <a16:creationId xmlns:a16="http://schemas.microsoft.com/office/drawing/2014/main" id="{BF0733C1-C28D-92D1-F8DE-C75A1F48F5BA}"/>
                  </a:ext>
                </a:extLst>
              </p:cNvPr>
              <p:cNvSpPr/>
              <p:nvPr/>
            </p:nvSpPr>
            <p:spPr bwMode="auto">
              <a:xfrm>
                <a:off x="7261242" y="5542364"/>
                <a:ext cx="43369" cy="4445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9" name="Ovale 287">
                <a:extLst>
                  <a:ext uri="{FF2B5EF4-FFF2-40B4-BE49-F238E27FC236}">
                    <a16:creationId xmlns:a16="http://schemas.microsoft.com/office/drawing/2014/main" id="{95786493-F529-F52E-D26D-2A45DAA6AD33}"/>
                  </a:ext>
                </a:extLst>
              </p:cNvPr>
              <p:cNvSpPr/>
              <p:nvPr/>
            </p:nvSpPr>
            <p:spPr bwMode="auto">
              <a:xfrm>
                <a:off x="7050261" y="5370914"/>
                <a:ext cx="43369"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0" name="Ovale 288">
                <a:extLst>
                  <a:ext uri="{FF2B5EF4-FFF2-40B4-BE49-F238E27FC236}">
                    <a16:creationId xmlns:a16="http://schemas.microsoft.com/office/drawing/2014/main" id="{F68817B9-CD3F-33D4-F267-BB64F85DFEAC}"/>
                  </a:ext>
                </a:extLst>
              </p:cNvPr>
              <p:cNvSpPr/>
              <p:nvPr/>
            </p:nvSpPr>
            <p:spPr bwMode="auto">
              <a:xfrm>
                <a:off x="6699797" y="450477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1" name="Ovale 289">
                <a:extLst>
                  <a:ext uri="{FF2B5EF4-FFF2-40B4-BE49-F238E27FC236}">
                    <a16:creationId xmlns:a16="http://schemas.microsoft.com/office/drawing/2014/main" id="{59ACE7F5-287E-45E9-15C9-9E802FADAA5C}"/>
                  </a:ext>
                </a:extLst>
              </p:cNvPr>
              <p:cNvSpPr/>
              <p:nvPr/>
            </p:nvSpPr>
            <p:spPr bwMode="auto">
              <a:xfrm>
                <a:off x="6354021" y="495181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2" name="Ovale 290">
                <a:extLst>
                  <a:ext uri="{FF2B5EF4-FFF2-40B4-BE49-F238E27FC236}">
                    <a16:creationId xmlns:a16="http://schemas.microsoft.com/office/drawing/2014/main" id="{436E8B88-B881-ECB3-EE80-84CA55F94A0F}"/>
                  </a:ext>
                </a:extLst>
              </p:cNvPr>
              <p:cNvSpPr/>
              <p:nvPr/>
            </p:nvSpPr>
            <p:spPr bwMode="auto">
              <a:xfrm>
                <a:off x="7050261" y="558681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3" name="Ovale 291">
                <a:extLst>
                  <a:ext uri="{FF2B5EF4-FFF2-40B4-BE49-F238E27FC236}">
                    <a16:creationId xmlns:a16="http://schemas.microsoft.com/office/drawing/2014/main" id="{0749A516-CE92-FA4C-0416-24603504152F}"/>
                  </a:ext>
                </a:extLst>
              </p:cNvPr>
              <p:cNvSpPr/>
              <p:nvPr/>
            </p:nvSpPr>
            <p:spPr bwMode="auto">
              <a:xfrm>
                <a:off x="7217874" y="4029794"/>
                <a:ext cx="43368"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4" name="Ovale 292">
                <a:extLst>
                  <a:ext uri="{FF2B5EF4-FFF2-40B4-BE49-F238E27FC236}">
                    <a16:creationId xmlns:a16="http://schemas.microsoft.com/office/drawing/2014/main" id="{B6FA3652-8208-7B7A-DBCE-9C678189DA23}"/>
                  </a:ext>
                </a:extLst>
              </p:cNvPr>
              <p:cNvSpPr/>
              <p:nvPr/>
            </p:nvSpPr>
            <p:spPr bwMode="auto">
              <a:xfrm>
                <a:off x="6527496" y="446159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5" name="Ovale 293">
                <a:extLst>
                  <a:ext uri="{FF2B5EF4-FFF2-40B4-BE49-F238E27FC236}">
                    <a16:creationId xmlns:a16="http://schemas.microsoft.com/office/drawing/2014/main" id="{22B9BAEC-EB82-3D97-2470-628E8074940A}"/>
                  </a:ext>
                </a:extLst>
              </p:cNvPr>
              <p:cNvSpPr/>
              <p:nvPr/>
            </p:nvSpPr>
            <p:spPr bwMode="auto">
              <a:xfrm>
                <a:off x="6786534" y="5500454"/>
                <a:ext cx="42196"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6" name="Ovale 294">
                <a:extLst>
                  <a:ext uri="{FF2B5EF4-FFF2-40B4-BE49-F238E27FC236}">
                    <a16:creationId xmlns:a16="http://schemas.microsoft.com/office/drawing/2014/main" id="{644B61FE-FC2A-95B0-D314-534AE2912B2F}"/>
                  </a:ext>
                </a:extLst>
              </p:cNvPr>
              <p:cNvSpPr/>
              <p:nvPr/>
            </p:nvSpPr>
            <p:spPr bwMode="auto">
              <a:xfrm>
                <a:off x="6786534" y="411615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7" name="Ovale 295">
                <a:extLst>
                  <a:ext uri="{FF2B5EF4-FFF2-40B4-BE49-F238E27FC236}">
                    <a16:creationId xmlns:a16="http://schemas.microsoft.com/office/drawing/2014/main" id="{9774194D-C6CA-19DB-204E-41CC246E56AF}"/>
                  </a:ext>
                </a:extLst>
              </p:cNvPr>
              <p:cNvSpPr/>
              <p:nvPr/>
            </p:nvSpPr>
            <p:spPr bwMode="auto">
              <a:xfrm>
                <a:off x="7261242" y="571635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278" name="Connettore 1 214">
                <a:extLst>
                  <a:ext uri="{FF2B5EF4-FFF2-40B4-BE49-F238E27FC236}">
                    <a16:creationId xmlns:a16="http://schemas.microsoft.com/office/drawing/2014/main" id="{D88B210F-1FE5-8B11-B087-B802A102E468}"/>
                  </a:ext>
                </a:extLst>
              </p:cNvPr>
              <p:cNvCxnSpPr>
                <a:stCxn id="261" idx="3"/>
              </p:cNvCxnSpPr>
              <p:nvPr/>
            </p:nvCxnSpPr>
            <p:spPr bwMode="auto">
              <a:xfrm rot="16200000" flipH="1">
                <a:off x="6656467" y="5197666"/>
                <a:ext cx="135890" cy="12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Connettore 1 215">
                <a:extLst>
                  <a:ext uri="{FF2B5EF4-FFF2-40B4-BE49-F238E27FC236}">
                    <a16:creationId xmlns:a16="http://schemas.microsoft.com/office/drawing/2014/main" id="{829B87C2-938B-05CB-14DF-736E5F42EBF6}"/>
                  </a:ext>
                </a:extLst>
              </p:cNvPr>
              <p:cNvCxnSpPr>
                <a:stCxn id="272" idx="7"/>
                <a:endCxn id="260" idx="4"/>
              </p:cNvCxnSpPr>
              <p:nvPr/>
            </p:nvCxnSpPr>
            <p:spPr bwMode="auto">
              <a:xfrm rot="16200000" flipV="1">
                <a:off x="7055385" y="5559510"/>
                <a:ext cx="49530" cy="15237"/>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e 298">
                <a:extLst>
                  <a:ext uri="{FF2B5EF4-FFF2-40B4-BE49-F238E27FC236}">
                    <a16:creationId xmlns:a16="http://schemas.microsoft.com/office/drawing/2014/main" id="{95E3A4F5-1826-A403-2B33-020A1FAD3D25}"/>
                  </a:ext>
                </a:extLst>
              </p:cNvPr>
              <p:cNvSpPr/>
              <p:nvPr/>
            </p:nvSpPr>
            <p:spPr bwMode="auto">
              <a:xfrm rot="20100000" flipH="1" flipV="1">
                <a:off x="7962170" y="4815924"/>
                <a:ext cx="4922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1" name="Ovale 299">
                <a:extLst>
                  <a:ext uri="{FF2B5EF4-FFF2-40B4-BE49-F238E27FC236}">
                    <a16:creationId xmlns:a16="http://schemas.microsoft.com/office/drawing/2014/main" id="{911A5AB5-84F8-7975-95ED-19DA65FBAB86}"/>
                  </a:ext>
                </a:extLst>
              </p:cNvPr>
              <p:cNvSpPr/>
              <p:nvPr/>
            </p:nvSpPr>
            <p:spPr bwMode="auto">
              <a:xfrm rot="20100000" flipH="1" flipV="1">
                <a:off x="7827377" y="4777824"/>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2" name="Ovale 300">
                <a:extLst>
                  <a:ext uri="{FF2B5EF4-FFF2-40B4-BE49-F238E27FC236}">
                    <a16:creationId xmlns:a16="http://schemas.microsoft.com/office/drawing/2014/main" id="{403E9840-DA10-974B-F396-95B83F23CC14}"/>
                  </a:ext>
                </a:extLst>
              </p:cNvPr>
              <p:cNvSpPr/>
              <p:nvPr/>
            </p:nvSpPr>
            <p:spPr bwMode="auto">
              <a:xfrm rot="20100000" flipH="1" flipV="1">
                <a:off x="7975064" y="4607643"/>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3" name="Ovale 301">
                <a:extLst>
                  <a:ext uri="{FF2B5EF4-FFF2-40B4-BE49-F238E27FC236}">
                    <a16:creationId xmlns:a16="http://schemas.microsoft.com/office/drawing/2014/main" id="{B4A5A87D-FE87-3F6D-BEFF-9C735D7815C9}"/>
                  </a:ext>
                </a:extLst>
              </p:cNvPr>
              <p:cNvSpPr/>
              <p:nvPr/>
            </p:nvSpPr>
            <p:spPr bwMode="auto">
              <a:xfrm rot="20100000" flipH="1" flipV="1">
                <a:off x="7678517" y="4709244"/>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4" name="Ovale 302">
                <a:extLst>
                  <a:ext uri="{FF2B5EF4-FFF2-40B4-BE49-F238E27FC236}">
                    <a16:creationId xmlns:a16="http://schemas.microsoft.com/office/drawing/2014/main" id="{C92C422F-DDDC-A4CE-BF00-AE00F31F147C}"/>
                  </a:ext>
                </a:extLst>
              </p:cNvPr>
              <p:cNvSpPr/>
              <p:nvPr/>
            </p:nvSpPr>
            <p:spPr bwMode="auto">
              <a:xfrm rot="20100000" flipH="1" flipV="1">
                <a:off x="7440577" y="4668603"/>
                <a:ext cx="49229" cy="444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5" name="Ovale 303">
                <a:extLst>
                  <a:ext uri="{FF2B5EF4-FFF2-40B4-BE49-F238E27FC236}">
                    <a16:creationId xmlns:a16="http://schemas.microsoft.com/office/drawing/2014/main" id="{8D04C8F4-724D-E9D7-6923-46F59AC4A80C}"/>
                  </a:ext>
                </a:extLst>
              </p:cNvPr>
              <p:cNvSpPr/>
              <p:nvPr/>
            </p:nvSpPr>
            <p:spPr bwMode="auto">
              <a:xfrm rot="20100000" flipH="1" flipV="1">
                <a:off x="7522625" y="4818463"/>
                <a:ext cx="49229" cy="444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6" name="Ovale 304">
                <a:extLst>
                  <a:ext uri="{FF2B5EF4-FFF2-40B4-BE49-F238E27FC236}">
                    <a16:creationId xmlns:a16="http://schemas.microsoft.com/office/drawing/2014/main" id="{12E62C61-123B-0CFB-0F05-E3C2D98869A6}"/>
                  </a:ext>
                </a:extLst>
              </p:cNvPr>
              <p:cNvSpPr/>
              <p:nvPr/>
            </p:nvSpPr>
            <p:spPr bwMode="auto">
              <a:xfrm rot="20100000" flipH="1" flipV="1">
                <a:off x="7568338" y="4384124"/>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7" name="Ovale 305">
                <a:extLst>
                  <a:ext uri="{FF2B5EF4-FFF2-40B4-BE49-F238E27FC236}">
                    <a16:creationId xmlns:a16="http://schemas.microsoft.com/office/drawing/2014/main" id="{8943F43E-AD9C-0BBE-79F6-6FFB24119C5D}"/>
                  </a:ext>
                </a:extLst>
              </p:cNvPr>
              <p:cNvSpPr/>
              <p:nvPr/>
            </p:nvSpPr>
            <p:spPr bwMode="auto">
              <a:xfrm rot="20100000" flipH="1" flipV="1">
                <a:off x="7310471" y="4513663"/>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8" name="Ovale 306">
                <a:extLst>
                  <a:ext uri="{FF2B5EF4-FFF2-40B4-BE49-F238E27FC236}">
                    <a16:creationId xmlns:a16="http://schemas.microsoft.com/office/drawing/2014/main" id="{065179BE-6710-6AE8-5537-2B9A8E2D8B78}"/>
                  </a:ext>
                </a:extLst>
              </p:cNvPr>
              <p:cNvSpPr/>
              <p:nvPr/>
            </p:nvSpPr>
            <p:spPr bwMode="auto">
              <a:xfrm rot="20100000" flipH="1" flipV="1">
                <a:off x="7796902" y="4462863"/>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9" name="Ovale 307">
                <a:extLst>
                  <a:ext uri="{FF2B5EF4-FFF2-40B4-BE49-F238E27FC236}">
                    <a16:creationId xmlns:a16="http://schemas.microsoft.com/office/drawing/2014/main" id="{43CB55E7-DA78-4181-A7FA-AF2D4B1DFC29}"/>
                  </a:ext>
                </a:extLst>
              </p:cNvPr>
              <p:cNvSpPr/>
              <p:nvPr/>
            </p:nvSpPr>
            <p:spPr bwMode="auto">
              <a:xfrm rot="20100000" flipH="1" flipV="1">
                <a:off x="7753533" y="4960704"/>
                <a:ext cx="4922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0" name="Ovale 308">
                <a:extLst>
                  <a:ext uri="{FF2B5EF4-FFF2-40B4-BE49-F238E27FC236}">
                    <a16:creationId xmlns:a16="http://schemas.microsoft.com/office/drawing/2014/main" id="{DF90CF11-242C-A8EE-0A83-7219697432FF}"/>
                  </a:ext>
                </a:extLst>
              </p:cNvPr>
              <p:cNvSpPr/>
              <p:nvPr/>
            </p:nvSpPr>
            <p:spPr bwMode="auto">
              <a:xfrm rot="20100000" flipH="1" flipV="1">
                <a:off x="8352487" y="5062303"/>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1" name="Ovale 309">
                <a:extLst>
                  <a:ext uri="{FF2B5EF4-FFF2-40B4-BE49-F238E27FC236}">
                    <a16:creationId xmlns:a16="http://schemas.microsoft.com/office/drawing/2014/main" id="{0A036BF0-8F2B-13F1-6995-BA099A5BC1BE}"/>
                  </a:ext>
                </a:extLst>
              </p:cNvPr>
              <p:cNvSpPr/>
              <p:nvPr/>
            </p:nvSpPr>
            <p:spPr bwMode="auto">
              <a:xfrm rot="20100000" flipH="1" flipV="1">
                <a:off x="8391166" y="4313003"/>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2" name="Ovale 310">
                <a:extLst>
                  <a:ext uri="{FF2B5EF4-FFF2-40B4-BE49-F238E27FC236}">
                    <a16:creationId xmlns:a16="http://schemas.microsoft.com/office/drawing/2014/main" id="{98CC575B-DEEB-5F01-CBD1-A0111885A564}"/>
                  </a:ext>
                </a:extLst>
              </p:cNvPr>
              <p:cNvSpPr/>
              <p:nvPr/>
            </p:nvSpPr>
            <p:spPr bwMode="auto">
              <a:xfrm rot="20100000" flipH="1" flipV="1">
                <a:off x="7609362" y="407424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3" name="Ovale 311">
                <a:extLst>
                  <a:ext uri="{FF2B5EF4-FFF2-40B4-BE49-F238E27FC236}">
                    <a16:creationId xmlns:a16="http://schemas.microsoft.com/office/drawing/2014/main" id="{3F7581A1-9788-A34F-A58E-BF2D5F09D5F5}"/>
                  </a:ext>
                </a:extLst>
              </p:cNvPr>
              <p:cNvSpPr/>
              <p:nvPr/>
            </p:nvSpPr>
            <p:spPr bwMode="auto">
              <a:xfrm rot="20100000" flipH="1" flipV="1">
                <a:off x="8169636" y="4194894"/>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4" name="Ovale 312">
                <a:extLst>
                  <a:ext uri="{FF2B5EF4-FFF2-40B4-BE49-F238E27FC236}">
                    <a16:creationId xmlns:a16="http://schemas.microsoft.com/office/drawing/2014/main" id="{E4A98DEC-1BCC-91E2-365F-A50D1118E1B8}"/>
                  </a:ext>
                </a:extLst>
              </p:cNvPr>
              <p:cNvSpPr/>
              <p:nvPr/>
            </p:nvSpPr>
            <p:spPr bwMode="auto">
              <a:xfrm rot="20100000" flipH="1" flipV="1">
                <a:off x="8397027" y="408948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5" name="Ovale 313">
                <a:extLst>
                  <a:ext uri="{FF2B5EF4-FFF2-40B4-BE49-F238E27FC236}">
                    <a16:creationId xmlns:a16="http://schemas.microsoft.com/office/drawing/2014/main" id="{902A5C82-E1D6-9DCC-7DE2-10AA0B1E7E86}"/>
                  </a:ext>
                </a:extLst>
              </p:cNvPr>
              <p:cNvSpPr/>
              <p:nvPr/>
            </p:nvSpPr>
            <p:spPr bwMode="auto">
              <a:xfrm rot="20100000" flipH="1" flipV="1">
                <a:off x="8469698" y="448318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6" name="Ovale 314">
                <a:extLst>
                  <a:ext uri="{FF2B5EF4-FFF2-40B4-BE49-F238E27FC236}">
                    <a16:creationId xmlns:a16="http://schemas.microsoft.com/office/drawing/2014/main" id="{356A8E11-6805-4B0B-6AC8-7AE7025A4FD7}"/>
                  </a:ext>
                </a:extLst>
              </p:cNvPr>
              <p:cNvSpPr/>
              <p:nvPr/>
            </p:nvSpPr>
            <p:spPr bwMode="auto">
              <a:xfrm rot="20100000" flipH="1" flipV="1">
                <a:off x="8633795" y="4597484"/>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7" name="Ovale 315">
                <a:extLst>
                  <a:ext uri="{FF2B5EF4-FFF2-40B4-BE49-F238E27FC236}">
                    <a16:creationId xmlns:a16="http://schemas.microsoft.com/office/drawing/2014/main" id="{58A497B2-EF90-4EA4-7B4C-51CEBF1DC045}"/>
                  </a:ext>
                </a:extLst>
              </p:cNvPr>
              <p:cNvSpPr/>
              <p:nvPr/>
            </p:nvSpPr>
            <p:spPr bwMode="auto">
              <a:xfrm rot="20100000" flipH="1" flipV="1">
                <a:off x="8758040" y="498864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8" name="Ovale 316">
                <a:extLst>
                  <a:ext uri="{FF2B5EF4-FFF2-40B4-BE49-F238E27FC236}">
                    <a16:creationId xmlns:a16="http://schemas.microsoft.com/office/drawing/2014/main" id="{7B39D3E0-07C7-7212-FA61-207BC0B3693D}"/>
                  </a:ext>
                </a:extLst>
              </p:cNvPr>
              <p:cNvSpPr/>
              <p:nvPr/>
            </p:nvSpPr>
            <p:spPr bwMode="auto">
              <a:xfrm rot="20100000" flipH="1" flipV="1">
                <a:off x="8412264" y="511945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9" name="Ovale 317">
                <a:extLst>
                  <a:ext uri="{FF2B5EF4-FFF2-40B4-BE49-F238E27FC236}">
                    <a16:creationId xmlns:a16="http://schemas.microsoft.com/office/drawing/2014/main" id="{F1CE8B48-7B2E-47AB-9343-E5F1E77CBB1A}"/>
                  </a:ext>
                </a:extLst>
              </p:cNvPr>
              <p:cNvSpPr/>
              <p:nvPr/>
            </p:nvSpPr>
            <p:spPr bwMode="auto">
              <a:xfrm rot="20100000" flipH="1" flipV="1">
                <a:off x="7959826" y="4238074"/>
                <a:ext cx="50401"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0" name="Ovale 318">
                <a:extLst>
                  <a:ext uri="{FF2B5EF4-FFF2-40B4-BE49-F238E27FC236}">
                    <a16:creationId xmlns:a16="http://schemas.microsoft.com/office/drawing/2014/main" id="{5F6CC2F1-906E-33FA-6D37-23C8CBD48096}"/>
                  </a:ext>
                </a:extLst>
              </p:cNvPr>
              <p:cNvSpPr/>
              <p:nvPr/>
            </p:nvSpPr>
            <p:spPr bwMode="auto">
              <a:xfrm rot="20100000" flipH="1" flipV="1">
                <a:off x="7371422" y="4139014"/>
                <a:ext cx="50401"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1" name="Ovale 319">
                <a:extLst>
                  <a:ext uri="{FF2B5EF4-FFF2-40B4-BE49-F238E27FC236}">
                    <a16:creationId xmlns:a16="http://schemas.microsoft.com/office/drawing/2014/main" id="{E8EE27C5-E2E5-5BCB-7A50-A90B67F01A9F}"/>
                  </a:ext>
                </a:extLst>
              </p:cNvPr>
              <p:cNvSpPr/>
              <p:nvPr/>
            </p:nvSpPr>
            <p:spPr bwMode="auto">
              <a:xfrm rot="20100000" flipH="1" flipV="1">
                <a:off x="7665624" y="419235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2" name="Ovale 320">
                <a:extLst>
                  <a:ext uri="{FF2B5EF4-FFF2-40B4-BE49-F238E27FC236}">
                    <a16:creationId xmlns:a16="http://schemas.microsoft.com/office/drawing/2014/main" id="{05920B64-DE0A-C2EE-404B-F9EC6B11F15F}"/>
                  </a:ext>
                </a:extLst>
              </p:cNvPr>
              <p:cNvSpPr/>
              <p:nvPr/>
            </p:nvSpPr>
            <p:spPr bwMode="auto">
              <a:xfrm rot="20100000" flipH="1" flipV="1">
                <a:off x="8398199" y="4643203"/>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3" name="Ovale 321">
                <a:extLst>
                  <a:ext uri="{FF2B5EF4-FFF2-40B4-BE49-F238E27FC236}">
                    <a16:creationId xmlns:a16="http://schemas.microsoft.com/office/drawing/2014/main" id="{BE37B4B1-0215-0EB6-1583-F2D7D6063CBC}"/>
                  </a:ext>
                </a:extLst>
              </p:cNvPr>
              <p:cNvSpPr/>
              <p:nvPr/>
            </p:nvSpPr>
            <p:spPr bwMode="auto">
              <a:xfrm rot="20100000" flipH="1" flipV="1">
                <a:off x="8571673" y="4227914"/>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4" name="Ovale 322">
                <a:extLst>
                  <a:ext uri="{FF2B5EF4-FFF2-40B4-BE49-F238E27FC236}">
                    <a16:creationId xmlns:a16="http://schemas.microsoft.com/office/drawing/2014/main" id="{BE50D233-5262-5F32-86BC-327EFBDB93D3}"/>
                  </a:ext>
                </a:extLst>
              </p:cNvPr>
              <p:cNvSpPr/>
              <p:nvPr/>
            </p:nvSpPr>
            <p:spPr bwMode="auto">
              <a:xfrm rot="20100000" flipH="1" flipV="1">
                <a:off x="7574199" y="382278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5" name="Ovale 323">
                <a:extLst>
                  <a:ext uri="{FF2B5EF4-FFF2-40B4-BE49-F238E27FC236}">
                    <a16:creationId xmlns:a16="http://schemas.microsoft.com/office/drawing/2014/main" id="{62A80356-48CD-033A-3006-83AC05B7C614}"/>
                  </a:ext>
                </a:extLst>
              </p:cNvPr>
              <p:cNvSpPr/>
              <p:nvPr/>
            </p:nvSpPr>
            <p:spPr bwMode="auto">
              <a:xfrm rot="20100000" flipH="1" flipV="1">
                <a:off x="8542370" y="511945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6" name="Ovale 324">
                <a:extLst>
                  <a:ext uri="{FF2B5EF4-FFF2-40B4-BE49-F238E27FC236}">
                    <a16:creationId xmlns:a16="http://schemas.microsoft.com/office/drawing/2014/main" id="{A26B5633-99C4-2F81-4B7A-54510ADBC6D9}"/>
                  </a:ext>
                </a:extLst>
              </p:cNvPr>
              <p:cNvSpPr/>
              <p:nvPr/>
            </p:nvSpPr>
            <p:spPr bwMode="auto">
              <a:xfrm rot="20100000" flipH="1" flipV="1">
                <a:off x="8597459" y="475750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7" name="Ovale 325">
                <a:extLst>
                  <a:ext uri="{FF2B5EF4-FFF2-40B4-BE49-F238E27FC236}">
                    <a16:creationId xmlns:a16="http://schemas.microsoft.com/office/drawing/2014/main" id="{A280C475-E092-14FC-01E0-5D4AF5ECBB0D}"/>
                  </a:ext>
                </a:extLst>
              </p:cNvPr>
              <p:cNvSpPr/>
              <p:nvPr/>
            </p:nvSpPr>
            <p:spPr bwMode="auto">
              <a:xfrm rot="20100000" flipH="1" flipV="1">
                <a:off x="7887154" y="394470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8" name="Ovale 326">
                <a:extLst>
                  <a:ext uri="{FF2B5EF4-FFF2-40B4-BE49-F238E27FC236}">
                    <a16:creationId xmlns:a16="http://schemas.microsoft.com/office/drawing/2014/main" id="{E0A287F6-2118-737C-2E54-58872ADEF634}"/>
                  </a:ext>
                </a:extLst>
              </p:cNvPr>
              <p:cNvSpPr/>
              <p:nvPr/>
            </p:nvSpPr>
            <p:spPr bwMode="auto">
              <a:xfrm rot="20100000" flipH="1" flipV="1">
                <a:off x="8758040" y="485910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9" name="Ovale 327">
                <a:extLst>
                  <a:ext uri="{FF2B5EF4-FFF2-40B4-BE49-F238E27FC236}">
                    <a16:creationId xmlns:a16="http://schemas.microsoft.com/office/drawing/2014/main" id="{0516FECD-C1D2-8517-A4AC-98E353BE5A36}"/>
                  </a:ext>
                </a:extLst>
              </p:cNvPr>
              <p:cNvSpPr/>
              <p:nvPr/>
            </p:nvSpPr>
            <p:spPr bwMode="auto">
              <a:xfrm rot="20100000" flipH="1" flipV="1">
                <a:off x="7397208" y="3864694"/>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0" name="Ovale 328">
                <a:extLst>
                  <a:ext uri="{FF2B5EF4-FFF2-40B4-BE49-F238E27FC236}">
                    <a16:creationId xmlns:a16="http://schemas.microsoft.com/office/drawing/2014/main" id="{2C7A8209-3976-B1E9-F8EF-5F0B10F79877}"/>
                  </a:ext>
                </a:extLst>
              </p:cNvPr>
              <p:cNvSpPr/>
              <p:nvPr/>
            </p:nvSpPr>
            <p:spPr bwMode="auto">
              <a:xfrm rot="5400000" flipH="1">
                <a:off x="7994497" y="515423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1" name="Ovale 329">
                <a:extLst>
                  <a:ext uri="{FF2B5EF4-FFF2-40B4-BE49-F238E27FC236}">
                    <a16:creationId xmlns:a16="http://schemas.microsoft.com/office/drawing/2014/main" id="{A7332B02-0251-4AEF-3E96-0223D047BF44}"/>
                  </a:ext>
                </a:extLst>
              </p:cNvPr>
              <p:cNvSpPr/>
              <p:nvPr/>
            </p:nvSpPr>
            <p:spPr bwMode="auto">
              <a:xfrm rot="5400000" flipH="1">
                <a:off x="8167386" y="5022840"/>
                <a:ext cx="43180" cy="433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2" name="Ovale 330">
                <a:extLst>
                  <a:ext uri="{FF2B5EF4-FFF2-40B4-BE49-F238E27FC236}">
                    <a16:creationId xmlns:a16="http://schemas.microsoft.com/office/drawing/2014/main" id="{6C275485-A1D9-55B1-57E0-311C74BA5095}"/>
                  </a:ext>
                </a:extLst>
              </p:cNvPr>
              <p:cNvSpPr/>
              <p:nvPr/>
            </p:nvSpPr>
            <p:spPr bwMode="auto">
              <a:xfrm rot="5400000" flipH="1">
                <a:off x="7605940" y="532764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3" name="Ovale 331">
                <a:extLst>
                  <a:ext uri="{FF2B5EF4-FFF2-40B4-BE49-F238E27FC236}">
                    <a16:creationId xmlns:a16="http://schemas.microsoft.com/office/drawing/2014/main" id="{BEEFDDE6-4C4B-6D23-CFB5-E57D4233BEFC}"/>
                  </a:ext>
                </a:extLst>
              </p:cNvPr>
              <p:cNvSpPr/>
              <p:nvPr/>
            </p:nvSpPr>
            <p:spPr bwMode="auto">
              <a:xfrm rot="5400000" flipH="1">
                <a:off x="7821610" y="514476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4" name="Ovale 332">
                <a:extLst>
                  <a:ext uri="{FF2B5EF4-FFF2-40B4-BE49-F238E27FC236}">
                    <a16:creationId xmlns:a16="http://schemas.microsoft.com/office/drawing/2014/main" id="{9F8855F4-D031-5882-F1BB-B2129241DEE0}"/>
                  </a:ext>
                </a:extLst>
              </p:cNvPr>
              <p:cNvSpPr/>
              <p:nvPr/>
            </p:nvSpPr>
            <p:spPr bwMode="auto">
              <a:xfrm rot="5400000" flipH="1">
                <a:off x="7692091" y="5144173"/>
                <a:ext cx="43180" cy="4454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5" name="Ovale 333">
                <a:extLst>
                  <a:ext uri="{FF2B5EF4-FFF2-40B4-BE49-F238E27FC236}">
                    <a16:creationId xmlns:a16="http://schemas.microsoft.com/office/drawing/2014/main" id="{F5A01220-BDCC-D7B6-F831-19234D47E42B}"/>
                  </a:ext>
                </a:extLst>
              </p:cNvPr>
              <p:cNvSpPr/>
              <p:nvPr/>
            </p:nvSpPr>
            <p:spPr bwMode="auto">
              <a:xfrm rot="5400000" flipH="1">
                <a:off x="7855651" y="4979708"/>
                <a:ext cx="41910" cy="4454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6" name="Ovale 334">
                <a:extLst>
                  <a:ext uri="{FF2B5EF4-FFF2-40B4-BE49-F238E27FC236}">
                    <a16:creationId xmlns:a16="http://schemas.microsoft.com/office/drawing/2014/main" id="{014B6B90-CB48-32CD-ACEC-A7DC7602222A}"/>
                  </a:ext>
                </a:extLst>
              </p:cNvPr>
              <p:cNvSpPr/>
              <p:nvPr/>
            </p:nvSpPr>
            <p:spPr bwMode="auto">
              <a:xfrm rot="5400000" flipH="1">
                <a:off x="7476420" y="502342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7" name="Ovale 335">
                <a:extLst>
                  <a:ext uri="{FF2B5EF4-FFF2-40B4-BE49-F238E27FC236}">
                    <a16:creationId xmlns:a16="http://schemas.microsoft.com/office/drawing/2014/main" id="{E59D9547-1FA6-728A-A702-277864C36A69}"/>
                  </a:ext>
                </a:extLst>
              </p:cNvPr>
              <p:cNvSpPr/>
              <p:nvPr/>
            </p:nvSpPr>
            <p:spPr bwMode="auto">
              <a:xfrm rot="5400000" flipH="1">
                <a:off x="7605940" y="502284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8" name="Ovale 336">
                <a:extLst>
                  <a:ext uri="{FF2B5EF4-FFF2-40B4-BE49-F238E27FC236}">
                    <a16:creationId xmlns:a16="http://schemas.microsoft.com/office/drawing/2014/main" id="{C18F393A-C88A-1A1D-3002-F84ECEC07E03}"/>
                  </a:ext>
                </a:extLst>
              </p:cNvPr>
              <p:cNvSpPr/>
              <p:nvPr/>
            </p:nvSpPr>
            <p:spPr bwMode="auto">
              <a:xfrm rot="5400000" flipH="1">
                <a:off x="7433003" y="5197465"/>
                <a:ext cx="44450" cy="433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9" name="Ovale 337">
                <a:extLst>
                  <a:ext uri="{FF2B5EF4-FFF2-40B4-BE49-F238E27FC236}">
                    <a16:creationId xmlns:a16="http://schemas.microsoft.com/office/drawing/2014/main" id="{14665BEB-7F20-C9A8-E3EC-0AF047BB9AD2}"/>
                  </a:ext>
                </a:extLst>
              </p:cNvPr>
              <p:cNvSpPr/>
              <p:nvPr/>
            </p:nvSpPr>
            <p:spPr bwMode="auto">
              <a:xfrm rot="5400000" flipH="1">
                <a:off x="8081234" y="489388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0" name="Ovale 338">
                <a:extLst>
                  <a:ext uri="{FF2B5EF4-FFF2-40B4-BE49-F238E27FC236}">
                    <a16:creationId xmlns:a16="http://schemas.microsoft.com/office/drawing/2014/main" id="{4BD75640-D7DB-C961-1146-46124CD23A2B}"/>
                  </a:ext>
                </a:extLst>
              </p:cNvPr>
              <p:cNvSpPr/>
              <p:nvPr/>
            </p:nvSpPr>
            <p:spPr bwMode="auto">
              <a:xfrm rot="5400000" flipH="1">
                <a:off x="8296905" y="558613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1" name="Ovale 339">
                <a:extLst>
                  <a:ext uri="{FF2B5EF4-FFF2-40B4-BE49-F238E27FC236}">
                    <a16:creationId xmlns:a16="http://schemas.microsoft.com/office/drawing/2014/main" id="{C75163DF-8735-8D23-24C3-F8BA49F8FEF8}"/>
                  </a:ext>
                </a:extLst>
              </p:cNvPr>
              <p:cNvSpPr/>
              <p:nvPr/>
            </p:nvSpPr>
            <p:spPr bwMode="auto">
              <a:xfrm rot="5400000" flipH="1">
                <a:off x="7864343" y="5413365"/>
                <a:ext cx="44450" cy="433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2" name="Ovale 340">
                <a:extLst>
                  <a:ext uri="{FF2B5EF4-FFF2-40B4-BE49-F238E27FC236}">
                    <a16:creationId xmlns:a16="http://schemas.microsoft.com/office/drawing/2014/main" id="{B447609D-4C1F-9A7D-C913-003B1ED77E95}"/>
                  </a:ext>
                </a:extLst>
              </p:cNvPr>
              <p:cNvSpPr/>
              <p:nvPr/>
            </p:nvSpPr>
            <p:spPr bwMode="auto">
              <a:xfrm rot="5400000" flipH="1">
                <a:off x="7518568" y="5801985"/>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3" name="Ovale 341">
                <a:extLst>
                  <a:ext uri="{FF2B5EF4-FFF2-40B4-BE49-F238E27FC236}">
                    <a16:creationId xmlns:a16="http://schemas.microsoft.com/office/drawing/2014/main" id="{E9FEEDA5-ED1A-AFDC-A73C-853732617E5D}"/>
                  </a:ext>
                </a:extLst>
              </p:cNvPr>
              <p:cNvSpPr/>
              <p:nvPr/>
            </p:nvSpPr>
            <p:spPr bwMode="auto">
              <a:xfrm rot="5400000" flipH="1">
                <a:off x="7692726" y="5499138"/>
                <a:ext cx="4191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4" name="Ovale 342">
                <a:extLst>
                  <a:ext uri="{FF2B5EF4-FFF2-40B4-BE49-F238E27FC236}">
                    <a16:creationId xmlns:a16="http://schemas.microsoft.com/office/drawing/2014/main" id="{C90654AB-3D56-ECA1-BFF6-ADE545B8A99A}"/>
                  </a:ext>
                </a:extLst>
              </p:cNvPr>
              <p:cNvSpPr/>
              <p:nvPr/>
            </p:nvSpPr>
            <p:spPr bwMode="auto">
              <a:xfrm rot="5400000" flipH="1">
                <a:off x="7692091" y="593157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5" name="Ovale 343">
                <a:extLst>
                  <a:ext uri="{FF2B5EF4-FFF2-40B4-BE49-F238E27FC236}">
                    <a16:creationId xmlns:a16="http://schemas.microsoft.com/office/drawing/2014/main" id="{649AE4AD-4390-54DA-CA51-2F2740A5131A}"/>
                  </a:ext>
                </a:extLst>
              </p:cNvPr>
              <p:cNvSpPr/>
              <p:nvPr/>
            </p:nvSpPr>
            <p:spPr bwMode="auto">
              <a:xfrm rot="5400000" flipH="1">
                <a:off x="7951129" y="5845213"/>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6" name="Ovale 344">
                <a:extLst>
                  <a:ext uri="{FF2B5EF4-FFF2-40B4-BE49-F238E27FC236}">
                    <a16:creationId xmlns:a16="http://schemas.microsoft.com/office/drawing/2014/main" id="{82362997-E5E6-CFB1-330F-CAB8083F1C23}"/>
                  </a:ext>
                </a:extLst>
              </p:cNvPr>
              <p:cNvSpPr/>
              <p:nvPr/>
            </p:nvSpPr>
            <p:spPr bwMode="auto">
              <a:xfrm rot="5400000" flipH="1">
                <a:off x="8124652" y="5758805"/>
                <a:ext cx="4191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7" name="Ovale 345">
                <a:extLst>
                  <a:ext uri="{FF2B5EF4-FFF2-40B4-BE49-F238E27FC236}">
                    <a16:creationId xmlns:a16="http://schemas.microsoft.com/office/drawing/2014/main" id="{5AC31189-7CAD-83FA-ACB6-5594BA1CFAE1}"/>
                  </a:ext>
                </a:extLst>
              </p:cNvPr>
              <p:cNvSpPr/>
              <p:nvPr/>
            </p:nvSpPr>
            <p:spPr bwMode="auto">
              <a:xfrm rot="5400000" flipH="1">
                <a:off x="8771564" y="5321925"/>
                <a:ext cx="44450" cy="4336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8" name="Ovale 346">
                <a:extLst>
                  <a:ext uri="{FF2B5EF4-FFF2-40B4-BE49-F238E27FC236}">
                    <a16:creationId xmlns:a16="http://schemas.microsoft.com/office/drawing/2014/main" id="{33DE0ADC-D1C5-5CF7-4D35-098172795B28}"/>
                  </a:ext>
                </a:extLst>
              </p:cNvPr>
              <p:cNvSpPr/>
              <p:nvPr/>
            </p:nvSpPr>
            <p:spPr bwMode="auto">
              <a:xfrm rot="5400000" flipH="1">
                <a:off x="8511939" y="5322511"/>
                <a:ext cx="44450" cy="4219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9" name="Ovale 347">
                <a:extLst>
                  <a:ext uri="{FF2B5EF4-FFF2-40B4-BE49-F238E27FC236}">
                    <a16:creationId xmlns:a16="http://schemas.microsoft.com/office/drawing/2014/main" id="{750F42D6-A65E-1B62-1F99-F6C433104B7F}"/>
                  </a:ext>
                </a:extLst>
              </p:cNvPr>
              <p:cNvSpPr/>
              <p:nvPr/>
            </p:nvSpPr>
            <p:spPr bwMode="auto">
              <a:xfrm rot="5400000" flipH="1">
                <a:off x="7518568" y="5542904"/>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0" name="Ovale 348">
                <a:extLst>
                  <a:ext uri="{FF2B5EF4-FFF2-40B4-BE49-F238E27FC236}">
                    <a16:creationId xmlns:a16="http://schemas.microsoft.com/office/drawing/2014/main" id="{624D7816-9495-B2AC-5842-C29217F27D71}"/>
                  </a:ext>
                </a:extLst>
              </p:cNvPr>
              <p:cNvSpPr/>
              <p:nvPr/>
            </p:nvSpPr>
            <p:spPr bwMode="auto">
              <a:xfrm rot="5400000" flipH="1">
                <a:off x="7346852" y="5504218"/>
                <a:ext cx="4445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1" name="Ovale 349">
                <a:extLst>
                  <a:ext uri="{FF2B5EF4-FFF2-40B4-BE49-F238E27FC236}">
                    <a16:creationId xmlns:a16="http://schemas.microsoft.com/office/drawing/2014/main" id="{989ADF55-2A08-2B7B-56CA-3C2C9075FEC0}"/>
                  </a:ext>
                </a:extLst>
              </p:cNvPr>
              <p:cNvSpPr/>
              <p:nvPr/>
            </p:nvSpPr>
            <p:spPr bwMode="auto">
              <a:xfrm rot="5400000" flipH="1">
                <a:off x="7433003" y="5542904"/>
                <a:ext cx="44450" cy="433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2" name="Ovale 350">
                <a:extLst>
                  <a:ext uri="{FF2B5EF4-FFF2-40B4-BE49-F238E27FC236}">
                    <a16:creationId xmlns:a16="http://schemas.microsoft.com/office/drawing/2014/main" id="{9AA00696-01B2-470A-BA65-87DDBA67F8C2}"/>
                  </a:ext>
                </a:extLst>
              </p:cNvPr>
              <p:cNvSpPr/>
              <p:nvPr/>
            </p:nvSpPr>
            <p:spPr bwMode="auto">
              <a:xfrm rot="5400000" flipH="1">
                <a:off x="8210118" y="5413365"/>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3" name="Ovale 351">
                <a:extLst>
                  <a:ext uri="{FF2B5EF4-FFF2-40B4-BE49-F238E27FC236}">
                    <a16:creationId xmlns:a16="http://schemas.microsoft.com/office/drawing/2014/main" id="{B9B70B27-CF6C-892D-E88D-5C3D605CC06D}"/>
                  </a:ext>
                </a:extLst>
              </p:cNvPr>
              <p:cNvSpPr/>
              <p:nvPr/>
            </p:nvSpPr>
            <p:spPr bwMode="auto">
              <a:xfrm rot="5400000" flipH="1">
                <a:off x="7763590" y="601793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4" name="Ovale 352">
                <a:extLst>
                  <a:ext uri="{FF2B5EF4-FFF2-40B4-BE49-F238E27FC236}">
                    <a16:creationId xmlns:a16="http://schemas.microsoft.com/office/drawing/2014/main" id="{D4B2B499-8EFB-CA4E-273E-3F7DDFC68CBB}"/>
                  </a:ext>
                </a:extLst>
              </p:cNvPr>
              <p:cNvSpPr/>
              <p:nvPr/>
            </p:nvSpPr>
            <p:spPr bwMode="auto">
              <a:xfrm rot="5400000" flipH="1">
                <a:off x="7390221" y="5802571"/>
                <a:ext cx="4445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5" name="Ovale 353">
                <a:extLst>
                  <a:ext uri="{FF2B5EF4-FFF2-40B4-BE49-F238E27FC236}">
                    <a16:creationId xmlns:a16="http://schemas.microsoft.com/office/drawing/2014/main" id="{3A870442-416D-A5C5-D13C-3ABF3A1C0AF4}"/>
                  </a:ext>
                </a:extLst>
              </p:cNvPr>
              <p:cNvSpPr/>
              <p:nvPr/>
            </p:nvSpPr>
            <p:spPr bwMode="auto">
              <a:xfrm rot="5400000" flipH="1">
                <a:off x="8686048" y="5154236"/>
                <a:ext cx="43180" cy="4219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6" name="Ovale 354">
                <a:extLst>
                  <a:ext uri="{FF2B5EF4-FFF2-40B4-BE49-F238E27FC236}">
                    <a16:creationId xmlns:a16="http://schemas.microsoft.com/office/drawing/2014/main" id="{A156BB37-4261-A30C-C0C3-47FAB200BB34}"/>
                  </a:ext>
                </a:extLst>
              </p:cNvPr>
              <p:cNvSpPr/>
              <p:nvPr/>
            </p:nvSpPr>
            <p:spPr bwMode="auto">
              <a:xfrm rot="5400000" flipH="1">
                <a:off x="8253536" y="5716846"/>
                <a:ext cx="4318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7" name="Ovale 355">
                <a:extLst>
                  <a:ext uri="{FF2B5EF4-FFF2-40B4-BE49-F238E27FC236}">
                    <a16:creationId xmlns:a16="http://schemas.microsoft.com/office/drawing/2014/main" id="{976454E2-EFA5-C2DA-0086-3496ABE4763C}"/>
                  </a:ext>
                </a:extLst>
              </p:cNvPr>
              <p:cNvSpPr/>
              <p:nvPr/>
            </p:nvSpPr>
            <p:spPr bwMode="auto">
              <a:xfrm rot="5400000" flipH="1">
                <a:off x="7648087" y="5802571"/>
                <a:ext cx="4445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8" name="Ovale 356">
                <a:extLst>
                  <a:ext uri="{FF2B5EF4-FFF2-40B4-BE49-F238E27FC236}">
                    <a16:creationId xmlns:a16="http://schemas.microsoft.com/office/drawing/2014/main" id="{E12ECF92-22BA-07ED-76DA-12E765355777}"/>
                  </a:ext>
                </a:extLst>
              </p:cNvPr>
              <p:cNvSpPr/>
              <p:nvPr/>
            </p:nvSpPr>
            <p:spPr bwMode="auto">
              <a:xfrm rot="5400000" flipH="1">
                <a:off x="8599311" y="5587306"/>
                <a:ext cx="4318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9" name="Ovale 357">
                <a:extLst>
                  <a:ext uri="{FF2B5EF4-FFF2-40B4-BE49-F238E27FC236}">
                    <a16:creationId xmlns:a16="http://schemas.microsoft.com/office/drawing/2014/main" id="{2DA3550C-6131-A62A-D685-DD15046FA212}"/>
                  </a:ext>
                </a:extLst>
              </p:cNvPr>
              <p:cNvSpPr/>
              <p:nvPr/>
            </p:nvSpPr>
            <p:spPr bwMode="auto">
              <a:xfrm rot="5400000" flipH="1">
                <a:off x="7346852" y="5671858"/>
                <a:ext cx="4445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nvGrpSpPr>
              <p:cNvPr id="340" name="Gruppo 408">
                <a:extLst>
                  <a:ext uri="{FF2B5EF4-FFF2-40B4-BE49-F238E27FC236}">
                    <a16:creationId xmlns:a16="http://schemas.microsoft.com/office/drawing/2014/main" id="{2D505C2B-5722-AEF5-278E-C40990554DA8}"/>
                  </a:ext>
                </a:extLst>
              </p:cNvPr>
              <p:cNvGrpSpPr/>
              <p:nvPr/>
            </p:nvGrpSpPr>
            <p:grpSpPr>
              <a:xfrm>
                <a:off x="5964878" y="4399364"/>
                <a:ext cx="2245782" cy="933450"/>
                <a:chOff x="5964878" y="4399364"/>
                <a:chExt cx="2245782" cy="933450"/>
              </a:xfrm>
            </p:grpSpPr>
            <p:cxnSp>
              <p:nvCxnSpPr>
                <p:cNvPr id="409" name="Connettore 1 345">
                  <a:extLst>
                    <a:ext uri="{FF2B5EF4-FFF2-40B4-BE49-F238E27FC236}">
                      <a16:creationId xmlns:a16="http://schemas.microsoft.com/office/drawing/2014/main" id="{77B24126-6D1E-6538-D847-C58595E3CE39}"/>
                    </a:ext>
                  </a:extLst>
                </p:cNvPr>
                <p:cNvCxnSpPr>
                  <a:endCxn id="248" idx="1"/>
                </p:cNvCxnSpPr>
                <p:nvPr/>
              </p:nvCxnSpPr>
              <p:spPr bwMode="auto">
                <a:xfrm flipV="1">
                  <a:off x="6008247" y="4683844"/>
                  <a:ext cx="1043186" cy="469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0" name="Gruppo 407">
                  <a:extLst>
                    <a:ext uri="{FF2B5EF4-FFF2-40B4-BE49-F238E27FC236}">
                      <a16:creationId xmlns:a16="http://schemas.microsoft.com/office/drawing/2014/main" id="{9FEE6E8A-2969-ED91-D0AF-3074712FEA7E}"/>
                    </a:ext>
                  </a:extLst>
                </p:cNvPr>
                <p:cNvGrpSpPr/>
                <p:nvPr/>
              </p:nvGrpSpPr>
              <p:grpSpPr>
                <a:xfrm>
                  <a:off x="5964878" y="4399364"/>
                  <a:ext cx="2245782" cy="933450"/>
                  <a:chOff x="5964878" y="4399364"/>
                  <a:chExt cx="2245782" cy="933450"/>
                </a:xfrm>
              </p:grpSpPr>
              <p:cxnSp>
                <p:nvCxnSpPr>
                  <p:cNvPr id="411" name="Connettore 1 347">
                    <a:extLst>
                      <a:ext uri="{FF2B5EF4-FFF2-40B4-BE49-F238E27FC236}">
                        <a16:creationId xmlns:a16="http://schemas.microsoft.com/office/drawing/2014/main" id="{C36B9336-1EF8-9B78-484F-9C56E007656C}"/>
                      </a:ext>
                    </a:extLst>
                  </p:cNvPr>
                  <p:cNvCxnSpPr>
                    <a:stCxn id="249" idx="0"/>
                    <a:endCxn id="257" idx="2"/>
                  </p:cNvCxnSpPr>
                  <p:nvPr/>
                </p:nvCxnSpPr>
                <p:spPr bwMode="auto">
                  <a:xfrm rot="5400000" flipH="1" flipV="1">
                    <a:off x="7153154" y="4660845"/>
                    <a:ext cx="113030" cy="1031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Connettore 1 348">
                    <a:extLst>
                      <a:ext uri="{FF2B5EF4-FFF2-40B4-BE49-F238E27FC236}">
                        <a16:creationId xmlns:a16="http://schemas.microsoft.com/office/drawing/2014/main" id="{5651BB6A-0CFF-E68E-B6EC-1202AF201A4D}"/>
                      </a:ext>
                    </a:extLst>
                  </p:cNvPr>
                  <p:cNvCxnSpPr>
                    <a:stCxn id="248" idx="7"/>
                    <a:endCxn id="249" idx="0"/>
                  </p:cNvCxnSpPr>
                  <p:nvPr/>
                </p:nvCxnSpPr>
                <p:spPr bwMode="auto">
                  <a:xfrm rot="16200000" flipH="1">
                    <a:off x="7077457" y="4688295"/>
                    <a:ext cx="85091" cy="761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Connettore 1 349">
                    <a:extLst>
                      <a:ext uri="{FF2B5EF4-FFF2-40B4-BE49-F238E27FC236}">
                        <a16:creationId xmlns:a16="http://schemas.microsoft.com/office/drawing/2014/main" id="{7013CC31-C207-08E8-4915-C32558CE389B}"/>
                      </a:ext>
                    </a:extLst>
                  </p:cNvPr>
                  <p:cNvCxnSpPr>
                    <a:stCxn id="257" idx="5"/>
                    <a:endCxn id="287" idx="4"/>
                  </p:cNvCxnSpPr>
                  <p:nvPr/>
                </p:nvCxnSpPr>
                <p:spPr bwMode="auto">
                  <a:xfrm rot="5400000" flipH="1" flipV="1">
                    <a:off x="7234760" y="4579022"/>
                    <a:ext cx="154940" cy="293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Connettore 1 350">
                    <a:extLst>
                      <a:ext uri="{FF2B5EF4-FFF2-40B4-BE49-F238E27FC236}">
                        <a16:creationId xmlns:a16="http://schemas.microsoft.com/office/drawing/2014/main" id="{B5397E03-CF21-7447-0494-BB3A7A66C550}"/>
                      </a:ext>
                    </a:extLst>
                  </p:cNvPr>
                  <p:cNvCxnSpPr>
                    <a:stCxn id="253" idx="3"/>
                    <a:endCxn id="251" idx="7"/>
                  </p:cNvCxnSpPr>
                  <p:nvPr/>
                </p:nvCxnSpPr>
                <p:spPr bwMode="auto">
                  <a:xfrm rot="5400000">
                    <a:off x="7329078" y="4832884"/>
                    <a:ext cx="3811" cy="13244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Connettore 1 351">
                    <a:extLst>
                      <a:ext uri="{FF2B5EF4-FFF2-40B4-BE49-F238E27FC236}">
                        <a16:creationId xmlns:a16="http://schemas.microsoft.com/office/drawing/2014/main" id="{B44020EF-1BF2-B162-1C34-8EDADF6B5BC8}"/>
                      </a:ext>
                    </a:extLst>
                  </p:cNvPr>
                  <p:cNvCxnSpPr>
                    <a:stCxn id="251" idx="7"/>
                    <a:endCxn id="252" idx="7"/>
                  </p:cNvCxnSpPr>
                  <p:nvPr/>
                </p:nvCxnSpPr>
                <p:spPr bwMode="auto">
                  <a:xfrm rot="16200000" flipH="1">
                    <a:off x="7199989" y="4965784"/>
                    <a:ext cx="1295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6" name="Connettore 1 352">
                    <a:extLst>
                      <a:ext uri="{FF2B5EF4-FFF2-40B4-BE49-F238E27FC236}">
                        <a16:creationId xmlns:a16="http://schemas.microsoft.com/office/drawing/2014/main" id="{EF5502DC-AEE0-FD8E-6657-435E1CEA61C8}"/>
                      </a:ext>
                    </a:extLst>
                  </p:cNvPr>
                  <p:cNvCxnSpPr>
                    <a:stCxn id="254" idx="1"/>
                    <a:endCxn id="256" idx="7"/>
                  </p:cNvCxnSpPr>
                  <p:nvPr/>
                </p:nvCxnSpPr>
                <p:spPr bwMode="auto">
                  <a:xfrm rot="16200000" flipV="1">
                    <a:off x="7113646" y="5040726"/>
                    <a:ext cx="88900" cy="152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7" name="Connettore 1 353">
                    <a:extLst>
                      <a:ext uri="{FF2B5EF4-FFF2-40B4-BE49-F238E27FC236}">
                        <a16:creationId xmlns:a16="http://schemas.microsoft.com/office/drawing/2014/main" id="{4334406B-6F48-E17B-6D24-40E64374D9E7}"/>
                      </a:ext>
                    </a:extLst>
                  </p:cNvPr>
                  <p:cNvCxnSpPr>
                    <a:stCxn id="254" idx="5"/>
                    <a:endCxn id="252" idx="6"/>
                  </p:cNvCxnSpPr>
                  <p:nvPr/>
                </p:nvCxnSpPr>
                <p:spPr bwMode="auto">
                  <a:xfrm rot="5400000" flipH="1" flipV="1">
                    <a:off x="7194665" y="5115888"/>
                    <a:ext cx="146049" cy="58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Connettore 1 354">
                    <a:extLst>
                      <a:ext uri="{FF2B5EF4-FFF2-40B4-BE49-F238E27FC236}">
                        <a16:creationId xmlns:a16="http://schemas.microsoft.com/office/drawing/2014/main" id="{8348BEF4-48E4-BE28-55A9-5A91C63843F8}"/>
                      </a:ext>
                    </a:extLst>
                  </p:cNvPr>
                  <p:cNvCxnSpPr>
                    <a:stCxn id="256" idx="0"/>
                    <a:endCxn id="250" idx="5"/>
                  </p:cNvCxnSpPr>
                  <p:nvPr/>
                </p:nvCxnSpPr>
                <p:spPr bwMode="auto">
                  <a:xfrm rot="16200000" flipV="1">
                    <a:off x="6947052" y="4946495"/>
                    <a:ext cx="168910" cy="703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9" name="Connettore 1 355">
                    <a:extLst>
                      <a:ext uri="{FF2B5EF4-FFF2-40B4-BE49-F238E27FC236}">
                        <a16:creationId xmlns:a16="http://schemas.microsoft.com/office/drawing/2014/main" id="{842B9DC3-FF84-C915-00B7-E9EA48562CB6}"/>
                      </a:ext>
                    </a:extLst>
                  </p:cNvPr>
                  <p:cNvCxnSpPr>
                    <a:stCxn id="250" idx="5"/>
                  </p:cNvCxnSpPr>
                  <p:nvPr/>
                </p:nvCxnSpPr>
                <p:spPr bwMode="auto">
                  <a:xfrm rot="5400000">
                    <a:off x="6330751" y="4531331"/>
                    <a:ext cx="299720" cy="10314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0" name="Connettore 1 356">
                    <a:extLst>
                      <a:ext uri="{FF2B5EF4-FFF2-40B4-BE49-F238E27FC236}">
                        <a16:creationId xmlns:a16="http://schemas.microsoft.com/office/drawing/2014/main" id="{6784555A-AE10-6488-68BB-ED33A391D0DF}"/>
                      </a:ext>
                    </a:extLst>
                  </p:cNvPr>
                  <p:cNvCxnSpPr>
                    <a:stCxn id="316" idx="4"/>
                    <a:endCxn id="255" idx="0"/>
                  </p:cNvCxnSpPr>
                  <p:nvPr/>
                </p:nvCxnSpPr>
                <p:spPr bwMode="auto">
                  <a:xfrm rot="10800000" flipV="1">
                    <a:off x="7369077" y="5045794"/>
                    <a:ext cx="107835" cy="66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Connettore 1 357">
                    <a:extLst>
                      <a:ext uri="{FF2B5EF4-FFF2-40B4-BE49-F238E27FC236}">
                        <a16:creationId xmlns:a16="http://schemas.microsoft.com/office/drawing/2014/main" id="{C033208A-BB68-670B-55F3-F675122E1CE5}"/>
                      </a:ext>
                    </a:extLst>
                  </p:cNvPr>
                  <p:cNvCxnSpPr>
                    <a:stCxn id="285" idx="6"/>
                    <a:endCxn id="253" idx="6"/>
                  </p:cNvCxnSpPr>
                  <p:nvPr/>
                </p:nvCxnSpPr>
                <p:spPr bwMode="auto">
                  <a:xfrm rot="10800000" flipV="1">
                    <a:off x="7433545" y="4851483"/>
                    <a:ext cx="90253" cy="304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2" name="Connettore 1 358">
                    <a:extLst>
                      <a:ext uri="{FF2B5EF4-FFF2-40B4-BE49-F238E27FC236}">
                        <a16:creationId xmlns:a16="http://schemas.microsoft.com/office/drawing/2014/main" id="{9BB51953-342E-757B-7586-9425430F5B66}"/>
                      </a:ext>
                    </a:extLst>
                  </p:cNvPr>
                  <p:cNvCxnSpPr>
                    <a:stCxn id="281" idx="0"/>
                    <a:endCxn id="283" idx="3"/>
                  </p:cNvCxnSpPr>
                  <p:nvPr/>
                </p:nvCxnSpPr>
                <p:spPr bwMode="auto">
                  <a:xfrm rot="5400000" flipH="1">
                    <a:off x="7733550" y="4690645"/>
                    <a:ext cx="107950" cy="14768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3" name="Connettore 1 359">
                    <a:extLst>
                      <a:ext uri="{FF2B5EF4-FFF2-40B4-BE49-F238E27FC236}">
                        <a16:creationId xmlns:a16="http://schemas.microsoft.com/office/drawing/2014/main" id="{FB54A73E-0808-E213-BF73-DE8A277F4366}"/>
                      </a:ext>
                    </a:extLst>
                  </p:cNvPr>
                  <p:cNvCxnSpPr>
                    <a:stCxn id="280" idx="7"/>
                    <a:endCxn id="319" idx="5"/>
                  </p:cNvCxnSpPr>
                  <p:nvPr/>
                </p:nvCxnSpPr>
                <p:spPr bwMode="auto">
                  <a:xfrm rot="16200000" flipH="1">
                    <a:off x="8010957" y="4825555"/>
                    <a:ext cx="41910" cy="10900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Connettore 1 360">
                    <a:extLst>
                      <a:ext uri="{FF2B5EF4-FFF2-40B4-BE49-F238E27FC236}">
                        <a16:creationId xmlns:a16="http://schemas.microsoft.com/office/drawing/2014/main" id="{97DCA390-1BCC-5F9B-CCE4-B556E75CD21F}"/>
                      </a:ext>
                    </a:extLst>
                  </p:cNvPr>
                  <p:cNvCxnSpPr>
                    <a:stCxn id="289" idx="5"/>
                    <a:endCxn id="317" idx="7"/>
                  </p:cNvCxnSpPr>
                  <p:nvPr/>
                </p:nvCxnSpPr>
                <p:spPr bwMode="auto">
                  <a:xfrm rot="16200000" flipH="1" flipV="1">
                    <a:off x="7672311" y="4945815"/>
                    <a:ext cx="54610" cy="114868"/>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5" name="Connettore 1 361">
                    <a:extLst>
                      <a:ext uri="{FF2B5EF4-FFF2-40B4-BE49-F238E27FC236}">
                        <a16:creationId xmlns:a16="http://schemas.microsoft.com/office/drawing/2014/main" id="{93BC52EC-687B-C4E9-35F8-60A1C7D496C9}"/>
                      </a:ext>
                    </a:extLst>
                  </p:cNvPr>
                  <p:cNvCxnSpPr>
                    <a:stCxn id="285" idx="3"/>
                    <a:endCxn id="284" idx="6"/>
                  </p:cNvCxnSpPr>
                  <p:nvPr/>
                </p:nvCxnSpPr>
                <p:spPr bwMode="auto">
                  <a:xfrm rot="16200000" flipV="1">
                    <a:off x="7440714" y="4703831"/>
                    <a:ext cx="118110" cy="113695"/>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6" name="Connettore 1 362">
                    <a:extLst>
                      <a:ext uri="{FF2B5EF4-FFF2-40B4-BE49-F238E27FC236}">
                        <a16:creationId xmlns:a16="http://schemas.microsoft.com/office/drawing/2014/main" id="{1456836E-618F-D4A1-D8D2-823827B9B090}"/>
                      </a:ext>
                    </a:extLst>
                  </p:cNvPr>
                  <p:cNvCxnSpPr>
                    <a:stCxn id="283" idx="7"/>
                    <a:endCxn id="284" idx="7"/>
                  </p:cNvCxnSpPr>
                  <p:nvPr/>
                </p:nvCxnSpPr>
                <p:spPr bwMode="auto">
                  <a:xfrm rot="5400000" flipH="1">
                    <a:off x="7555051" y="4612547"/>
                    <a:ext cx="40640" cy="239113"/>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Connettore 1 363">
                    <a:extLst>
                      <a:ext uri="{FF2B5EF4-FFF2-40B4-BE49-F238E27FC236}">
                        <a16:creationId xmlns:a16="http://schemas.microsoft.com/office/drawing/2014/main" id="{9504C49D-7252-15CA-A969-DF15AA324D38}"/>
                      </a:ext>
                    </a:extLst>
                  </p:cNvPr>
                  <p:cNvCxnSpPr>
                    <a:stCxn id="280" idx="3"/>
                    <a:endCxn id="282" idx="7"/>
                  </p:cNvCxnSpPr>
                  <p:nvPr/>
                </p:nvCxnSpPr>
                <p:spPr bwMode="auto">
                  <a:xfrm rot="16200000" flipV="1">
                    <a:off x="7910046" y="4729808"/>
                    <a:ext cx="166369" cy="5861"/>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8" name="Connettore 1 364">
                    <a:extLst>
                      <a:ext uri="{FF2B5EF4-FFF2-40B4-BE49-F238E27FC236}">
                        <a16:creationId xmlns:a16="http://schemas.microsoft.com/office/drawing/2014/main" id="{2786444B-09FF-28D6-BD66-FA4EAA4F5391}"/>
                      </a:ext>
                    </a:extLst>
                  </p:cNvPr>
                  <p:cNvCxnSpPr>
                    <a:stCxn id="287" idx="3"/>
                    <a:endCxn id="286" idx="6"/>
                  </p:cNvCxnSpPr>
                  <p:nvPr/>
                </p:nvCxnSpPr>
                <p:spPr bwMode="auto">
                  <a:xfrm rot="5400000" flipH="1" flipV="1">
                    <a:off x="7410436" y="4352245"/>
                    <a:ext cx="97789" cy="22504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9" name="Connettore 1 365">
                    <a:extLst>
                      <a:ext uri="{FF2B5EF4-FFF2-40B4-BE49-F238E27FC236}">
                        <a16:creationId xmlns:a16="http://schemas.microsoft.com/office/drawing/2014/main" id="{DFF0F721-324E-08BE-8356-0A7CFB6230D6}"/>
                      </a:ext>
                    </a:extLst>
                  </p:cNvPr>
                  <p:cNvCxnSpPr>
                    <a:stCxn id="286" idx="5"/>
                    <a:endCxn id="288" idx="7"/>
                  </p:cNvCxnSpPr>
                  <p:nvPr/>
                </p:nvCxnSpPr>
                <p:spPr bwMode="auto">
                  <a:xfrm rot="16200000" flipH="1">
                    <a:off x="7639243" y="4331975"/>
                    <a:ext cx="106680" cy="24145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0" name="Connettore 1 366">
                    <a:extLst>
                      <a:ext uri="{FF2B5EF4-FFF2-40B4-BE49-F238E27FC236}">
                        <a16:creationId xmlns:a16="http://schemas.microsoft.com/office/drawing/2014/main" id="{50F987CB-643F-D1C9-3717-87FF3143B591}"/>
                      </a:ext>
                    </a:extLst>
                  </p:cNvPr>
                  <p:cNvCxnSpPr>
                    <a:stCxn id="288" idx="0"/>
                    <a:endCxn id="282" idx="5"/>
                  </p:cNvCxnSpPr>
                  <p:nvPr/>
                </p:nvCxnSpPr>
                <p:spPr bwMode="auto">
                  <a:xfrm rot="14700000" flipH="1">
                    <a:off x="7819646" y="4522169"/>
                    <a:ext cx="170180" cy="82049"/>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1" name="Connettore 1 367">
                    <a:extLst>
                      <a:ext uri="{FF2B5EF4-FFF2-40B4-BE49-F238E27FC236}">
                        <a16:creationId xmlns:a16="http://schemas.microsoft.com/office/drawing/2014/main" id="{0486AB32-CB6F-9B4C-4367-FD159D9B5BB1}"/>
                      </a:ext>
                    </a:extLst>
                  </p:cNvPr>
                  <p:cNvCxnSpPr>
                    <a:stCxn id="311" idx="0"/>
                    <a:endCxn id="319" idx="2"/>
                  </p:cNvCxnSpPr>
                  <p:nvPr/>
                </p:nvCxnSpPr>
                <p:spPr bwMode="auto">
                  <a:xfrm flipH="1" flipV="1">
                    <a:off x="8101653" y="4936574"/>
                    <a:ext cx="109007" cy="10922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2" name="Connettore 1 368">
                    <a:extLst>
                      <a:ext uri="{FF2B5EF4-FFF2-40B4-BE49-F238E27FC236}">
                        <a16:creationId xmlns:a16="http://schemas.microsoft.com/office/drawing/2014/main" id="{E1927C04-7F56-5F89-1CBF-88D45108F56C}"/>
                      </a:ext>
                    </a:extLst>
                  </p:cNvPr>
                  <p:cNvCxnSpPr>
                    <a:stCxn id="310" idx="7"/>
                    <a:endCxn id="311" idx="0"/>
                  </p:cNvCxnSpPr>
                  <p:nvPr/>
                </p:nvCxnSpPr>
                <p:spPr bwMode="auto">
                  <a:xfrm flipV="1">
                    <a:off x="8031325" y="5045794"/>
                    <a:ext cx="179334" cy="115569"/>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3" name="Connettore 1 369">
                    <a:extLst>
                      <a:ext uri="{FF2B5EF4-FFF2-40B4-BE49-F238E27FC236}">
                        <a16:creationId xmlns:a16="http://schemas.microsoft.com/office/drawing/2014/main" id="{01204766-EFA5-1B01-1C27-F7D35E4F9223}"/>
                      </a:ext>
                    </a:extLst>
                  </p:cNvPr>
                  <p:cNvCxnSpPr>
                    <a:stCxn id="289" idx="0"/>
                    <a:endCxn id="315" idx="6"/>
                  </p:cNvCxnSpPr>
                  <p:nvPr/>
                </p:nvCxnSpPr>
                <p:spPr bwMode="auto">
                  <a:xfrm rot="5400000" flipH="1" flipV="1">
                    <a:off x="7821905" y="4946643"/>
                    <a:ext cx="20320" cy="89081"/>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4" name="Connettore 1 370">
                    <a:extLst>
                      <a:ext uri="{FF2B5EF4-FFF2-40B4-BE49-F238E27FC236}">
                        <a16:creationId xmlns:a16="http://schemas.microsoft.com/office/drawing/2014/main" id="{7F308261-A0C0-E2B9-4FC4-FC98CC38C749}"/>
                      </a:ext>
                    </a:extLst>
                  </p:cNvPr>
                  <p:cNvCxnSpPr>
                    <a:stCxn id="310" idx="4"/>
                    <a:endCxn id="313" idx="7"/>
                  </p:cNvCxnSpPr>
                  <p:nvPr/>
                </p:nvCxnSpPr>
                <p:spPr bwMode="auto">
                  <a:xfrm rot="10800000">
                    <a:off x="7857852" y="5149934"/>
                    <a:ext cx="137138" cy="2667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5" name="Connettore 1 371">
                    <a:extLst>
                      <a:ext uri="{FF2B5EF4-FFF2-40B4-BE49-F238E27FC236}">
                        <a16:creationId xmlns:a16="http://schemas.microsoft.com/office/drawing/2014/main" id="{50DF1A66-2CE7-9E7A-82A0-C36419EAE23D}"/>
                      </a:ext>
                    </a:extLst>
                  </p:cNvPr>
                  <p:cNvCxnSpPr>
                    <a:stCxn id="313" idx="7"/>
                    <a:endCxn id="314" idx="7"/>
                  </p:cNvCxnSpPr>
                  <p:nvPr/>
                </p:nvCxnSpPr>
                <p:spPr bwMode="auto">
                  <a:xfrm rot="10800000">
                    <a:off x="7728918" y="5149934"/>
                    <a:ext cx="128933" cy="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6" name="Connettore 1 372">
                    <a:extLst>
                      <a:ext uri="{FF2B5EF4-FFF2-40B4-BE49-F238E27FC236}">
                        <a16:creationId xmlns:a16="http://schemas.microsoft.com/office/drawing/2014/main" id="{4EC5DBC1-6015-7AE4-30DA-ACE6DCC857C2}"/>
                      </a:ext>
                    </a:extLst>
                  </p:cNvPr>
                  <p:cNvCxnSpPr>
                    <a:stCxn id="281" idx="7"/>
                    <a:endCxn id="315" idx="6"/>
                  </p:cNvCxnSpPr>
                  <p:nvPr/>
                </p:nvCxnSpPr>
                <p:spPr bwMode="auto">
                  <a:xfrm rot="16200000" flipH="1">
                    <a:off x="7779600" y="4884018"/>
                    <a:ext cx="160020" cy="33992"/>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7" name="Connettore 1 373">
                    <a:extLst>
                      <a:ext uri="{FF2B5EF4-FFF2-40B4-BE49-F238E27FC236}">
                        <a16:creationId xmlns:a16="http://schemas.microsoft.com/office/drawing/2014/main" id="{587E91A7-5F15-E376-F26A-1BA1D8A5BE13}"/>
                      </a:ext>
                    </a:extLst>
                  </p:cNvPr>
                  <p:cNvCxnSpPr>
                    <a:stCxn id="317" idx="3"/>
                    <a:endCxn id="316" idx="6"/>
                  </p:cNvCxnSpPr>
                  <p:nvPr/>
                </p:nvCxnSpPr>
                <p:spPr bwMode="auto">
                  <a:xfrm rot="10800000">
                    <a:off x="7498011" y="5022934"/>
                    <a:ext cx="113696" cy="3810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8" name="Connettore 1 374">
                    <a:extLst>
                      <a:ext uri="{FF2B5EF4-FFF2-40B4-BE49-F238E27FC236}">
                        <a16:creationId xmlns:a16="http://schemas.microsoft.com/office/drawing/2014/main" id="{C672E372-6D5D-AA69-49C5-B1063613D61E}"/>
                      </a:ext>
                    </a:extLst>
                  </p:cNvPr>
                  <p:cNvCxnSpPr>
                    <a:stCxn id="255" idx="6"/>
                    <a:endCxn id="318" idx="7"/>
                  </p:cNvCxnSpPr>
                  <p:nvPr/>
                </p:nvCxnSpPr>
                <p:spPr bwMode="auto">
                  <a:xfrm>
                    <a:off x="7391348" y="5132154"/>
                    <a:ext cx="79704" cy="7112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9" name="Connettore 1 375">
                    <a:extLst>
                      <a:ext uri="{FF2B5EF4-FFF2-40B4-BE49-F238E27FC236}">
                        <a16:creationId xmlns:a16="http://schemas.microsoft.com/office/drawing/2014/main" id="{A18381D0-A4F0-E1DD-8DF9-5409D75EBABA}"/>
                      </a:ext>
                    </a:extLst>
                  </p:cNvPr>
                  <p:cNvCxnSpPr>
                    <a:stCxn id="318" idx="0"/>
                    <a:endCxn id="312" idx="5"/>
                  </p:cNvCxnSpPr>
                  <p:nvPr/>
                </p:nvCxnSpPr>
                <p:spPr bwMode="auto">
                  <a:xfrm>
                    <a:off x="7476912" y="5218514"/>
                    <a:ext cx="134794" cy="11430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0" name="Connettore 1 376">
                    <a:extLst>
                      <a:ext uri="{FF2B5EF4-FFF2-40B4-BE49-F238E27FC236}">
                        <a16:creationId xmlns:a16="http://schemas.microsoft.com/office/drawing/2014/main" id="{15AFE51B-E41A-673D-7BEB-E3C40C666A23}"/>
                      </a:ext>
                    </a:extLst>
                  </p:cNvPr>
                  <p:cNvCxnSpPr>
                    <a:stCxn id="312" idx="5"/>
                    <a:endCxn id="314" idx="4"/>
                  </p:cNvCxnSpPr>
                  <p:nvPr/>
                </p:nvCxnSpPr>
                <p:spPr bwMode="auto">
                  <a:xfrm rot="10800000" flipH="1">
                    <a:off x="7611707" y="5165174"/>
                    <a:ext cx="79704" cy="16764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41" name="Gruppo 410">
                <a:extLst>
                  <a:ext uri="{FF2B5EF4-FFF2-40B4-BE49-F238E27FC236}">
                    <a16:creationId xmlns:a16="http://schemas.microsoft.com/office/drawing/2014/main" id="{3335F53B-5FF0-B862-FD09-890BB5048A21}"/>
                  </a:ext>
                </a:extLst>
              </p:cNvPr>
              <p:cNvGrpSpPr/>
              <p:nvPr/>
            </p:nvGrpSpPr>
            <p:grpSpPr>
              <a:xfrm>
                <a:off x="6463028" y="4988643"/>
                <a:ext cx="2330175" cy="1461771"/>
                <a:chOff x="6463028" y="4988643"/>
                <a:chExt cx="2330175" cy="1461771"/>
              </a:xfrm>
            </p:grpSpPr>
            <p:cxnSp>
              <p:nvCxnSpPr>
                <p:cNvPr id="381" name="Connettore 1 317">
                  <a:extLst>
                    <a:ext uri="{FF2B5EF4-FFF2-40B4-BE49-F238E27FC236}">
                      <a16:creationId xmlns:a16="http://schemas.microsoft.com/office/drawing/2014/main" id="{D5C7E048-4982-E90D-ADAE-F5E5D7888EC7}"/>
                    </a:ext>
                  </a:extLst>
                </p:cNvPr>
                <p:cNvCxnSpPr>
                  <a:stCxn id="259" idx="5"/>
                  <a:endCxn id="261" idx="1"/>
                </p:cNvCxnSpPr>
                <p:nvPr/>
              </p:nvCxnSpPr>
              <p:spPr bwMode="auto">
                <a:xfrm rot="16200000" flipH="1">
                  <a:off x="6526700" y="5025774"/>
                  <a:ext cx="172720" cy="9845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2" name="Connettore 1 318">
                  <a:extLst>
                    <a:ext uri="{FF2B5EF4-FFF2-40B4-BE49-F238E27FC236}">
                      <a16:creationId xmlns:a16="http://schemas.microsoft.com/office/drawing/2014/main" id="{12479649-D830-10A9-F951-4678B13BF8A1}"/>
                    </a:ext>
                  </a:extLst>
                </p:cNvPr>
                <p:cNvCxnSpPr>
                  <a:stCxn id="267" idx="7"/>
                  <a:endCxn id="269" idx="6"/>
                </p:cNvCxnSpPr>
                <p:nvPr/>
              </p:nvCxnSpPr>
              <p:spPr bwMode="auto">
                <a:xfrm rot="16200000" flipH="1">
                  <a:off x="6928405" y="5227278"/>
                  <a:ext cx="59689" cy="27076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3" name="Connettore 1 319">
                  <a:extLst>
                    <a:ext uri="{FF2B5EF4-FFF2-40B4-BE49-F238E27FC236}">
                      <a16:creationId xmlns:a16="http://schemas.microsoft.com/office/drawing/2014/main" id="{BF3C8647-0EA7-DE2A-17E4-F876862733C2}"/>
                    </a:ext>
                  </a:extLst>
                </p:cNvPr>
                <p:cNvCxnSpPr>
                  <a:stCxn id="269" idx="5"/>
                  <a:endCxn id="268" idx="5"/>
                </p:cNvCxnSpPr>
                <p:nvPr/>
              </p:nvCxnSpPr>
              <p:spPr bwMode="auto">
                <a:xfrm rot="16200000" flipH="1">
                  <a:off x="7106314" y="5389198"/>
                  <a:ext cx="172720" cy="20981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4" name="Connettore 1 320">
                  <a:extLst>
                    <a:ext uri="{FF2B5EF4-FFF2-40B4-BE49-F238E27FC236}">
                      <a16:creationId xmlns:a16="http://schemas.microsoft.com/office/drawing/2014/main" id="{94C42A8A-9ED7-A95C-E61F-FC983789FF2F}"/>
                    </a:ext>
                  </a:extLst>
                </p:cNvPr>
                <p:cNvCxnSpPr>
                  <a:stCxn id="259" idx="3"/>
                  <a:endCxn id="262" idx="0"/>
                </p:cNvCxnSpPr>
                <p:nvPr/>
              </p:nvCxnSpPr>
              <p:spPr bwMode="auto">
                <a:xfrm rot="5400000">
                  <a:off x="6415642" y="5036030"/>
                  <a:ext cx="165100" cy="7032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5" name="Connettore 1 321">
                  <a:extLst>
                    <a:ext uri="{FF2B5EF4-FFF2-40B4-BE49-F238E27FC236}">
                      <a16:creationId xmlns:a16="http://schemas.microsoft.com/office/drawing/2014/main" id="{E1ED893B-8933-021D-091A-94B8FDC992C3}"/>
                    </a:ext>
                  </a:extLst>
                </p:cNvPr>
                <p:cNvCxnSpPr>
                  <a:stCxn id="277" idx="1"/>
                  <a:endCxn id="272" idx="6"/>
                </p:cNvCxnSpPr>
                <p:nvPr/>
              </p:nvCxnSpPr>
              <p:spPr bwMode="auto">
                <a:xfrm rot="16200000" flipV="1">
                  <a:off x="7123216" y="5577547"/>
                  <a:ext cx="114300" cy="17347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6" name="Connettore 1 322">
                  <a:extLst>
                    <a:ext uri="{FF2B5EF4-FFF2-40B4-BE49-F238E27FC236}">
                      <a16:creationId xmlns:a16="http://schemas.microsoft.com/office/drawing/2014/main" id="{8FC00B83-4D58-06E6-0D2B-A22047B692B5}"/>
                    </a:ext>
                  </a:extLst>
                </p:cNvPr>
                <p:cNvCxnSpPr/>
                <p:nvPr/>
              </p:nvCxnSpPr>
              <p:spPr bwMode="auto">
                <a:xfrm rot="10800000">
                  <a:off x="6822870" y="5537283"/>
                  <a:ext cx="222703" cy="508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7" name="Connettore 1 323">
                  <a:extLst>
                    <a:ext uri="{FF2B5EF4-FFF2-40B4-BE49-F238E27FC236}">
                      <a16:creationId xmlns:a16="http://schemas.microsoft.com/office/drawing/2014/main" id="{DA1EB764-76A8-EFBE-272E-DB357756E0BB}"/>
                    </a:ext>
                  </a:extLst>
                </p:cNvPr>
                <p:cNvCxnSpPr>
                  <a:stCxn id="275" idx="7"/>
                  <a:endCxn id="262" idx="4"/>
                </p:cNvCxnSpPr>
                <p:nvPr/>
              </p:nvCxnSpPr>
              <p:spPr bwMode="auto">
                <a:xfrm rot="16200000" flipV="1">
                  <a:off x="6488009" y="5171943"/>
                  <a:ext cx="309880" cy="35984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8" name="Connettore 1 324">
                  <a:extLst>
                    <a:ext uri="{FF2B5EF4-FFF2-40B4-BE49-F238E27FC236}">
                      <a16:creationId xmlns:a16="http://schemas.microsoft.com/office/drawing/2014/main" id="{60519CA0-E109-1B4F-1EA3-500CA02D68C9}"/>
                    </a:ext>
                  </a:extLst>
                </p:cNvPr>
                <p:cNvCxnSpPr>
                  <a:stCxn id="327" idx="5"/>
                  <a:endCxn id="335" idx="1"/>
                </p:cNvCxnSpPr>
                <p:nvPr/>
              </p:nvCxnSpPr>
              <p:spPr bwMode="auto">
                <a:xfrm rot="10800000">
                  <a:off x="8721704" y="5191844"/>
                  <a:ext cx="56262" cy="1371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9" name="Connettore 1 325">
                  <a:extLst>
                    <a:ext uri="{FF2B5EF4-FFF2-40B4-BE49-F238E27FC236}">
                      <a16:creationId xmlns:a16="http://schemas.microsoft.com/office/drawing/2014/main" id="{CC39D5B9-23E5-2495-05A0-245C9D0ECFC4}"/>
                    </a:ext>
                  </a:extLst>
                </p:cNvPr>
                <p:cNvCxnSpPr>
                  <a:stCxn id="335" idx="4"/>
                </p:cNvCxnSpPr>
                <p:nvPr/>
              </p:nvCxnSpPr>
              <p:spPr bwMode="auto">
                <a:xfrm flipH="1">
                  <a:off x="8555263" y="5176603"/>
                  <a:ext cx="131278" cy="1511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0" name="Connettore 1 326">
                  <a:extLst>
                    <a:ext uri="{FF2B5EF4-FFF2-40B4-BE49-F238E27FC236}">
                      <a16:creationId xmlns:a16="http://schemas.microsoft.com/office/drawing/2014/main" id="{C59E927B-0E85-7AE0-989D-8AF150327AD0}"/>
                    </a:ext>
                  </a:extLst>
                </p:cNvPr>
                <p:cNvCxnSpPr>
                  <a:stCxn id="338" idx="7"/>
                  <a:endCxn id="327" idx="2"/>
                </p:cNvCxnSpPr>
                <p:nvPr/>
              </p:nvCxnSpPr>
              <p:spPr bwMode="auto">
                <a:xfrm flipV="1">
                  <a:off x="8636139" y="5365834"/>
                  <a:ext cx="157064" cy="2260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1" name="Connettore 1 327">
                  <a:extLst>
                    <a:ext uri="{FF2B5EF4-FFF2-40B4-BE49-F238E27FC236}">
                      <a16:creationId xmlns:a16="http://schemas.microsoft.com/office/drawing/2014/main" id="{473B59CD-981C-C7E2-A291-7D1C1968DDF3}"/>
                    </a:ext>
                  </a:extLst>
                </p:cNvPr>
                <p:cNvCxnSpPr>
                  <a:stCxn id="328" idx="3"/>
                  <a:endCxn id="320" idx="6"/>
                </p:cNvCxnSpPr>
                <p:nvPr/>
              </p:nvCxnSpPr>
              <p:spPr bwMode="auto">
                <a:xfrm rot="10800000" flipV="1">
                  <a:off x="8318495" y="5359484"/>
                  <a:ext cx="200433" cy="2273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2" name="Connettore 1 328">
                  <a:extLst>
                    <a:ext uri="{FF2B5EF4-FFF2-40B4-BE49-F238E27FC236}">
                      <a16:creationId xmlns:a16="http://schemas.microsoft.com/office/drawing/2014/main" id="{49BEC0B2-C85F-EB3A-2796-8ED1135768C8}"/>
                    </a:ext>
                  </a:extLst>
                </p:cNvPr>
                <p:cNvCxnSpPr>
                  <a:stCxn id="336" idx="7"/>
                  <a:endCxn id="338" idx="3"/>
                </p:cNvCxnSpPr>
                <p:nvPr/>
              </p:nvCxnSpPr>
              <p:spPr bwMode="auto">
                <a:xfrm flipV="1">
                  <a:off x="8290364" y="5622374"/>
                  <a:ext cx="314128" cy="990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3" name="Connettore 1 329">
                  <a:extLst>
                    <a:ext uri="{FF2B5EF4-FFF2-40B4-BE49-F238E27FC236}">
                      <a16:creationId xmlns:a16="http://schemas.microsoft.com/office/drawing/2014/main" id="{45E86A7A-954E-47FF-33CD-351BE082739D}"/>
                    </a:ext>
                  </a:extLst>
                </p:cNvPr>
                <p:cNvCxnSpPr>
                  <a:stCxn id="320" idx="3"/>
                  <a:endCxn id="332" idx="1"/>
                </p:cNvCxnSpPr>
                <p:nvPr/>
              </p:nvCxnSpPr>
              <p:spPr bwMode="auto">
                <a:xfrm rot="10800000">
                  <a:off x="8246996" y="5450923"/>
                  <a:ext cx="56262" cy="171451"/>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4" name="Connettore 1 330">
                  <a:extLst>
                    <a:ext uri="{FF2B5EF4-FFF2-40B4-BE49-F238E27FC236}">
                      <a16:creationId xmlns:a16="http://schemas.microsoft.com/office/drawing/2014/main" id="{36CD3B21-1BEE-908A-1F6A-47A467C5B9EA}"/>
                    </a:ext>
                  </a:extLst>
                </p:cNvPr>
                <p:cNvCxnSpPr>
                  <a:stCxn id="326" idx="7"/>
                  <a:endCxn id="336" idx="3"/>
                </p:cNvCxnSpPr>
                <p:nvPr/>
              </p:nvCxnSpPr>
              <p:spPr bwMode="auto">
                <a:xfrm flipV="1">
                  <a:off x="8161431" y="5751914"/>
                  <a:ext cx="98458" cy="139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5" name="Connettore 1 331">
                  <a:extLst>
                    <a:ext uri="{FF2B5EF4-FFF2-40B4-BE49-F238E27FC236}">
                      <a16:creationId xmlns:a16="http://schemas.microsoft.com/office/drawing/2014/main" id="{7A9D78AE-4568-491A-CB45-83BA6F9590E6}"/>
                    </a:ext>
                  </a:extLst>
                </p:cNvPr>
                <p:cNvCxnSpPr>
                  <a:stCxn id="333" idx="5"/>
                  <a:endCxn id="325" idx="3"/>
                </p:cNvCxnSpPr>
                <p:nvPr/>
              </p:nvCxnSpPr>
              <p:spPr bwMode="auto">
                <a:xfrm flipV="1">
                  <a:off x="7769942" y="5882723"/>
                  <a:ext cx="187539" cy="142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6" name="Connettore 1 332">
                  <a:extLst>
                    <a:ext uri="{FF2B5EF4-FFF2-40B4-BE49-F238E27FC236}">
                      <a16:creationId xmlns:a16="http://schemas.microsoft.com/office/drawing/2014/main" id="{CE221F2C-65D1-43CA-1A3F-31795EAF2064}"/>
                    </a:ext>
                  </a:extLst>
                </p:cNvPr>
                <p:cNvCxnSpPr>
                  <a:stCxn id="325" idx="7"/>
                  <a:endCxn id="326" idx="3"/>
                </p:cNvCxnSpPr>
                <p:nvPr/>
              </p:nvCxnSpPr>
              <p:spPr bwMode="auto">
                <a:xfrm flipV="1">
                  <a:off x="7987957" y="5796363"/>
                  <a:ext cx="142999" cy="5461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7" name="Connettore 1 333">
                  <a:extLst>
                    <a:ext uri="{FF2B5EF4-FFF2-40B4-BE49-F238E27FC236}">
                      <a16:creationId xmlns:a16="http://schemas.microsoft.com/office/drawing/2014/main" id="{E5DA74A7-C198-FA5F-712B-5EBD58789E57}"/>
                    </a:ext>
                  </a:extLst>
                </p:cNvPr>
                <p:cNvCxnSpPr>
                  <a:stCxn id="332" idx="5"/>
                  <a:endCxn id="321" idx="0"/>
                </p:cNvCxnSpPr>
                <p:nvPr/>
              </p:nvCxnSpPr>
              <p:spPr bwMode="auto">
                <a:xfrm rot="10800000" flipV="1">
                  <a:off x="7908253" y="5420443"/>
                  <a:ext cx="308268"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8" name="Connettore 1 334">
                  <a:extLst>
                    <a:ext uri="{FF2B5EF4-FFF2-40B4-BE49-F238E27FC236}">
                      <a16:creationId xmlns:a16="http://schemas.microsoft.com/office/drawing/2014/main" id="{CC644B44-6F14-02DE-006C-BC132DC05222}"/>
                    </a:ext>
                  </a:extLst>
                </p:cNvPr>
                <p:cNvCxnSpPr>
                  <a:stCxn id="321" idx="5"/>
                  <a:endCxn id="323" idx="1"/>
                </p:cNvCxnSpPr>
                <p:nvPr/>
              </p:nvCxnSpPr>
              <p:spPr bwMode="auto">
                <a:xfrm rot="10800000" flipV="1">
                  <a:off x="7728918" y="5420443"/>
                  <a:ext cx="141826" cy="1168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9" name="Connettore 1 335">
                  <a:extLst>
                    <a:ext uri="{FF2B5EF4-FFF2-40B4-BE49-F238E27FC236}">
                      <a16:creationId xmlns:a16="http://schemas.microsoft.com/office/drawing/2014/main" id="{92A736B1-289C-1748-A35A-6E9EA7BB8AEF}"/>
                    </a:ext>
                  </a:extLst>
                </p:cNvPr>
                <p:cNvCxnSpPr>
                  <a:stCxn id="323" idx="3"/>
                  <a:endCxn id="329" idx="7"/>
                </p:cNvCxnSpPr>
                <p:nvPr/>
              </p:nvCxnSpPr>
              <p:spPr bwMode="auto">
                <a:xfrm rot="10800000" flipV="1">
                  <a:off x="7556617" y="5537283"/>
                  <a:ext cx="141827"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0" name="Connettore 1 336">
                  <a:extLst>
                    <a:ext uri="{FF2B5EF4-FFF2-40B4-BE49-F238E27FC236}">
                      <a16:creationId xmlns:a16="http://schemas.microsoft.com/office/drawing/2014/main" id="{14AB1D70-A082-030E-D2C7-16F82003C089}"/>
                    </a:ext>
                  </a:extLst>
                </p:cNvPr>
                <p:cNvCxnSpPr>
                  <a:stCxn id="329" idx="7"/>
                  <a:endCxn id="331" idx="6"/>
                </p:cNvCxnSpPr>
                <p:nvPr/>
              </p:nvCxnSpPr>
              <p:spPr bwMode="auto">
                <a:xfrm flipH="1" flipV="1">
                  <a:off x="7455814" y="5542364"/>
                  <a:ext cx="100802" cy="76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1" name="Connettore 1 337">
                  <a:extLst>
                    <a:ext uri="{FF2B5EF4-FFF2-40B4-BE49-F238E27FC236}">
                      <a16:creationId xmlns:a16="http://schemas.microsoft.com/office/drawing/2014/main" id="{7FBAB337-E987-504A-1A3D-3B1452450528}"/>
                    </a:ext>
                  </a:extLst>
                </p:cNvPr>
                <p:cNvCxnSpPr>
                  <a:stCxn id="331" idx="5"/>
                  <a:endCxn id="330" idx="5"/>
                </p:cNvCxnSpPr>
                <p:nvPr/>
              </p:nvCxnSpPr>
              <p:spPr bwMode="auto">
                <a:xfrm rot="10800000">
                  <a:off x="7353840" y="5511883"/>
                  <a:ext cx="86737" cy="381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2" name="Connettore 1 338">
                  <a:extLst>
                    <a:ext uri="{FF2B5EF4-FFF2-40B4-BE49-F238E27FC236}">
                      <a16:creationId xmlns:a16="http://schemas.microsoft.com/office/drawing/2014/main" id="{8E11197A-3548-8EF8-711D-D50A5E28431B}"/>
                    </a:ext>
                  </a:extLst>
                </p:cNvPr>
                <p:cNvCxnSpPr>
                  <a:stCxn id="330" idx="5"/>
                  <a:endCxn id="268" idx="4"/>
                </p:cNvCxnSpPr>
                <p:nvPr/>
              </p:nvCxnSpPr>
              <p:spPr bwMode="auto">
                <a:xfrm rot="10800000" flipV="1">
                  <a:off x="7282341" y="5511883"/>
                  <a:ext cx="71500" cy="749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3" name="Connettore 1 339">
                  <a:extLst>
                    <a:ext uri="{FF2B5EF4-FFF2-40B4-BE49-F238E27FC236}">
                      <a16:creationId xmlns:a16="http://schemas.microsoft.com/office/drawing/2014/main" id="{3245D962-A47D-12E2-3FC7-6AD13FF16504}"/>
                    </a:ext>
                  </a:extLst>
                </p:cNvPr>
                <p:cNvCxnSpPr>
                  <a:stCxn id="339" idx="1"/>
                  <a:endCxn id="334" idx="6"/>
                </p:cNvCxnSpPr>
                <p:nvPr/>
              </p:nvCxnSpPr>
              <p:spPr bwMode="auto">
                <a:xfrm>
                  <a:off x="7384316" y="5710004"/>
                  <a:ext cx="28131" cy="914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4" name="Connettore 1 340">
                  <a:extLst>
                    <a:ext uri="{FF2B5EF4-FFF2-40B4-BE49-F238E27FC236}">
                      <a16:creationId xmlns:a16="http://schemas.microsoft.com/office/drawing/2014/main" id="{8193F5E3-721F-7E54-4299-B792173201C8}"/>
                    </a:ext>
                  </a:extLst>
                </p:cNvPr>
                <p:cNvCxnSpPr>
                  <a:stCxn id="334" idx="7"/>
                  <a:endCxn id="322" idx="4"/>
                </p:cNvCxnSpPr>
                <p:nvPr/>
              </p:nvCxnSpPr>
              <p:spPr bwMode="auto">
                <a:xfrm>
                  <a:off x="7427683" y="5809063"/>
                  <a:ext cx="91425"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5" name="Connettore 1 341">
                  <a:extLst>
                    <a:ext uri="{FF2B5EF4-FFF2-40B4-BE49-F238E27FC236}">
                      <a16:creationId xmlns:a16="http://schemas.microsoft.com/office/drawing/2014/main" id="{9A7D2B7A-DA9B-8301-FE35-F4FC094DB0E1}"/>
                    </a:ext>
                  </a:extLst>
                </p:cNvPr>
                <p:cNvCxnSpPr>
                  <a:stCxn id="322" idx="0"/>
                  <a:endCxn id="337" idx="5"/>
                </p:cNvCxnSpPr>
                <p:nvPr/>
              </p:nvCxnSpPr>
              <p:spPr bwMode="auto">
                <a:xfrm flipV="1">
                  <a:off x="7562478" y="5809063"/>
                  <a:ext cx="92597"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6" name="Connettore 1 342">
                  <a:extLst>
                    <a:ext uri="{FF2B5EF4-FFF2-40B4-BE49-F238E27FC236}">
                      <a16:creationId xmlns:a16="http://schemas.microsoft.com/office/drawing/2014/main" id="{6E6E24C2-BCD5-276A-5F06-2BD26969B167}"/>
                    </a:ext>
                  </a:extLst>
                </p:cNvPr>
                <p:cNvCxnSpPr>
                  <a:stCxn id="337" idx="7"/>
                  <a:endCxn id="324" idx="4"/>
                </p:cNvCxnSpPr>
                <p:nvPr/>
              </p:nvCxnSpPr>
              <p:spPr bwMode="auto">
                <a:xfrm>
                  <a:off x="7685550" y="5809063"/>
                  <a:ext cx="5861" cy="1447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7" name="Connettore 1 343">
                  <a:extLst>
                    <a:ext uri="{FF2B5EF4-FFF2-40B4-BE49-F238E27FC236}">
                      <a16:creationId xmlns:a16="http://schemas.microsoft.com/office/drawing/2014/main" id="{7A398487-5135-1EAE-B9E1-A098D79018E9}"/>
                    </a:ext>
                  </a:extLst>
                </p:cNvPr>
                <p:cNvCxnSpPr>
                  <a:stCxn id="324" idx="3"/>
                </p:cNvCxnSpPr>
                <p:nvPr/>
              </p:nvCxnSpPr>
              <p:spPr bwMode="auto">
                <a:xfrm rot="10800000" flipV="1">
                  <a:off x="7562478" y="5969083"/>
                  <a:ext cx="135966" cy="4381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8" name="Connettore 1 344">
                  <a:extLst>
                    <a:ext uri="{FF2B5EF4-FFF2-40B4-BE49-F238E27FC236}">
                      <a16:creationId xmlns:a16="http://schemas.microsoft.com/office/drawing/2014/main" id="{97E34A2C-6718-D346-1373-7230F25E2FF7}"/>
                    </a:ext>
                  </a:extLst>
                </p:cNvPr>
                <p:cNvCxnSpPr>
                  <a:stCxn id="333" idx="3"/>
                </p:cNvCxnSpPr>
                <p:nvPr/>
              </p:nvCxnSpPr>
              <p:spPr bwMode="auto">
                <a:xfrm flipH="1">
                  <a:off x="7605846" y="6055444"/>
                  <a:ext cx="164097" cy="3949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42" name="Gruppo 280">
                <a:extLst>
                  <a:ext uri="{FF2B5EF4-FFF2-40B4-BE49-F238E27FC236}">
                    <a16:creationId xmlns:a16="http://schemas.microsoft.com/office/drawing/2014/main" id="{82ADDD17-CD0B-1941-B113-CCD77B724309}"/>
                  </a:ext>
                </a:extLst>
              </p:cNvPr>
              <p:cNvGrpSpPr>
                <a:grpSpLocks/>
              </p:cNvGrpSpPr>
              <p:nvPr/>
            </p:nvGrpSpPr>
            <p:grpSpPr bwMode="auto">
              <a:xfrm>
                <a:off x="7380312" y="4437111"/>
                <a:ext cx="432260" cy="282129"/>
                <a:chOff x="5100414" y="1692830"/>
                <a:chExt cx="720079" cy="469934"/>
              </a:xfrm>
            </p:grpSpPr>
            <p:sp>
              <p:nvSpPr>
                <p:cNvPr id="379" name="Ovale 397">
                  <a:extLst>
                    <a:ext uri="{FF2B5EF4-FFF2-40B4-BE49-F238E27FC236}">
                      <a16:creationId xmlns:a16="http://schemas.microsoft.com/office/drawing/2014/main" id="{A36B0EA1-2EEC-C9C2-92F3-4D051003CC7A}"/>
                    </a:ext>
                  </a:extLst>
                </p:cNvPr>
                <p:cNvSpPr/>
                <p:nvPr/>
              </p:nvSpPr>
              <p:spPr>
                <a:xfrm>
                  <a:off x="5276581" y="1731720"/>
                  <a:ext cx="361228" cy="3596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80" name="CasellaDiTesto 279">
                  <a:extLst>
                    <a:ext uri="{FF2B5EF4-FFF2-40B4-BE49-F238E27FC236}">
                      <a16:creationId xmlns:a16="http://schemas.microsoft.com/office/drawing/2014/main" id="{46E1EC9D-8559-69D5-7783-CCD0188C1A70}"/>
                    </a:ext>
                  </a:extLst>
                </p:cNvPr>
                <p:cNvSpPr txBox="1">
                  <a:spLocks noChangeArrowheads="1"/>
                </p:cNvSpPr>
                <p:nvPr/>
              </p:nvSpPr>
              <p:spPr bwMode="auto">
                <a:xfrm>
                  <a:off x="5100414" y="1692830"/>
                  <a:ext cx="720079" cy="469934"/>
                </a:xfrm>
                <a:prstGeom prst="rect">
                  <a:avLst/>
                </a:prstGeom>
                <a:noFill/>
                <a:ln w="9525">
                  <a:noFill/>
                  <a:miter lim="800000"/>
                  <a:headEnd/>
                  <a:tailEnd/>
                </a:ln>
              </p:spPr>
              <p:txBody>
                <a:bodyPr>
                  <a:spAutoFit/>
                </a:bodyPr>
                <a:lstStyle/>
                <a:p>
                  <a:pPr algn="ctr"/>
                  <a:r>
                    <a:rPr lang="it-IT" sz="1050" b="1" dirty="0">
                      <a:latin typeface="Calibri" pitchFamily="1" charset="0"/>
                    </a:rPr>
                    <a:t>1</a:t>
                  </a:r>
                </a:p>
              </p:txBody>
            </p:sp>
          </p:grpSp>
          <p:grpSp>
            <p:nvGrpSpPr>
              <p:cNvPr id="343" name="Gruppo 409">
                <a:extLst>
                  <a:ext uri="{FF2B5EF4-FFF2-40B4-BE49-F238E27FC236}">
                    <a16:creationId xmlns:a16="http://schemas.microsoft.com/office/drawing/2014/main" id="{3B287C48-CD26-E20E-2020-5722CB13D109}"/>
                  </a:ext>
                </a:extLst>
              </p:cNvPr>
              <p:cNvGrpSpPr/>
              <p:nvPr/>
            </p:nvGrpSpPr>
            <p:grpSpPr>
              <a:xfrm>
                <a:off x="6376292" y="3854534"/>
                <a:ext cx="2631409" cy="1296669"/>
                <a:chOff x="6376292" y="3854534"/>
                <a:chExt cx="2631409" cy="1296669"/>
              </a:xfrm>
            </p:grpSpPr>
            <p:cxnSp>
              <p:nvCxnSpPr>
                <p:cNvPr id="348" name="Connettore 1 284">
                  <a:extLst>
                    <a:ext uri="{FF2B5EF4-FFF2-40B4-BE49-F238E27FC236}">
                      <a16:creationId xmlns:a16="http://schemas.microsoft.com/office/drawing/2014/main" id="{5B188AF9-397B-B6C5-0729-07B430CEEE76}"/>
                    </a:ext>
                  </a:extLst>
                </p:cNvPr>
                <p:cNvCxnSpPr>
                  <a:stCxn id="264" idx="6"/>
                  <a:endCxn id="271" idx="0"/>
                </p:cNvCxnSpPr>
                <p:nvPr/>
              </p:nvCxnSpPr>
              <p:spPr bwMode="auto">
                <a:xfrm flipH="1">
                  <a:off x="6376292" y="4612723"/>
                  <a:ext cx="106663" cy="33909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49" name="Connettore 1 285">
                  <a:extLst>
                    <a:ext uri="{FF2B5EF4-FFF2-40B4-BE49-F238E27FC236}">
                      <a16:creationId xmlns:a16="http://schemas.microsoft.com/office/drawing/2014/main" id="{B0F4907F-DF7C-2732-5BE3-FAFB7A54C575}"/>
                    </a:ext>
                  </a:extLst>
                </p:cNvPr>
                <p:cNvCxnSpPr>
                  <a:stCxn id="273" idx="4"/>
                </p:cNvCxnSpPr>
                <p:nvPr/>
              </p:nvCxnSpPr>
              <p:spPr bwMode="auto">
                <a:xfrm rot="5400000">
                  <a:off x="7099187" y="4061556"/>
                  <a:ext cx="129540" cy="152376"/>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0" name="Connettore 1 286">
                  <a:extLst>
                    <a:ext uri="{FF2B5EF4-FFF2-40B4-BE49-F238E27FC236}">
                      <a16:creationId xmlns:a16="http://schemas.microsoft.com/office/drawing/2014/main" id="{E0FE9B65-13BF-D175-22DC-AFE60E1D6CF4}"/>
                    </a:ext>
                  </a:extLst>
                </p:cNvPr>
                <p:cNvCxnSpPr>
                  <a:stCxn id="276" idx="7"/>
                  <a:endCxn id="265" idx="2"/>
                </p:cNvCxnSpPr>
                <p:nvPr/>
              </p:nvCxnSpPr>
              <p:spPr bwMode="auto">
                <a:xfrm rot="5400000" flipH="1" flipV="1">
                  <a:off x="6857826" y="3930068"/>
                  <a:ext cx="157480" cy="227391"/>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1" name="Connettore 1 287">
                  <a:extLst>
                    <a:ext uri="{FF2B5EF4-FFF2-40B4-BE49-F238E27FC236}">
                      <a16:creationId xmlns:a16="http://schemas.microsoft.com/office/drawing/2014/main" id="{C8D24A43-F50A-1F29-595C-B72E81CD563E}"/>
                    </a:ext>
                  </a:extLst>
                </p:cNvPr>
                <p:cNvCxnSpPr>
                  <a:stCxn id="266" idx="3"/>
                  <a:endCxn id="258" idx="6"/>
                </p:cNvCxnSpPr>
                <p:nvPr/>
              </p:nvCxnSpPr>
              <p:spPr bwMode="auto">
                <a:xfrm rot="5400000">
                  <a:off x="6929136" y="4182305"/>
                  <a:ext cx="71120" cy="185195"/>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2" name="Connettore 1 288">
                  <a:extLst>
                    <a:ext uri="{FF2B5EF4-FFF2-40B4-BE49-F238E27FC236}">
                      <a16:creationId xmlns:a16="http://schemas.microsoft.com/office/drawing/2014/main" id="{8F8B5502-C0AC-B4B1-1B1D-D654904D7046}"/>
                    </a:ext>
                  </a:extLst>
                </p:cNvPr>
                <p:cNvCxnSpPr>
                  <a:stCxn id="274" idx="7"/>
                  <a:endCxn id="276" idx="3"/>
                </p:cNvCxnSpPr>
                <p:nvPr/>
              </p:nvCxnSpPr>
              <p:spPr bwMode="auto">
                <a:xfrm rot="5400000" flipH="1" flipV="1">
                  <a:off x="6520633" y="4196182"/>
                  <a:ext cx="314960" cy="228563"/>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3" name="Connettore 1 289">
                  <a:extLst>
                    <a:ext uri="{FF2B5EF4-FFF2-40B4-BE49-F238E27FC236}">
                      <a16:creationId xmlns:a16="http://schemas.microsoft.com/office/drawing/2014/main" id="{A7B589AC-A711-931D-D762-4281E4FCE7D3}"/>
                    </a:ext>
                  </a:extLst>
                </p:cNvPr>
                <p:cNvCxnSpPr>
                  <a:stCxn id="258" idx="3"/>
                </p:cNvCxnSpPr>
                <p:nvPr/>
              </p:nvCxnSpPr>
              <p:spPr bwMode="auto">
                <a:xfrm rot="5400000">
                  <a:off x="6699343" y="4368354"/>
                  <a:ext cx="179071" cy="9377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4" name="Connettore 1 290">
                  <a:extLst>
                    <a:ext uri="{FF2B5EF4-FFF2-40B4-BE49-F238E27FC236}">
                      <a16:creationId xmlns:a16="http://schemas.microsoft.com/office/drawing/2014/main" id="{B91F1914-D310-F49F-100D-3930DFC73904}"/>
                    </a:ext>
                  </a:extLst>
                </p:cNvPr>
                <p:cNvCxnSpPr>
                  <a:stCxn id="264" idx="7"/>
                  <a:endCxn id="274" idx="3"/>
                </p:cNvCxnSpPr>
                <p:nvPr/>
              </p:nvCxnSpPr>
              <p:spPr bwMode="auto">
                <a:xfrm rot="5400000" flipH="1" flipV="1">
                  <a:off x="6456281" y="4520409"/>
                  <a:ext cx="99060" cy="5509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5" name="Connettore 1 291">
                  <a:extLst>
                    <a:ext uri="{FF2B5EF4-FFF2-40B4-BE49-F238E27FC236}">
                      <a16:creationId xmlns:a16="http://schemas.microsoft.com/office/drawing/2014/main" id="{6CED6E4D-04DE-CB31-B679-5D838AE79771}"/>
                    </a:ext>
                  </a:extLst>
                </p:cNvPr>
                <p:cNvCxnSpPr>
                  <a:stCxn id="271" idx="5"/>
                  <a:endCxn id="263" idx="3"/>
                </p:cNvCxnSpPr>
                <p:nvPr/>
              </p:nvCxnSpPr>
              <p:spPr bwMode="auto">
                <a:xfrm rot="5400000" flipH="1" flipV="1">
                  <a:off x="6369098" y="4824385"/>
                  <a:ext cx="186690" cy="141827"/>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6" name="Connettore 1 292">
                  <a:extLst>
                    <a:ext uri="{FF2B5EF4-FFF2-40B4-BE49-F238E27FC236}">
                      <a16:creationId xmlns:a16="http://schemas.microsoft.com/office/drawing/2014/main" id="{5A3914F1-4933-173E-68FD-0A1F777FA3F0}"/>
                    </a:ext>
                  </a:extLst>
                </p:cNvPr>
                <p:cNvCxnSpPr>
                  <a:stCxn id="263" idx="7"/>
                  <a:endCxn id="270" idx="3"/>
                </p:cNvCxnSpPr>
                <p:nvPr/>
              </p:nvCxnSpPr>
              <p:spPr bwMode="auto">
                <a:xfrm rot="5400000" flipH="1" flipV="1">
                  <a:off x="6521031" y="4584404"/>
                  <a:ext cx="228600" cy="142999"/>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7" name="Connettore 1 293">
                  <a:extLst>
                    <a:ext uri="{FF2B5EF4-FFF2-40B4-BE49-F238E27FC236}">
                      <a16:creationId xmlns:a16="http://schemas.microsoft.com/office/drawing/2014/main" id="{9B14BAE8-9954-F875-1A33-3BB60C8A5425}"/>
                    </a:ext>
                  </a:extLst>
                </p:cNvPr>
                <p:cNvCxnSpPr>
                  <a:stCxn id="297" idx="5"/>
                  <a:endCxn id="305" idx="1"/>
                </p:cNvCxnSpPr>
                <p:nvPr/>
              </p:nvCxnSpPr>
              <p:spPr bwMode="auto">
                <a:xfrm rot="16200000" flipH="1" flipV="1">
                  <a:off x="8603650" y="4989488"/>
                  <a:ext cx="143510" cy="17230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8" name="Connettore 1 294">
                  <a:extLst>
                    <a:ext uri="{FF2B5EF4-FFF2-40B4-BE49-F238E27FC236}">
                      <a16:creationId xmlns:a16="http://schemas.microsoft.com/office/drawing/2014/main" id="{9A57B9E3-49FE-1A2C-F342-C92D5B9FDFA8}"/>
                    </a:ext>
                  </a:extLst>
                </p:cNvPr>
                <p:cNvCxnSpPr>
                  <a:stCxn id="305" idx="6"/>
                  <a:endCxn id="298" idx="4"/>
                </p:cNvCxnSpPr>
                <p:nvPr/>
              </p:nvCxnSpPr>
              <p:spPr bwMode="auto">
                <a:xfrm rot="10800000">
                  <a:off x="8428674" y="5121994"/>
                  <a:ext cx="116040" cy="2920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9" name="Connettore 1 295">
                  <a:extLst>
                    <a:ext uri="{FF2B5EF4-FFF2-40B4-BE49-F238E27FC236}">
                      <a16:creationId xmlns:a16="http://schemas.microsoft.com/office/drawing/2014/main" id="{C52E2579-3689-6E28-0FD0-F66768F12381}"/>
                    </a:ext>
                  </a:extLst>
                </p:cNvPr>
                <p:cNvCxnSpPr>
                  <a:stCxn id="308" idx="7"/>
                  <a:endCxn id="297" idx="2"/>
                </p:cNvCxnSpPr>
                <p:nvPr/>
              </p:nvCxnSpPr>
              <p:spPr bwMode="auto">
                <a:xfrm rot="16200000" flipH="1">
                  <a:off x="8740791" y="4934769"/>
                  <a:ext cx="97791" cy="3282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0" name="Connettore 1 296">
                  <a:extLst>
                    <a:ext uri="{FF2B5EF4-FFF2-40B4-BE49-F238E27FC236}">
                      <a16:creationId xmlns:a16="http://schemas.microsoft.com/office/drawing/2014/main" id="{459440E5-875D-D40F-49F3-B9EC6D294C3A}"/>
                    </a:ext>
                  </a:extLst>
                </p:cNvPr>
                <p:cNvCxnSpPr>
                  <a:stCxn id="298" idx="3"/>
                  <a:endCxn id="290" idx="6"/>
                </p:cNvCxnSpPr>
                <p:nvPr/>
              </p:nvCxnSpPr>
              <p:spPr bwMode="auto">
                <a:xfrm rot="16200000" flipV="1">
                  <a:off x="8390285" y="5062311"/>
                  <a:ext cx="22860" cy="91425"/>
                </a:xfrm>
                <a:prstGeom prst="line">
                  <a:avLst/>
                </a:prstGeom>
                <a:solidFill>
                  <a:srgbClr val="FFFF00"/>
                </a:solidFill>
                <a:ln>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1" name="Connettore 1 297">
                  <a:extLst>
                    <a:ext uri="{FF2B5EF4-FFF2-40B4-BE49-F238E27FC236}">
                      <a16:creationId xmlns:a16="http://schemas.microsoft.com/office/drawing/2014/main" id="{E77548B1-A0ED-6CB8-4E8F-31E0CB51442C}"/>
                    </a:ext>
                  </a:extLst>
                </p:cNvPr>
                <p:cNvCxnSpPr>
                  <a:stCxn id="306" idx="7"/>
                  <a:endCxn id="308" idx="3"/>
                </p:cNvCxnSpPr>
                <p:nvPr/>
              </p:nvCxnSpPr>
              <p:spPr bwMode="auto">
                <a:xfrm rot="16200000" flipH="1">
                  <a:off x="8673740" y="4739640"/>
                  <a:ext cx="58420" cy="18050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2" name="Connettore 1 298">
                  <a:extLst>
                    <a:ext uri="{FF2B5EF4-FFF2-40B4-BE49-F238E27FC236}">
                      <a16:creationId xmlns:a16="http://schemas.microsoft.com/office/drawing/2014/main" id="{9A03372A-394B-518E-B0A4-7780BFC7B75F}"/>
                    </a:ext>
                  </a:extLst>
                </p:cNvPr>
                <p:cNvCxnSpPr>
                  <a:stCxn id="290" idx="3"/>
                  <a:endCxn id="302" idx="7"/>
                </p:cNvCxnSpPr>
                <p:nvPr/>
              </p:nvCxnSpPr>
              <p:spPr bwMode="auto">
                <a:xfrm rot="5400000" flipH="1" flipV="1">
                  <a:off x="8212584" y="4861450"/>
                  <a:ext cx="375920" cy="2578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3" name="Connettore 1 299">
                  <a:extLst>
                    <a:ext uri="{FF2B5EF4-FFF2-40B4-BE49-F238E27FC236}">
                      <a16:creationId xmlns:a16="http://schemas.microsoft.com/office/drawing/2014/main" id="{7A0AA94F-E424-06FC-70A0-163F8261D2AF}"/>
                    </a:ext>
                  </a:extLst>
                </p:cNvPr>
                <p:cNvCxnSpPr>
                  <a:stCxn id="296" idx="7"/>
                  <a:endCxn id="306" idx="3"/>
                </p:cNvCxnSpPr>
                <p:nvPr/>
              </p:nvCxnSpPr>
              <p:spPr bwMode="auto">
                <a:xfrm rot="3900000">
                  <a:off x="8590711" y="4666851"/>
                  <a:ext cx="99060" cy="6446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4" name="Connettore 1 300">
                  <a:extLst>
                    <a:ext uri="{FF2B5EF4-FFF2-40B4-BE49-F238E27FC236}">
                      <a16:creationId xmlns:a16="http://schemas.microsoft.com/office/drawing/2014/main" id="{CA89F06F-9D63-10DC-A9C3-0ED7A270DD07}"/>
                    </a:ext>
                  </a:extLst>
                </p:cNvPr>
                <p:cNvCxnSpPr>
                  <a:stCxn id="303" idx="5"/>
                  <a:endCxn id="295" idx="3"/>
                </p:cNvCxnSpPr>
                <p:nvPr/>
              </p:nvCxnSpPr>
              <p:spPr bwMode="auto">
                <a:xfrm rot="3900000">
                  <a:off x="8446045" y="4281755"/>
                  <a:ext cx="187960" cy="16409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5" name="Connettore 1 301">
                  <a:extLst>
                    <a:ext uri="{FF2B5EF4-FFF2-40B4-BE49-F238E27FC236}">
                      <a16:creationId xmlns:a16="http://schemas.microsoft.com/office/drawing/2014/main" id="{9140671E-3330-D383-FAEA-910778DCB971}"/>
                    </a:ext>
                  </a:extLst>
                </p:cNvPr>
                <p:cNvCxnSpPr>
                  <a:stCxn id="295" idx="7"/>
                </p:cNvCxnSpPr>
                <p:nvPr/>
              </p:nvCxnSpPr>
              <p:spPr bwMode="auto">
                <a:xfrm rot="14700000" flipH="1">
                  <a:off x="8487904" y="4522610"/>
                  <a:ext cx="135890" cy="9259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6" name="Connettore 1 302">
                  <a:extLst>
                    <a:ext uri="{FF2B5EF4-FFF2-40B4-BE49-F238E27FC236}">
                      <a16:creationId xmlns:a16="http://schemas.microsoft.com/office/drawing/2014/main" id="{194A5D2D-D1ED-E68B-1414-3F1ACD635FD8}"/>
                    </a:ext>
                  </a:extLst>
                </p:cNvPr>
                <p:cNvCxnSpPr>
                  <a:stCxn id="302" idx="5"/>
                  <a:endCxn id="291" idx="0"/>
                </p:cNvCxnSpPr>
                <p:nvPr/>
              </p:nvCxnSpPr>
              <p:spPr bwMode="auto">
                <a:xfrm rot="5400000" flipH="1" flipV="1">
                  <a:off x="8260500" y="4494958"/>
                  <a:ext cx="303529" cy="2344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7" name="Connettore 1 303">
                  <a:extLst>
                    <a:ext uri="{FF2B5EF4-FFF2-40B4-BE49-F238E27FC236}">
                      <a16:creationId xmlns:a16="http://schemas.microsoft.com/office/drawing/2014/main" id="{F064DF2E-ABD5-C964-F63E-30F7CBBF72DE}"/>
                    </a:ext>
                  </a:extLst>
                </p:cNvPr>
                <p:cNvCxnSpPr/>
                <p:nvPr/>
              </p:nvCxnSpPr>
              <p:spPr bwMode="auto">
                <a:xfrm rot="14700000" flipV="1">
                  <a:off x="8230799" y="4218056"/>
                  <a:ext cx="170180" cy="11369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8" name="Connettore 1 304">
                  <a:extLst>
                    <a:ext uri="{FF2B5EF4-FFF2-40B4-BE49-F238E27FC236}">
                      <a16:creationId xmlns:a16="http://schemas.microsoft.com/office/drawing/2014/main" id="{05CF1ADA-7749-F74A-B0CC-DA49C8F53E76}"/>
                    </a:ext>
                  </a:extLst>
                </p:cNvPr>
                <p:cNvCxnSpPr>
                  <a:stCxn id="293" idx="3"/>
                  <a:endCxn id="299" idx="2"/>
                </p:cNvCxnSpPr>
                <p:nvPr/>
              </p:nvCxnSpPr>
              <p:spPr bwMode="auto">
                <a:xfrm rot="16200000" flipH="1" flipV="1">
                  <a:off x="8079085" y="4123692"/>
                  <a:ext cx="53340" cy="19574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9" name="Connettore 1 305">
                  <a:extLst>
                    <a:ext uri="{FF2B5EF4-FFF2-40B4-BE49-F238E27FC236}">
                      <a16:creationId xmlns:a16="http://schemas.microsoft.com/office/drawing/2014/main" id="{74C8379F-0024-DEAC-7EA8-B510212AAF1F}"/>
                    </a:ext>
                  </a:extLst>
                </p:cNvPr>
                <p:cNvCxnSpPr>
                  <a:stCxn id="299" idx="7"/>
                  <a:endCxn id="301" idx="6"/>
                </p:cNvCxnSpPr>
                <p:nvPr/>
              </p:nvCxnSpPr>
              <p:spPr bwMode="auto">
                <a:xfrm rot="5400000" flipH="1">
                  <a:off x="7792355" y="4097275"/>
                  <a:ext cx="57150" cy="30826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0" name="Connettore 1 306">
                  <a:extLst>
                    <a:ext uri="{FF2B5EF4-FFF2-40B4-BE49-F238E27FC236}">
                      <a16:creationId xmlns:a16="http://schemas.microsoft.com/office/drawing/2014/main" id="{3BD81E9A-1E65-E02A-0161-3E8763EF837A}"/>
                    </a:ext>
                  </a:extLst>
                </p:cNvPr>
                <p:cNvCxnSpPr>
                  <a:stCxn id="301" idx="5"/>
                  <a:endCxn id="300" idx="5"/>
                </p:cNvCxnSpPr>
                <p:nvPr/>
              </p:nvCxnSpPr>
              <p:spPr bwMode="auto">
                <a:xfrm rot="14700000" flipV="1">
                  <a:off x="7433921" y="4057753"/>
                  <a:ext cx="172720" cy="24380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1" name="Connettore 1 307">
                  <a:extLst>
                    <a:ext uri="{FF2B5EF4-FFF2-40B4-BE49-F238E27FC236}">
                      <a16:creationId xmlns:a16="http://schemas.microsoft.com/office/drawing/2014/main" id="{B27DF9FF-AD26-A4EE-B973-69ABBA67ED90}"/>
                    </a:ext>
                  </a:extLst>
                </p:cNvPr>
                <p:cNvCxnSpPr>
                  <a:stCxn id="265" idx="0"/>
                </p:cNvCxnSpPr>
                <p:nvPr/>
              </p:nvCxnSpPr>
              <p:spPr bwMode="auto">
                <a:xfrm rot="5400000" flipH="1" flipV="1">
                  <a:off x="7210936" y="3761850"/>
                  <a:ext cx="43180" cy="31998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2" name="Connettore 1 308">
                  <a:extLst>
                    <a:ext uri="{FF2B5EF4-FFF2-40B4-BE49-F238E27FC236}">
                      <a16:creationId xmlns:a16="http://schemas.microsoft.com/office/drawing/2014/main" id="{786AC32A-DD3B-E253-2442-7EFB1A4465BF}"/>
                    </a:ext>
                  </a:extLst>
                </p:cNvPr>
                <p:cNvCxnSpPr>
                  <a:stCxn id="309" idx="1"/>
                  <a:endCxn id="304" idx="6"/>
                </p:cNvCxnSpPr>
                <p:nvPr/>
              </p:nvCxnSpPr>
              <p:spPr bwMode="auto">
                <a:xfrm rot="5400000" flipH="1" flipV="1">
                  <a:off x="7490633" y="3809166"/>
                  <a:ext cx="39370" cy="130105"/>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3" name="Connettore 1 309">
                  <a:extLst>
                    <a:ext uri="{FF2B5EF4-FFF2-40B4-BE49-F238E27FC236}">
                      <a16:creationId xmlns:a16="http://schemas.microsoft.com/office/drawing/2014/main" id="{A4CFB415-48E0-64F4-162E-337387F585B0}"/>
                    </a:ext>
                  </a:extLst>
                </p:cNvPr>
                <p:cNvCxnSpPr>
                  <a:stCxn id="304" idx="7"/>
                  <a:endCxn id="292" idx="4"/>
                </p:cNvCxnSpPr>
                <p:nvPr/>
              </p:nvCxnSpPr>
              <p:spPr bwMode="auto">
                <a:xfrm rot="16200000" flipH="1">
                  <a:off x="7502194" y="3951936"/>
                  <a:ext cx="210820" cy="3633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4" name="Connettore 1 310">
                  <a:extLst>
                    <a:ext uri="{FF2B5EF4-FFF2-40B4-BE49-F238E27FC236}">
                      <a16:creationId xmlns:a16="http://schemas.microsoft.com/office/drawing/2014/main" id="{88426F70-8C4C-E4A1-17E3-5D737DD2E936}"/>
                    </a:ext>
                  </a:extLst>
                </p:cNvPr>
                <p:cNvCxnSpPr/>
                <p:nvPr/>
              </p:nvCxnSpPr>
              <p:spPr bwMode="auto">
                <a:xfrm rot="9300000" flipH="1" flipV="1">
                  <a:off x="7643354" y="4008204"/>
                  <a:ext cx="256695" cy="635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5" name="Connettore 1 311">
                  <a:extLst>
                    <a:ext uri="{FF2B5EF4-FFF2-40B4-BE49-F238E27FC236}">
                      <a16:creationId xmlns:a16="http://schemas.microsoft.com/office/drawing/2014/main" id="{B623536E-6DFF-9AA2-E91B-11FCC1F9A6DB}"/>
                    </a:ext>
                  </a:extLst>
                </p:cNvPr>
                <p:cNvCxnSpPr>
                  <a:stCxn id="307" idx="7"/>
                  <a:endCxn id="294" idx="4"/>
                </p:cNvCxnSpPr>
                <p:nvPr/>
              </p:nvCxnSpPr>
              <p:spPr bwMode="auto">
                <a:xfrm rot="14700000" flipH="1">
                  <a:off x="8003023" y="3830095"/>
                  <a:ext cx="308609" cy="41844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6" name="Connettore 1 312">
                  <a:extLst>
                    <a:ext uri="{FF2B5EF4-FFF2-40B4-BE49-F238E27FC236}">
                      <a16:creationId xmlns:a16="http://schemas.microsoft.com/office/drawing/2014/main" id="{DB4756D9-FA65-201F-A0AD-E94495EB87E2}"/>
                    </a:ext>
                  </a:extLst>
                </p:cNvPr>
                <p:cNvCxnSpPr>
                  <a:stCxn id="294" idx="3"/>
                </p:cNvCxnSpPr>
                <p:nvPr/>
              </p:nvCxnSpPr>
              <p:spPr bwMode="auto">
                <a:xfrm rot="3900000" flipH="1" flipV="1">
                  <a:off x="8678677" y="3689234"/>
                  <a:ext cx="6350" cy="55792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7" name="Connettore 1 313">
                  <a:extLst>
                    <a:ext uri="{FF2B5EF4-FFF2-40B4-BE49-F238E27FC236}">
                      <a16:creationId xmlns:a16="http://schemas.microsoft.com/office/drawing/2014/main" id="{69B90478-06D7-FF95-9B7F-C0CADBA9229A}"/>
                    </a:ext>
                  </a:extLst>
                </p:cNvPr>
                <p:cNvCxnSpPr>
                  <a:stCxn id="303" idx="3"/>
                </p:cNvCxnSpPr>
                <p:nvPr/>
              </p:nvCxnSpPr>
              <p:spPr bwMode="auto">
                <a:xfrm rot="3900000" flipH="1" flipV="1">
                  <a:off x="8697223" y="3828535"/>
                  <a:ext cx="163830" cy="45712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8" name="Connettore 1 314">
                  <a:extLst>
                    <a:ext uri="{FF2B5EF4-FFF2-40B4-BE49-F238E27FC236}">
                      <a16:creationId xmlns:a16="http://schemas.microsoft.com/office/drawing/2014/main" id="{3ADCFC92-9BF7-0E99-FDA1-C19A013483B5}"/>
                    </a:ext>
                  </a:extLst>
                </p:cNvPr>
                <p:cNvCxnSpPr>
                  <a:stCxn id="273" idx="5"/>
                  <a:endCxn id="300" idx="5"/>
                </p:cNvCxnSpPr>
                <p:nvPr/>
              </p:nvCxnSpPr>
              <p:spPr bwMode="auto">
                <a:xfrm rot="16200000" flipH="1">
                  <a:off x="7270759" y="4051247"/>
                  <a:ext cx="87630" cy="118384"/>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grpSp>
          <p:cxnSp>
            <p:nvCxnSpPr>
              <p:cNvPr id="344" name="Connettore 1 280">
                <a:extLst>
                  <a:ext uri="{FF2B5EF4-FFF2-40B4-BE49-F238E27FC236}">
                    <a16:creationId xmlns:a16="http://schemas.microsoft.com/office/drawing/2014/main" id="{88B6E49F-2632-8E35-C4B5-7C1F07D0F00F}"/>
                  </a:ext>
                </a:extLst>
              </p:cNvPr>
              <p:cNvCxnSpPr>
                <a:stCxn id="277" idx="7"/>
                <a:endCxn id="339" idx="5"/>
              </p:cNvCxnSpPr>
              <p:nvPr/>
            </p:nvCxnSpPr>
            <p:spPr bwMode="auto">
              <a:xfrm rot="5400000" flipH="1" flipV="1">
                <a:off x="7304754" y="5672348"/>
                <a:ext cx="41910" cy="56262"/>
              </a:xfrm>
              <a:prstGeom prst="line">
                <a:avLst/>
              </a:prstGeom>
            </p:spPr>
            <p:style>
              <a:lnRef idx="1">
                <a:schemeClr val="accent1"/>
              </a:lnRef>
              <a:fillRef idx="0">
                <a:schemeClr val="accent1"/>
              </a:fillRef>
              <a:effectRef idx="0">
                <a:schemeClr val="accent1"/>
              </a:effectRef>
              <a:fontRef idx="minor">
                <a:schemeClr val="tx1"/>
              </a:fontRef>
            </p:style>
          </p:cxnSp>
          <p:pic>
            <p:nvPicPr>
              <p:cNvPr id="345" name="Picture 207" descr="C:\Users\f.gandino\AppData\Local\Microsoft\Windows\Temporary Internet Files\Content.IE5\2JC3J3YR\MC900310664[1].wmf">
                <a:extLst>
                  <a:ext uri="{FF2B5EF4-FFF2-40B4-BE49-F238E27FC236}">
                    <a16:creationId xmlns:a16="http://schemas.microsoft.com/office/drawing/2014/main" id="{14810CC4-AE78-F32F-7932-0F5FE3DADA75}"/>
                  </a:ext>
                </a:extLst>
              </p:cNvPr>
              <p:cNvPicPr>
                <a:picLocks noChangeAspect="1" noChangeArrowheads="1"/>
              </p:cNvPicPr>
              <p:nvPr/>
            </p:nvPicPr>
            <p:blipFill>
              <a:blip r:embed="rId3" cstate="print"/>
              <a:srcRect/>
              <a:stretch>
                <a:fillRect/>
              </a:stretch>
            </p:blipFill>
            <p:spPr bwMode="auto">
              <a:xfrm>
                <a:off x="7447620" y="6374507"/>
                <a:ext cx="268496" cy="150837"/>
              </a:xfrm>
              <a:prstGeom prst="rect">
                <a:avLst/>
              </a:prstGeom>
              <a:noFill/>
              <a:ln w="9525">
                <a:noFill/>
                <a:miter lim="800000"/>
                <a:headEnd/>
                <a:tailEnd/>
              </a:ln>
            </p:spPr>
          </p:pic>
          <p:pic>
            <p:nvPicPr>
              <p:cNvPr id="346" name="Picture 208" descr="C:\Users\f.gandino\AppData\Local\Microsoft\Windows\Temporary Internet Files\Content.IE5\PALRU5GL\MC900150140[1].wmf">
                <a:extLst>
                  <a:ext uri="{FF2B5EF4-FFF2-40B4-BE49-F238E27FC236}">
                    <a16:creationId xmlns:a16="http://schemas.microsoft.com/office/drawing/2014/main" id="{9D61AAA8-697A-83F5-9D6E-E72FC5F1036A}"/>
                  </a:ext>
                </a:extLst>
              </p:cNvPr>
              <p:cNvPicPr>
                <a:picLocks noChangeAspect="1" noChangeArrowheads="1"/>
              </p:cNvPicPr>
              <p:nvPr/>
            </p:nvPicPr>
            <p:blipFill>
              <a:blip r:embed="rId4" cstate="print"/>
              <a:srcRect/>
              <a:stretch>
                <a:fillRect/>
              </a:stretch>
            </p:blipFill>
            <p:spPr bwMode="auto">
              <a:xfrm flipH="1">
                <a:off x="8842464" y="3736453"/>
                <a:ext cx="266040" cy="202319"/>
              </a:xfrm>
              <a:prstGeom prst="rect">
                <a:avLst/>
              </a:prstGeom>
              <a:noFill/>
              <a:ln w="9525">
                <a:noFill/>
                <a:miter lim="800000"/>
                <a:headEnd/>
                <a:tailEnd/>
              </a:ln>
            </p:spPr>
          </p:pic>
          <p:pic>
            <p:nvPicPr>
              <p:cNvPr id="347" name="Picture 211" descr="C:\Users\f.gandino\AppData\Local\Microsoft\Windows\Temporary Internet Files\Content.IE5\5V874KAV\MC900326644[1].wmf">
                <a:extLst>
                  <a:ext uri="{FF2B5EF4-FFF2-40B4-BE49-F238E27FC236}">
                    <a16:creationId xmlns:a16="http://schemas.microsoft.com/office/drawing/2014/main" id="{E32FBB53-E3E0-F676-4FD8-A65259CF78D9}"/>
                  </a:ext>
                </a:extLst>
              </p:cNvPr>
              <p:cNvPicPr>
                <a:picLocks noChangeAspect="1" noChangeArrowheads="1"/>
              </p:cNvPicPr>
              <p:nvPr/>
            </p:nvPicPr>
            <p:blipFill>
              <a:blip r:embed="rId5" cstate="print"/>
              <a:srcRect/>
              <a:stretch>
                <a:fillRect/>
              </a:stretch>
            </p:blipFill>
            <p:spPr bwMode="auto">
              <a:xfrm>
                <a:off x="5834774" y="5055176"/>
                <a:ext cx="345834" cy="223362"/>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slide(fromRight)">
                                      <p:cBhvr>
                                        <p:cTn id="1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4</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Livraisons en dehors des heures de pointe - Description</a:t>
            </a:r>
            <a:endParaRPr sz="2400" b="0" i="0" u="none" strike="noStrike" cap="none" dirty="0">
              <a:solidFill>
                <a:schemeClr val="lt1"/>
              </a:solidFill>
              <a:latin typeface="Arial"/>
              <a:ea typeface="Arial"/>
              <a:cs typeface="Arial"/>
              <a:sym typeface="Arial"/>
            </a:endParaRPr>
          </a:p>
        </p:txBody>
      </p:sp>
      <p:sp>
        <p:nvSpPr>
          <p:cNvPr id="2" name="Google Shape;79;g10b78f225a7_0_23">
            <a:extLst>
              <a:ext uri="{FF2B5EF4-FFF2-40B4-BE49-F238E27FC236}">
                <a16:creationId xmlns:a16="http://schemas.microsoft.com/office/drawing/2014/main" id="{3CFCADD8-2050-22BB-D2B4-B0D339AD0580}"/>
              </a:ext>
            </a:extLst>
          </p:cNvPr>
          <p:cNvSpPr/>
          <p:nvPr/>
        </p:nvSpPr>
        <p:spPr>
          <a:xfrm>
            <a:off x="285531" y="1646107"/>
            <a:ext cx="8289877" cy="2554505"/>
          </a:xfrm>
          <a:prstGeom prst="rect">
            <a:avLst/>
          </a:prstGeom>
          <a:noFill/>
          <a:ln>
            <a:noFill/>
          </a:ln>
        </p:spPr>
        <p:txBody>
          <a:bodyPr spcFirstLastPara="1" wrap="square" lIns="91425" tIns="45700" rIns="91425" bIns="45700" anchor="t" anchorCtr="0">
            <a:spAutoFit/>
          </a:bodyPr>
          <a:lstStyle/>
          <a:p>
            <a:pPr lvl="0" algn="just"/>
            <a:r>
              <a:rPr lang="fr-FR" sz="1600" dirty="0">
                <a:latin typeface="Arial" panose="020B0604020202020204" pitchFamily="34" charset="0"/>
                <a:cs typeface="Arial" panose="020B0604020202020204" pitchFamily="34" charset="0"/>
              </a:rPr>
              <a:t>Cette mesure vise à déplacer les horaires de livraison en dehors des heures de pointe ou la nuit. Il se concentre sur les chaînes d’approvisionnement qui n’ont pas nécessairement besoin de livraisons de jour, telles que la vente au détail, la vente en gros, l’alimentation, l’épicerie. La mesure est axée sur l’avantage pour les opérateurs de transport découlant du fait que la livraison de nuit est moins chère parce qu’elle est plus rapide (par exemple, moins de congestion, plus d’espace pour le déchargement, moins d’amendes). Les livraisons de nuit peuvent être assistées ou non et peuvent nécessiter une modification des heures de travail du personnel des destinataires. Des incitations économiques peuvent être accordées pour démarrer le projet, qui reste volontaire.
</a:t>
            </a:r>
            <a:endParaRPr lang="it-IT" sz="1600" dirty="0">
              <a:latin typeface="Arial" panose="020B0604020202020204" pitchFamily="34" charset="0"/>
              <a:cs typeface="Arial" panose="020B0604020202020204" pitchFamily="34" charset="0"/>
            </a:endParaRPr>
          </a:p>
        </p:txBody>
      </p:sp>
      <p:pic>
        <p:nvPicPr>
          <p:cNvPr id="4" name="Picture 2" descr="Risultato immagine per night truck">
            <a:extLst>
              <a:ext uri="{FF2B5EF4-FFF2-40B4-BE49-F238E27FC236}">
                <a16:creationId xmlns:a16="http://schemas.microsoft.com/office/drawing/2014/main" id="{2502048F-CC09-FEEC-5EE1-03BE8AD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4023141"/>
            <a:ext cx="30289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15881"/>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1824</Words>
  <Application>Microsoft Office PowerPoint</Application>
  <PresentationFormat>Affichage à l'écran (4:3)</PresentationFormat>
  <Paragraphs>122</Paragraphs>
  <Slides>14</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Cambria</vt:lpstr>
      <vt:lpstr>Courier New</vt:lpstr>
      <vt:lpstr>Noto Sans Symbols</vt:lpstr>
      <vt:lpstr>Times New Roman</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Emilie DE MIGUEL</cp:lastModifiedBy>
  <cp:revision>7</cp:revision>
  <dcterms:created xsi:type="dcterms:W3CDTF">2016-11-18T09:55:38Z</dcterms:created>
  <dcterms:modified xsi:type="dcterms:W3CDTF">2023-01-03T11:42:14Z</dcterms:modified>
</cp:coreProperties>
</file>