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5" r:id="rId8"/>
    <p:sldId id="267" r:id="rId9"/>
    <p:sldId id="268" r:id="rId10"/>
    <p:sldId id="269" r:id="rId11"/>
    <p:sldId id="271" r:id="rId12"/>
    <p:sldId id="270" r:id="rId13"/>
    <p:sldId id="264"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613EB-341A-40DF-ADC1-0785BF7ADB45}" v="404" dt="2022-04-04T08:23:17.610"/>
  </p1510:revLst>
</p1510:revInfo>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88" y="65"/>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3FE8D-FBEE-4BD8-B1E2-6429A99004DA}"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t-IT"/>
        </a:p>
      </dgm:t>
    </dgm:pt>
    <dgm:pt modelId="{C87E1E6B-041C-4B64-B454-84AAD3383904}">
      <dgm:prSet phldrT="[Testo]"/>
      <dgm:spPr/>
      <dgm:t>
        <a:bodyPr/>
        <a:lstStyle/>
        <a:p>
          <a:r>
            <a:rPr lang="fr-FR" dirty="0"/>
            <a:t>Mesures relatives à l’espace public
</a:t>
          </a:r>
          <a:endParaRPr lang="it-IT" dirty="0"/>
        </a:p>
      </dgm:t>
    </dgm:pt>
    <dgm:pt modelId="{5DE32F2F-4229-47BE-B4EC-73E4F07BEBFA}" type="parTrans" cxnId="{93D03EE9-B0C9-4244-80B0-5782C6961A4D}">
      <dgm:prSet/>
      <dgm:spPr/>
      <dgm:t>
        <a:bodyPr/>
        <a:lstStyle/>
        <a:p>
          <a:endParaRPr lang="it-IT"/>
        </a:p>
      </dgm:t>
    </dgm:pt>
    <dgm:pt modelId="{6A9707ED-6EE1-4EEF-B71D-D358C1E6B24D}" type="sibTrans" cxnId="{93D03EE9-B0C9-4244-80B0-5782C6961A4D}">
      <dgm:prSet/>
      <dgm:spPr/>
      <dgm:t>
        <a:bodyPr/>
        <a:lstStyle/>
        <a:p>
          <a:endParaRPr lang="it-IT"/>
        </a:p>
      </dgm:t>
    </dgm:pt>
    <dgm:pt modelId="{B4BF508B-4116-46FE-B320-BBECE2F51CC7}">
      <dgm:prSet phldrT="[Testo]"/>
      <dgm:spPr/>
      <dgm:t>
        <a:bodyPr/>
        <a:lstStyle/>
        <a:p>
          <a:pPr>
            <a:buFont typeface="+mj-lt"/>
            <a:buAutoNum type="arabicPeriod"/>
          </a:pPr>
          <a:r>
            <a:rPr lang="fr-FR" b="0" i="1" u="none" dirty="0"/>
            <a:t>Chargement et quais de chargement
</a:t>
          </a:r>
          <a:endParaRPr lang="it-IT" dirty="0"/>
        </a:p>
      </dgm:t>
    </dgm:pt>
    <dgm:pt modelId="{8114D6A1-4E86-4B37-9CED-24A632583A7E}" type="parTrans" cxnId="{E1346EBB-091C-48F0-88DC-DB0780025221}">
      <dgm:prSet/>
      <dgm:spPr/>
      <dgm:t>
        <a:bodyPr/>
        <a:lstStyle/>
        <a:p>
          <a:endParaRPr lang="it-IT"/>
        </a:p>
      </dgm:t>
    </dgm:pt>
    <dgm:pt modelId="{E137822A-DA38-43E6-BAC1-285774FA321A}" type="sibTrans" cxnId="{E1346EBB-091C-48F0-88DC-DB0780025221}">
      <dgm:prSet/>
      <dgm:spPr/>
      <dgm:t>
        <a:bodyPr/>
        <a:lstStyle/>
        <a:p>
          <a:endParaRPr lang="it-IT"/>
        </a:p>
      </dgm:t>
    </dgm:pt>
    <dgm:pt modelId="{12158BEA-8CDE-4784-B16E-BE5095DAF040}">
      <dgm:prSet/>
      <dgm:spPr/>
      <dgm:t>
        <a:bodyPr/>
        <a:lstStyle/>
        <a:p>
          <a:pPr>
            <a:buFont typeface="+mj-lt"/>
            <a:buAutoNum type="arabicPeriod"/>
          </a:pPr>
          <a:r>
            <a:rPr lang="fr-FR" b="0" i="1" u="none" dirty="0"/>
            <a:t>Zones à trafic limité (LTZ)/ Zones à faibles émissions/Zones à zéro émission</a:t>
          </a:r>
          <a:endParaRPr lang="it-IT" b="0" i="1" u="none" dirty="0"/>
        </a:p>
      </dgm:t>
    </dgm:pt>
    <dgm:pt modelId="{217F79BC-4667-48D2-863C-A0813AFA75F1}" type="parTrans" cxnId="{EEA099C4-8E1E-4350-9A6F-DBFDFFFA8D8A}">
      <dgm:prSet/>
      <dgm:spPr/>
      <dgm:t>
        <a:bodyPr/>
        <a:lstStyle/>
        <a:p>
          <a:endParaRPr lang="it-IT"/>
        </a:p>
      </dgm:t>
    </dgm:pt>
    <dgm:pt modelId="{A791D47B-0801-4B40-917D-289A58107916}" type="sibTrans" cxnId="{EEA099C4-8E1E-4350-9A6F-DBFDFFFA8D8A}">
      <dgm:prSet/>
      <dgm:spPr/>
      <dgm:t>
        <a:bodyPr/>
        <a:lstStyle/>
        <a:p>
          <a:endParaRPr lang="it-IT"/>
        </a:p>
      </dgm:t>
    </dgm:pt>
    <dgm:pt modelId="{63D95F98-A808-43AE-A5F0-3C8674611859}">
      <dgm:prSet/>
      <dgm:spPr/>
      <dgm:t>
        <a:bodyPr/>
        <a:lstStyle/>
        <a:p>
          <a:pPr>
            <a:buFont typeface="+mj-lt"/>
            <a:buAutoNum type="arabicPeriod"/>
          </a:pPr>
          <a:r>
            <a:rPr lang="it-IT" b="0" i="1" u="none" dirty="0"/>
            <a:t>Itinéraires de fret
</a:t>
          </a:r>
        </a:p>
      </dgm:t>
    </dgm:pt>
    <dgm:pt modelId="{7B9616E3-B069-41D7-8515-EE75A39FA85A}" type="parTrans" cxnId="{9A0552D8-6968-4ADF-AC35-B3ECC1536D4E}">
      <dgm:prSet/>
      <dgm:spPr/>
      <dgm:t>
        <a:bodyPr/>
        <a:lstStyle/>
        <a:p>
          <a:endParaRPr lang="it-IT"/>
        </a:p>
      </dgm:t>
    </dgm:pt>
    <dgm:pt modelId="{F245044C-309E-4AEE-8637-378ED308AF3E}" type="sibTrans" cxnId="{9A0552D8-6968-4ADF-AC35-B3ECC1536D4E}">
      <dgm:prSet/>
      <dgm:spPr/>
      <dgm:t>
        <a:bodyPr/>
        <a:lstStyle/>
        <a:p>
          <a:endParaRPr lang="it-IT"/>
        </a:p>
      </dgm:t>
    </dgm:pt>
    <dgm:pt modelId="{CAAA83D6-F1CE-410C-A38C-26E84D6D1CF1}" type="pres">
      <dgm:prSet presAssocID="{6FD3FE8D-FBEE-4BD8-B1E2-6429A99004DA}" presName="hierChild1" presStyleCnt="0">
        <dgm:presLayoutVars>
          <dgm:orgChart val="1"/>
          <dgm:chPref val="1"/>
          <dgm:dir/>
          <dgm:animOne val="branch"/>
          <dgm:animLvl val="lvl"/>
          <dgm:resizeHandles/>
        </dgm:presLayoutVars>
      </dgm:prSet>
      <dgm:spPr/>
    </dgm:pt>
    <dgm:pt modelId="{19DEC45A-9B91-42CA-A04A-9B56C7C39170}" type="pres">
      <dgm:prSet presAssocID="{C87E1E6B-041C-4B64-B454-84AAD3383904}" presName="hierRoot1" presStyleCnt="0">
        <dgm:presLayoutVars>
          <dgm:hierBranch val="init"/>
        </dgm:presLayoutVars>
      </dgm:prSet>
      <dgm:spPr/>
    </dgm:pt>
    <dgm:pt modelId="{BEFDBC3B-0472-40FB-A493-08B000775468}" type="pres">
      <dgm:prSet presAssocID="{C87E1E6B-041C-4B64-B454-84AAD3383904}" presName="rootComposite1" presStyleCnt="0"/>
      <dgm:spPr/>
    </dgm:pt>
    <dgm:pt modelId="{1339BDCD-4E32-4471-85C8-60E83D1C884C}" type="pres">
      <dgm:prSet presAssocID="{C87E1E6B-041C-4B64-B454-84AAD3383904}" presName="rootText1" presStyleLbl="node0" presStyleIdx="0" presStyleCnt="1">
        <dgm:presLayoutVars>
          <dgm:chPref val="3"/>
        </dgm:presLayoutVars>
      </dgm:prSet>
      <dgm:spPr/>
    </dgm:pt>
    <dgm:pt modelId="{112EF84F-0F1B-4F51-AAC4-8FB231752519}" type="pres">
      <dgm:prSet presAssocID="{C87E1E6B-041C-4B64-B454-84AAD3383904}" presName="rootConnector1" presStyleLbl="node1" presStyleIdx="0" presStyleCnt="0"/>
      <dgm:spPr/>
    </dgm:pt>
    <dgm:pt modelId="{0DE0230D-3369-4BCC-8024-77332D55BF3A}" type="pres">
      <dgm:prSet presAssocID="{C87E1E6B-041C-4B64-B454-84AAD3383904}" presName="hierChild2" presStyleCnt="0"/>
      <dgm:spPr/>
    </dgm:pt>
    <dgm:pt modelId="{4376A0CD-C45A-4718-A5EC-8EB19E68F099}" type="pres">
      <dgm:prSet presAssocID="{8114D6A1-4E86-4B37-9CED-24A632583A7E}" presName="Name37" presStyleLbl="parChTrans1D2" presStyleIdx="0" presStyleCnt="3"/>
      <dgm:spPr/>
    </dgm:pt>
    <dgm:pt modelId="{9623786F-58B6-4B1D-B071-96C6D25DE908}" type="pres">
      <dgm:prSet presAssocID="{B4BF508B-4116-46FE-B320-BBECE2F51CC7}" presName="hierRoot2" presStyleCnt="0">
        <dgm:presLayoutVars>
          <dgm:hierBranch val="init"/>
        </dgm:presLayoutVars>
      </dgm:prSet>
      <dgm:spPr/>
    </dgm:pt>
    <dgm:pt modelId="{FAB1FFE5-2936-48C1-9C37-45E3ED5075AB}" type="pres">
      <dgm:prSet presAssocID="{B4BF508B-4116-46FE-B320-BBECE2F51CC7}" presName="rootComposite" presStyleCnt="0"/>
      <dgm:spPr/>
    </dgm:pt>
    <dgm:pt modelId="{664F31F0-E69D-49C2-B82D-4D3C13DCDCB0}" type="pres">
      <dgm:prSet presAssocID="{B4BF508B-4116-46FE-B320-BBECE2F51CC7}" presName="rootText" presStyleLbl="node2" presStyleIdx="0" presStyleCnt="3">
        <dgm:presLayoutVars>
          <dgm:chPref val="3"/>
        </dgm:presLayoutVars>
      </dgm:prSet>
      <dgm:spPr/>
    </dgm:pt>
    <dgm:pt modelId="{5C376E49-32A6-418E-8A3A-042F6385FD81}" type="pres">
      <dgm:prSet presAssocID="{B4BF508B-4116-46FE-B320-BBECE2F51CC7}" presName="rootConnector" presStyleLbl="node2" presStyleIdx="0" presStyleCnt="3"/>
      <dgm:spPr/>
    </dgm:pt>
    <dgm:pt modelId="{101C595F-F5B7-4DED-A44E-BD77B2DFD30B}" type="pres">
      <dgm:prSet presAssocID="{B4BF508B-4116-46FE-B320-BBECE2F51CC7}" presName="hierChild4" presStyleCnt="0"/>
      <dgm:spPr/>
    </dgm:pt>
    <dgm:pt modelId="{06DD59E3-83D1-4CCE-9125-BF0042339950}" type="pres">
      <dgm:prSet presAssocID="{B4BF508B-4116-46FE-B320-BBECE2F51CC7}" presName="hierChild5" presStyleCnt="0"/>
      <dgm:spPr/>
    </dgm:pt>
    <dgm:pt modelId="{08421B1A-EAF7-4366-B94C-17978195BBFB}" type="pres">
      <dgm:prSet presAssocID="{217F79BC-4667-48D2-863C-A0813AFA75F1}" presName="Name37" presStyleLbl="parChTrans1D2" presStyleIdx="1" presStyleCnt="3"/>
      <dgm:spPr/>
    </dgm:pt>
    <dgm:pt modelId="{270CE162-37B2-42D4-81F8-99BC0190E4A5}" type="pres">
      <dgm:prSet presAssocID="{12158BEA-8CDE-4784-B16E-BE5095DAF040}" presName="hierRoot2" presStyleCnt="0">
        <dgm:presLayoutVars>
          <dgm:hierBranch val="init"/>
        </dgm:presLayoutVars>
      </dgm:prSet>
      <dgm:spPr/>
    </dgm:pt>
    <dgm:pt modelId="{4A5F323C-0407-4C29-A0FF-6CF35543C1DE}" type="pres">
      <dgm:prSet presAssocID="{12158BEA-8CDE-4784-B16E-BE5095DAF040}" presName="rootComposite" presStyleCnt="0"/>
      <dgm:spPr/>
    </dgm:pt>
    <dgm:pt modelId="{DB001D25-0695-43AD-9161-FE58CC8DC2BA}" type="pres">
      <dgm:prSet presAssocID="{12158BEA-8CDE-4784-B16E-BE5095DAF040}" presName="rootText" presStyleLbl="node2" presStyleIdx="1" presStyleCnt="3">
        <dgm:presLayoutVars>
          <dgm:chPref val="3"/>
        </dgm:presLayoutVars>
      </dgm:prSet>
      <dgm:spPr/>
    </dgm:pt>
    <dgm:pt modelId="{0537C789-5BB8-4A42-B7CE-A144076181CF}" type="pres">
      <dgm:prSet presAssocID="{12158BEA-8CDE-4784-B16E-BE5095DAF040}" presName="rootConnector" presStyleLbl="node2" presStyleIdx="1" presStyleCnt="3"/>
      <dgm:spPr/>
    </dgm:pt>
    <dgm:pt modelId="{E397E7E5-07C8-4CA8-B80B-C379200468B5}" type="pres">
      <dgm:prSet presAssocID="{12158BEA-8CDE-4784-B16E-BE5095DAF040}" presName="hierChild4" presStyleCnt="0"/>
      <dgm:spPr/>
    </dgm:pt>
    <dgm:pt modelId="{FBFBF491-F7FD-4969-9C2A-96B7E5243A88}" type="pres">
      <dgm:prSet presAssocID="{12158BEA-8CDE-4784-B16E-BE5095DAF040}" presName="hierChild5" presStyleCnt="0"/>
      <dgm:spPr/>
    </dgm:pt>
    <dgm:pt modelId="{C152C0BA-19C4-4C0F-AE69-7C220647C5B4}" type="pres">
      <dgm:prSet presAssocID="{7B9616E3-B069-41D7-8515-EE75A39FA85A}" presName="Name37" presStyleLbl="parChTrans1D2" presStyleIdx="2" presStyleCnt="3"/>
      <dgm:spPr/>
    </dgm:pt>
    <dgm:pt modelId="{25E77945-054F-4810-A108-3726FC06C97A}" type="pres">
      <dgm:prSet presAssocID="{63D95F98-A808-43AE-A5F0-3C8674611859}" presName="hierRoot2" presStyleCnt="0">
        <dgm:presLayoutVars>
          <dgm:hierBranch val="init"/>
        </dgm:presLayoutVars>
      </dgm:prSet>
      <dgm:spPr/>
    </dgm:pt>
    <dgm:pt modelId="{6B9B7A7F-1D13-4ECA-BFB5-6DA137FF7CFF}" type="pres">
      <dgm:prSet presAssocID="{63D95F98-A808-43AE-A5F0-3C8674611859}" presName="rootComposite" presStyleCnt="0"/>
      <dgm:spPr/>
    </dgm:pt>
    <dgm:pt modelId="{CAD9D88A-CE07-4E6A-BAFB-5C88EB0BBE91}" type="pres">
      <dgm:prSet presAssocID="{63D95F98-A808-43AE-A5F0-3C8674611859}" presName="rootText" presStyleLbl="node2" presStyleIdx="2" presStyleCnt="3">
        <dgm:presLayoutVars>
          <dgm:chPref val="3"/>
        </dgm:presLayoutVars>
      </dgm:prSet>
      <dgm:spPr/>
    </dgm:pt>
    <dgm:pt modelId="{4132A8CC-6948-4443-B31F-CFD6DA421A67}" type="pres">
      <dgm:prSet presAssocID="{63D95F98-A808-43AE-A5F0-3C8674611859}" presName="rootConnector" presStyleLbl="node2" presStyleIdx="2" presStyleCnt="3"/>
      <dgm:spPr/>
    </dgm:pt>
    <dgm:pt modelId="{3A93FDE6-4F20-40CB-B8B4-1BF4A71FBD80}" type="pres">
      <dgm:prSet presAssocID="{63D95F98-A808-43AE-A5F0-3C8674611859}" presName="hierChild4" presStyleCnt="0"/>
      <dgm:spPr/>
    </dgm:pt>
    <dgm:pt modelId="{0325D072-3F3E-44E1-B949-A4D07AB4C5AA}" type="pres">
      <dgm:prSet presAssocID="{63D95F98-A808-43AE-A5F0-3C8674611859}" presName="hierChild5" presStyleCnt="0"/>
      <dgm:spPr/>
    </dgm:pt>
    <dgm:pt modelId="{E86901AD-D9A5-42F1-A736-A2F34E94AA95}" type="pres">
      <dgm:prSet presAssocID="{C87E1E6B-041C-4B64-B454-84AAD3383904}" presName="hierChild3" presStyleCnt="0"/>
      <dgm:spPr/>
    </dgm:pt>
  </dgm:ptLst>
  <dgm:cxnLst>
    <dgm:cxn modelId="{8981F12E-1107-43D4-BD82-F2C52334DBDD}" type="presOf" srcId="{C87E1E6B-041C-4B64-B454-84AAD3383904}" destId="{112EF84F-0F1B-4F51-AAC4-8FB231752519}" srcOrd="1" destOrd="0" presId="urn:microsoft.com/office/officeart/2005/8/layout/orgChart1"/>
    <dgm:cxn modelId="{65F27A37-C15B-4151-BB47-06BA5CBEDD07}" type="presOf" srcId="{12158BEA-8CDE-4784-B16E-BE5095DAF040}" destId="{DB001D25-0695-43AD-9161-FE58CC8DC2BA}" srcOrd="0" destOrd="0" presId="urn:microsoft.com/office/officeart/2005/8/layout/orgChart1"/>
    <dgm:cxn modelId="{4887006B-437B-4CA3-B427-0D8C250895F3}" type="presOf" srcId="{8114D6A1-4E86-4B37-9CED-24A632583A7E}" destId="{4376A0CD-C45A-4718-A5EC-8EB19E68F099}" srcOrd="0" destOrd="0" presId="urn:microsoft.com/office/officeart/2005/8/layout/orgChart1"/>
    <dgm:cxn modelId="{E27DE579-4025-4716-BEAB-7715C5323865}" type="presOf" srcId="{6FD3FE8D-FBEE-4BD8-B1E2-6429A99004DA}" destId="{CAAA83D6-F1CE-410C-A38C-26E84D6D1CF1}" srcOrd="0" destOrd="0" presId="urn:microsoft.com/office/officeart/2005/8/layout/orgChart1"/>
    <dgm:cxn modelId="{D4CCE485-72B6-43A7-944E-445786971982}" type="presOf" srcId="{12158BEA-8CDE-4784-B16E-BE5095DAF040}" destId="{0537C789-5BB8-4A42-B7CE-A144076181CF}" srcOrd="1" destOrd="0" presId="urn:microsoft.com/office/officeart/2005/8/layout/orgChart1"/>
    <dgm:cxn modelId="{98D8E0A0-E23C-400F-936D-4A8D79B4ED2F}" type="presOf" srcId="{B4BF508B-4116-46FE-B320-BBECE2F51CC7}" destId="{5C376E49-32A6-418E-8A3A-042F6385FD81}" srcOrd="1" destOrd="0" presId="urn:microsoft.com/office/officeart/2005/8/layout/orgChart1"/>
    <dgm:cxn modelId="{B870E6B1-93CD-4E4D-BF82-F3CE95544C30}" type="presOf" srcId="{C87E1E6B-041C-4B64-B454-84AAD3383904}" destId="{1339BDCD-4E32-4471-85C8-60E83D1C884C}" srcOrd="0" destOrd="0" presId="urn:microsoft.com/office/officeart/2005/8/layout/orgChart1"/>
    <dgm:cxn modelId="{E1346EBB-091C-48F0-88DC-DB0780025221}" srcId="{C87E1E6B-041C-4B64-B454-84AAD3383904}" destId="{B4BF508B-4116-46FE-B320-BBECE2F51CC7}" srcOrd="0" destOrd="0" parTransId="{8114D6A1-4E86-4B37-9CED-24A632583A7E}" sibTransId="{E137822A-DA38-43E6-BAC1-285774FA321A}"/>
    <dgm:cxn modelId="{EEA099C4-8E1E-4350-9A6F-DBFDFFFA8D8A}" srcId="{C87E1E6B-041C-4B64-B454-84AAD3383904}" destId="{12158BEA-8CDE-4784-B16E-BE5095DAF040}" srcOrd="1" destOrd="0" parTransId="{217F79BC-4667-48D2-863C-A0813AFA75F1}" sibTransId="{A791D47B-0801-4B40-917D-289A58107916}"/>
    <dgm:cxn modelId="{9A0552D8-6968-4ADF-AC35-B3ECC1536D4E}" srcId="{C87E1E6B-041C-4B64-B454-84AAD3383904}" destId="{63D95F98-A808-43AE-A5F0-3C8674611859}" srcOrd="2" destOrd="0" parTransId="{7B9616E3-B069-41D7-8515-EE75A39FA85A}" sibTransId="{F245044C-309E-4AEE-8637-378ED308AF3E}"/>
    <dgm:cxn modelId="{65272ED9-17F8-47E3-BB92-8B8E71D11280}" type="presOf" srcId="{63D95F98-A808-43AE-A5F0-3C8674611859}" destId="{4132A8CC-6948-4443-B31F-CFD6DA421A67}" srcOrd="1" destOrd="0" presId="urn:microsoft.com/office/officeart/2005/8/layout/orgChart1"/>
    <dgm:cxn modelId="{93125FE4-4B95-497E-8842-E85C8DAB75CD}" type="presOf" srcId="{B4BF508B-4116-46FE-B320-BBECE2F51CC7}" destId="{664F31F0-E69D-49C2-B82D-4D3C13DCDCB0}" srcOrd="0" destOrd="0" presId="urn:microsoft.com/office/officeart/2005/8/layout/orgChart1"/>
    <dgm:cxn modelId="{93D03EE9-B0C9-4244-80B0-5782C6961A4D}" srcId="{6FD3FE8D-FBEE-4BD8-B1E2-6429A99004DA}" destId="{C87E1E6B-041C-4B64-B454-84AAD3383904}" srcOrd="0" destOrd="0" parTransId="{5DE32F2F-4229-47BE-B4EC-73E4F07BEBFA}" sibTransId="{6A9707ED-6EE1-4EEF-B71D-D358C1E6B24D}"/>
    <dgm:cxn modelId="{6336A9F0-4547-4206-A80E-60DF252C7F76}" type="presOf" srcId="{7B9616E3-B069-41D7-8515-EE75A39FA85A}" destId="{C152C0BA-19C4-4C0F-AE69-7C220647C5B4}" srcOrd="0" destOrd="0" presId="urn:microsoft.com/office/officeart/2005/8/layout/orgChart1"/>
    <dgm:cxn modelId="{E871FAF2-1AC3-476E-A3F6-DCB113DB9CB3}" type="presOf" srcId="{63D95F98-A808-43AE-A5F0-3C8674611859}" destId="{CAD9D88A-CE07-4E6A-BAFB-5C88EB0BBE91}" srcOrd="0" destOrd="0" presId="urn:microsoft.com/office/officeart/2005/8/layout/orgChart1"/>
    <dgm:cxn modelId="{26659DF8-5A69-4E53-96C0-335E2CD0C1E6}" type="presOf" srcId="{217F79BC-4667-48D2-863C-A0813AFA75F1}" destId="{08421B1A-EAF7-4366-B94C-17978195BBFB}" srcOrd="0" destOrd="0" presId="urn:microsoft.com/office/officeart/2005/8/layout/orgChart1"/>
    <dgm:cxn modelId="{61199246-9DF7-47DB-BBEF-95D8B9C183CA}" type="presParOf" srcId="{CAAA83D6-F1CE-410C-A38C-26E84D6D1CF1}" destId="{19DEC45A-9B91-42CA-A04A-9B56C7C39170}" srcOrd="0" destOrd="0" presId="urn:microsoft.com/office/officeart/2005/8/layout/orgChart1"/>
    <dgm:cxn modelId="{6DB9EAF6-7F60-48CF-9899-5097A189F33F}" type="presParOf" srcId="{19DEC45A-9B91-42CA-A04A-9B56C7C39170}" destId="{BEFDBC3B-0472-40FB-A493-08B000775468}" srcOrd="0" destOrd="0" presId="urn:microsoft.com/office/officeart/2005/8/layout/orgChart1"/>
    <dgm:cxn modelId="{33B33B2D-86D7-45F6-9A06-11E70C490B8E}" type="presParOf" srcId="{BEFDBC3B-0472-40FB-A493-08B000775468}" destId="{1339BDCD-4E32-4471-85C8-60E83D1C884C}" srcOrd="0" destOrd="0" presId="urn:microsoft.com/office/officeart/2005/8/layout/orgChart1"/>
    <dgm:cxn modelId="{278F0840-11A2-4CF8-832B-13D057BD04F4}" type="presParOf" srcId="{BEFDBC3B-0472-40FB-A493-08B000775468}" destId="{112EF84F-0F1B-4F51-AAC4-8FB231752519}" srcOrd="1" destOrd="0" presId="urn:microsoft.com/office/officeart/2005/8/layout/orgChart1"/>
    <dgm:cxn modelId="{D10EA318-465C-435F-95CC-E23D6F233FFC}" type="presParOf" srcId="{19DEC45A-9B91-42CA-A04A-9B56C7C39170}" destId="{0DE0230D-3369-4BCC-8024-77332D55BF3A}" srcOrd="1" destOrd="0" presId="urn:microsoft.com/office/officeart/2005/8/layout/orgChart1"/>
    <dgm:cxn modelId="{0A4D8329-14BE-4308-BB56-B621DA06A2FD}" type="presParOf" srcId="{0DE0230D-3369-4BCC-8024-77332D55BF3A}" destId="{4376A0CD-C45A-4718-A5EC-8EB19E68F099}" srcOrd="0" destOrd="0" presId="urn:microsoft.com/office/officeart/2005/8/layout/orgChart1"/>
    <dgm:cxn modelId="{B0F077EE-25CE-4549-AFF2-0BBC8A5D8CA1}" type="presParOf" srcId="{0DE0230D-3369-4BCC-8024-77332D55BF3A}" destId="{9623786F-58B6-4B1D-B071-96C6D25DE908}" srcOrd="1" destOrd="0" presId="urn:microsoft.com/office/officeart/2005/8/layout/orgChart1"/>
    <dgm:cxn modelId="{4EA43617-6F78-457C-8EC8-7500A4463BE2}" type="presParOf" srcId="{9623786F-58B6-4B1D-B071-96C6D25DE908}" destId="{FAB1FFE5-2936-48C1-9C37-45E3ED5075AB}" srcOrd="0" destOrd="0" presId="urn:microsoft.com/office/officeart/2005/8/layout/orgChart1"/>
    <dgm:cxn modelId="{667352F4-18D9-4057-BDA2-63F6295AFD18}" type="presParOf" srcId="{FAB1FFE5-2936-48C1-9C37-45E3ED5075AB}" destId="{664F31F0-E69D-49C2-B82D-4D3C13DCDCB0}" srcOrd="0" destOrd="0" presId="urn:microsoft.com/office/officeart/2005/8/layout/orgChart1"/>
    <dgm:cxn modelId="{C923AEB1-C712-48C5-82E8-B1B5D2069ADF}" type="presParOf" srcId="{FAB1FFE5-2936-48C1-9C37-45E3ED5075AB}" destId="{5C376E49-32A6-418E-8A3A-042F6385FD81}" srcOrd="1" destOrd="0" presId="urn:microsoft.com/office/officeart/2005/8/layout/orgChart1"/>
    <dgm:cxn modelId="{ADDDE9E2-D5E0-4AF1-AD0C-3E3E67108765}" type="presParOf" srcId="{9623786F-58B6-4B1D-B071-96C6D25DE908}" destId="{101C595F-F5B7-4DED-A44E-BD77B2DFD30B}" srcOrd="1" destOrd="0" presId="urn:microsoft.com/office/officeart/2005/8/layout/orgChart1"/>
    <dgm:cxn modelId="{9871E1C9-9788-44F9-852B-3BBE736B917B}" type="presParOf" srcId="{9623786F-58B6-4B1D-B071-96C6D25DE908}" destId="{06DD59E3-83D1-4CCE-9125-BF0042339950}" srcOrd="2" destOrd="0" presId="urn:microsoft.com/office/officeart/2005/8/layout/orgChart1"/>
    <dgm:cxn modelId="{08459EA3-65B6-448B-9BEC-903113D75700}" type="presParOf" srcId="{0DE0230D-3369-4BCC-8024-77332D55BF3A}" destId="{08421B1A-EAF7-4366-B94C-17978195BBFB}" srcOrd="2" destOrd="0" presId="urn:microsoft.com/office/officeart/2005/8/layout/orgChart1"/>
    <dgm:cxn modelId="{D153282F-C906-483E-8594-015D2E4F84EE}" type="presParOf" srcId="{0DE0230D-3369-4BCC-8024-77332D55BF3A}" destId="{270CE162-37B2-42D4-81F8-99BC0190E4A5}" srcOrd="3" destOrd="0" presId="urn:microsoft.com/office/officeart/2005/8/layout/orgChart1"/>
    <dgm:cxn modelId="{688BEB58-954F-4B25-AB02-805210578D9E}" type="presParOf" srcId="{270CE162-37B2-42D4-81F8-99BC0190E4A5}" destId="{4A5F323C-0407-4C29-A0FF-6CF35543C1DE}" srcOrd="0" destOrd="0" presId="urn:microsoft.com/office/officeart/2005/8/layout/orgChart1"/>
    <dgm:cxn modelId="{53CD8E5A-A62C-4ECD-828C-37593056EBEE}" type="presParOf" srcId="{4A5F323C-0407-4C29-A0FF-6CF35543C1DE}" destId="{DB001D25-0695-43AD-9161-FE58CC8DC2BA}" srcOrd="0" destOrd="0" presId="urn:microsoft.com/office/officeart/2005/8/layout/orgChart1"/>
    <dgm:cxn modelId="{D58F80D4-3C51-46EE-AA46-011CBD73FDE2}" type="presParOf" srcId="{4A5F323C-0407-4C29-A0FF-6CF35543C1DE}" destId="{0537C789-5BB8-4A42-B7CE-A144076181CF}" srcOrd="1" destOrd="0" presId="urn:microsoft.com/office/officeart/2005/8/layout/orgChart1"/>
    <dgm:cxn modelId="{25811794-8BD5-4A6C-919B-82E7F3DFE3CD}" type="presParOf" srcId="{270CE162-37B2-42D4-81F8-99BC0190E4A5}" destId="{E397E7E5-07C8-4CA8-B80B-C379200468B5}" srcOrd="1" destOrd="0" presId="urn:microsoft.com/office/officeart/2005/8/layout/orgChart1"/>
    <dgm:cxn modelId="{B7263DF4-32B1-4FF9-BB40-61EE9990B6B1}" type="presParOf" srcId="{270CE162-37B2-42D4-81F8-99BC0190E4A5}" destId="{FBFBF491-F7FD-4969-9C2A-96B7E5243A88}" srcOrd="2" destOrd="0" presId="urn:microsoft.com/office/officeart/2005/8/layout/orgChart1"/>
    <dgm:cxn modelId="{633E66BA-9E2F-4E45-B6C1-6C18A07133E6}" type="presParOf" srcId="{0DE0230D-3369-4BCC-8024-77332D55BF3A}" destId="{C152C0BA-19C4-4C0F-AE69-7C220647C5B4}" srcOrd="4" destOrd="0" presId="urn:microsoft.com/office/officeart/2005/8/layout/orgChart1"/>
    <dgm:cxn modelId="{F151AA97-E3C0-445E-852B-61399B9F56EA}" type="presParOf" srcId="{0DE0230D-3369-4BCC-8024-77332D55BF3A}" destId="{25E77945-054F-4810-A108-3726FC06C97A}" srcOrd="5" destOrd="0" presId="urn:microsoft.com/office/officeart/2005/8/layout/orgChart1"/>
    <dgm:cxn modelId="{1A319CA6-A9ED-4EF3-A275-7EFC2F8B285C}" type="presParOf" srcId="{25E77945-054F-4810-A108-3726FC06C97A}" destId="{6B9B7A7F-1D13-4ECA-BFB5-6DA137FF7CFF}" srcOrd="0" destOrd="0" presId="urn:microsoft.com/office/officeart/2005/8/layout/orgChart1"/>
    <dgm:cxn modelId="{F6138678-BD18-4971-B2F8-027FF66D85D3}" type="presParOf" srcId="{6B9B7A7F-1D13-4ECA-BFB5-6DA137FF7CFF}" destId="{CAD9D88A-CE07-4E6A-BAFB-5C88EB0BBE91}" srcOrd="0" destOrd="0" presId="urn:microsoft.com/office/officeart/2005/8/layout/orgChart1"/>
    <dgm:cxn modelId="{3DA34111-C66E-4721-BE26-AFA1A729291B}" type="presParOf" srcId="{6B9B7A7F-1D13-4ECA-BFB5-6DA137FF7CFF}" destId="{4132A8CC-6948-4443-B31F-CFD6DA421A67}" srcOrd="1" destOrd="0" presId="urn:microsoft.com/office/officeart/2005/8/layout/orgChart1"/>
    <dgm:cxn modelId="{456B148D-A30C-446C-80AD-AF281C9513F6}" type="presParOf" srcId="{25E77945-054F-4810-A108-3726FC06C97A}" destId="{3A93FDE6-4F20-40CB-B8B4-1BF4A71FBD80}" srcOrd="1" destOrd="0" presId="urn:microsoft.com/office/officeart/2005/8/layout/orgChart1"/>
    <dgm:cxn modelId="{15F46316-9CF5-45CE-B1E0-9ED37488C2F0}" type="presParOf" srcId="{25E77945-054F-4810-A108-3726FC06C97A}" destId="{0325D072-3F3E-44E1-B949-A4D07AB4C5AA}" srcOrd="2" destOrd="0" presId="urn:microsoft.com/office/officeart/2005/8/layout/orgChart1"/>
    <dgm:cxn modelId="{DE26B509-1D93-4113-9738-B26A6BC6EDBD}" type="presParOf" srcId="{19DEC45A-9B91-42CA-A04A-9B56C7C39170}" destId="{E86901AD-D9A5-42F1-A736-A2F34E94AA9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7BD16-1853-45CC-8168-1855D95ECAFE}"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F4922CC5-18D9-4C39-828F-C7422E6D33D6}">
      <dgm:prSet phldrT="[Testo]"/>
      <dgm:spPr/>
      <dgm:t>
        <a:bodyPr/>
        <a:lstStyle/>
        <a:p>
          <a:pPr>
            <a:buFont typeface="Wingdings" panose="05000000000000000000" pitchFamily="2" charset="2"/>
            <a:buChar char="à"/>
          </a:pPr>
          <a:r>
            <a:rPr lang="en-US" dirty="0"/>
            <a:t>Zones </a:t>
          </a:r>
          <a:r>
            <a:rPr lang="en-US" dirty="0" err="1"/>
            <a:t>environnementales</a:t>
          </a:r>
          <a:endParaRPr lang="it-IT" dirty="0"/>
        </a:p>
      </dgm:t>
    </dgm:pt>
    <dgm:pt modelId="{352E93DF-3899-4CBC-BA64-A41C439B11D2}" type="parTrans" cxnId="{344F9A6D-7D5D-4F3A-BDF7-6330A889FE07}">
      <dgm:prSet/>
      <dgm:spPr/>
      <dgm:t>
        <a:bodyPr/>
        <a:lstStyle/>
        <a:p>
          <a:endParaRPr lang="it-IT"/>
        </a:p>
      </dgm:t>
    </dgm:pt>
    <dgm:pt modelId="{CCB3EFC4-432A-46BE-9074-957C2C744B2E}" type="sibTrans" cxnId="{344F9A6D-7D5D-4F3A-BDF7-6330A889FE07}">
      <dgm:prSet/>
      <dgm:spPr/>
      <dgm:t>
        <a:bodyPr/>
        <a:lstStyle/>
        <a:p>
          <a:endParaRPr lang="it-IT"/>
        </a:p>
      </dgm:t>
    </dgm:pt>
    <dgm:pt modelId="{F679BA6C-77F6-45E3-ACEE-438CA521C969}">
      <dgm:prSet/>
      <dgm:spPr/>
      <dgm:t>
        <a:bodyPr/>
        <a:lstStyle/>
        <a:p>
          <a:r>
            <a:rPr lang="en-US" dirty="0" err="1"/>
            <a:t>Umweltzonen</a:t>
          </a:r>
          <a:r>
            <a:rPr lang="en-US" dirty="0"/>
            <a:t> (Germany)</a:t>
          </a:r>
        </a:p>
      </dgm:t>
    </dgm:pt>
    <dgm:pt modelId="{D55B5BFD-60DA-475A-A9ED-DBD425D666B3}" type="parTrans" cxnId="{9EA3EA51-9829-45FE-98E9-0D777B7245A7}">
      <dgm:prSet/>
      <dgm:spPr/>
      <dgm:t>
        <a:bodyPr/>
        <a:lstStyle/>
        <a:p>
          <a:endParaRPr lang="it-IT"/>
        </a:p>
      </dgm:t>
    </dgm:pt>
    <dgm:pt modelId="{2941EFD1-1135-414E-8006-448F215083F8}" type="sibTrans" cxnId="{9EA3EA51-9829-45FE-98E9-0D777B7245A7}">
      <dgm:prSet/>
      <dgm:spPr/>
      <dgm:t>
        <a:bodyPr/>
        <a:lstStyle/>
        <a:p>
          <a:endParaRPr lang="it-IT"/>
        </a:p>
      </dgm:t>
    </dgm:pt>
    <dgm:pt modelId="{41A022AF-D73D-4F1E-84C1-B9E9F61094CF}">
      <dgm:prSet/>
      <dgm:spPr/>
      <dgm:t>
        <a:bodyPr/>
        <a:lstStyle/>
        <a:p>
          <a:r>
            <a:rPr lang="en-US" dirty="0" err="1"/>
            <a:t>Milieuzones</a:t>
          </a:r>
          <a:r>
            <a:rPr lang="en-US" dirty="0"/>
            <a:t> (Netherlands)</a:t>
          </a:r>
        </a:p>
      </dgm:t>
    </dgm:pt>
    <dgm:pt modelId="{FEA6DDE7-6B72-49AA-B189-37FA7558F8E4}" type="parTrans" cxnId="{5C92B23D-85C6-4D2E-8E2A-9095618471EE}">
      <dgm:prSet/>
      <dgm:spPr/>
      <dgm:t>
        <a:bodyPr/>
        <a:lstStyle/>
        <a:p>
          <a:endParaRPr lang="it-IT"/>
        </a:p>
      </dgm:t>
    </dgm:pt>
    <dgm:pt modelId="{4BFF778A-892F-4F91-8DF8-5B0A30B9338E}" type="sibTrans" cxnId="{5C92B23D-85C6-4D2E-8E2A-9095618471EE}">
      <dgm:prSet/>
      <dgm:spPr/>
      <dgm:t>
        <a:bodyPr/>
        <a:lstStyle/>
        <a:p>
          <a:endParaRPr lang="it-IT"/>
        </a:p>
      </dgm:t>
    </dgm:pt>
    <dgm:pt modelId="{F94AFC14-0A5B-45D3-A9D0-192B90289AA9}">
      <dgm:prSet/>
      <dgm:spPr/>
      <dgm:t>
        <a:bodyPr/>
        <a:lstStyle/>
        <a:p>
          <a:r>
            <a:rPr lang="en-US"/>
            <a:t>ZCR, Zone à Circulation Restreinte (France)</a:t>
          </a:r>
          <a:endParaRPr lang="en-US" dirty="0"/>
        </a:p>
      </dgm:t>
    </dgm:pt>
    <dgm:pt modelId="{F892C00D-9F2E-484C-8F7E-BCED17E4DF10}" type="parTrans" cxnId="{AFECC6B3-C648-46FD-87DE-67BAFB3177A8}">
      <dgm:prSet/>
      <dgm:spPr/>
      <dgm:t>
        <a:bodyPr/>
        <a:lstStyle/>
        <a:p>
          <a:endParaRPr lang="it-IT"/>
        </a:p>
      </dgm:t>
    </dgm:pt>
    <dgm:pt modelId="{8D267BAE-5DEE-49A2-ABEB-7BC5F8881E05}" type="sibTrans" cxnId="{AFECC6B3-C648-46FD-87DE-67BAFB3177A8}">
      <dgm:prSet/>
      <dgm:spPr/>
      <dgm:t>
        <a:bodyPr/>
        <a:lstStyle/>
        <a:p>
          <a:endParaRPr lang="it-IT"/>
        </a:p>
      </dgm:t>
    </dgm:pt>
    <dgm:pt modelId="{1CF781FA-D73E-49E7-B5EA-FA54771FD133}">
      <dgm:prSet/>
      <dgm:spPr/>
      <dgm:t>
        <a:bodyPr/>
        <a:lstStyle/>
        <a:p>
          <a:r>
            <a:rPr lang="en-US"/>
            <a:t>Lage-emissiezone (Belgium)</a:t>
          </a:r>
          <a:endParaRPr lang="en-US" dirty="0"/>
        </a:p>
      </dgm:t>
    </dgm:pt>
    <dgm:pt modelId="{255CD820-8B2B-4B58-8538-3C8F899BA654}" type="parTrans" cxnId="{6567E5C4-9CAC-462F-B136-C72AE84F8924}">
      <dgm:prSet/>
      <dgm:spPr/>
      <dgm:t>
        <a:bodyPr/>
        <a:lstStyle/>
        <a:p>
          <a:endParaRPr lang="it-IT"/>
        </a:p>
      </dgm:t>
    </dgm:pt>
    <dgm:pt modelId="{2A0DDBD6-9E38-4150-970C-A5D8D6FC7ED8}" type="sibTrans" cxnId="{6567E5C4-9CAC-462F-B136-C72AE84F8924}">
      <dgm:prSet/>
      <dgm:spPr/>
      <dgm:t>
        <a:bodyPr/>
        <a:lstStyle/>
        <a:p>
          <a:endParaRPr lang="it-IT"/>
        </a:p>
      </dgm:t>
    </dgm:pt>
    <dgm:pt modelId="{B78C8378-B273-4A08-BFBF-023E3CA838D8}">
      <dgm:prSet/>
      <dgm:spPr/>
      <dgm:t>
        <a:bodyPr/>
        <a:lstStyle/>
        <a:p>
          <a:r>
            <a:rPr lang="en-US"/>
            <a:t>Clean Air Zones (England)</a:t>
          </a:r>
          <a:endParaRPr lang="en-US" dirty="0"/>
        </a:p>
      </dgm:t>
    </dgm:pt>
    <dgm:pt modelId="{92A0287B-81ED-45E0-ADAA-DD833CDFFA1B}" type="parTrans" cxnId="{5B52A268-2A49-4527-85BC-69D59FC17492}">
      <dgm:prSet/>
      <dgm:spPr/>
      <dgm:t>
        <a:bodyPr/>
        <a:lstStyle/>
        <a:p>
          <a:endParaRPr lang="it-IT"/>
        </a:p>
      </dgm:t>
    </dgm:pt>
    <dgm:pt modelId="{9873CA25-3C8A-442A-9528-8F7898852E30}" type="sibTrans" cxnId="{5B52A268-2A49-4527-85BC-69D59FC17492}">
      <dgm:prSet/>
      <dgm:spPr/>
      <dgm:t>
        <a:bodyPr/>
        <a:lstStyle/>
        <a:p>
          <a:endParaRPr lang="it-IT"/>
        </a:p>
      </dgm:t>
    </dgm:pt>
    <dgm:pt modelId="{6F90D5B2-3F98-4D64-9DDB-081E38DA168C}">
      <dgm:prSet/>
      <dgm:spPr/>
      <dgm:t>
        <a:bodyPr/>
        <a:lstStyle/>
        <a:p>
          <a:r>
            <a:rPr lang="en-US" dirty="0" err="1"/>
            <a:t>Miljøzone</a:t>
          </a:r>
          <a:r>
            <a:rPr lang="en-US" dirty="0"/>
            <a:t> (Denmark)</a:t>
          </a:r>
        </a:p>
      </dgm:t>
    </dgm:pt>
    <dgm:pt modelId="{B7004078-3F40-4C3C-B37A-CB4764C1BCE2}" type="parTrans" cxnId="{D4792E0F-42C3-48CE-8DDE-339F85F0E1DC}">
      <dgm:prSet/>
      <dgm:spPr/>
      <dgm:t>
        <a:bodyPr/>
        <a:lstStyle/>
        <a:p>
          <a:endParaRPr lang="it-IT"/>
        </a:p>
      </dgm:t>
    </dgm:pt>
    <dgm:pt modelId="{91FB9ECB-E979-44F0-9688-B3262647F21D}" type="sibTrans" cxnId="{D4792E0F-42C3-48CE-8DDE-339F85F0E1DC}">
      <dgm:prSet/>
      <dgm:spPr/>
      <dgm:t>
        <a:bodyPr/>
        <a:lstStyle/>
        <a:p>
          <a:endParaRPr lang="it-IT"/>
        </a:p>
      </dgm:t>
    </dgm:pt>
    <dgm:pt modelId="{9B9C0085-0ED6-46B6-9D75-B67B93BCBBC3}">
      <dgm:prSet/>
      <dgm:spPr/>
      <dgm:t>
        <a:bodyPr/>
        <a:lstStyle/>
        <a:p>
          <a:r>
            <a:rPr lang="en-US" dirty="0" err="1"/>
            <a:t>Miljözon</a:t>
          </a:r>
          <a:r>
            <a:rPr lang="en-US" dirty="0"/>
            <a:t> (Sweden)</a:t>
          </a:r>
        </a:p>
      </dgm:t>
    </dgm:pt>
    <dgm:pt modelId="{569CB51B-D023-4748-BA9C-EC63ADEE393B}" type="parTrans" cxnId="{7B1F3DC5-B981-4FE2-BB6A-30CFF00E53BF}">
      <dgm:prSet/>
      <dgm:spPr/>
      <dgm:t>
        <a:bodyPr/>
        <a:lstStyle/>
        <a:p>
          <a:endParaRPr lang="it-IT"/>
        </a:p>
      </dgm:t>
    </dgm:pt>
    <dgm:pt modelId="{7A662875-BC30-4A50-855C-76FE2376BCF1}" type="sibTrans" cxnId="{7B1F3DC5-B981-4FE2-BB6A-30CFF00E53BF}">
      <dgm:prSet/>
      <dgm:spPr/>
      <dgm:t>
        <a:bodyPr/>
        <a:lstStyle/>
        <a:p>
          <a:endParaRPr lang="it-IT"/>
        </a:p>
      </dgm:t>
    </dgm:pt>
    <dgm:pt modelId="{FF7014F3-48B2-4A87-84AD-45DE33903BA4}">
      <dgm:prSet/>
      <dgm:spPr/>
      <dgm:t>
        <a:bodyPr/>
        <a:lstStyle/>
        <a:p>
          <a:r>
            <a:rPr lang="en-US" dirty="0" err="1"/>
            <a:t>Lavutslippssone</a:t>
          </a:r>
          <a:r>
            <a:rPr lang="en-US" dirty="0"/>
            <a:t> (Norway)</a:t>
          </a:r>
        </a:p>
      </dgm:t>
    </dgm:pt>
    <dgm:pt modelId="{0358B64E-777C-4C34-88F4-E6ACB088A58E}" type="parTrans" cxnId="{A35E1F16-AF13-46F6-B1FF-DE67185914AF}">
      <dgm:prSet/>
      <dgm:spPr/>
      <dgm:t>
        <a:bodyPr/>
        <a:lstStyle/>
        <a:p>
          <a:endParaRPr lang="it-IT"/>
        </a:p>
      </dgm:t>
    </dgm:pt>
    <dgm:pt modelId="{3A1C1708-9B8F-4B79-910F-8A6E1F1A9A7E}" type="sibTrans" cxnId="{A35E1F16-AF13-46F6-B1FF-DE67185914AF}">
      <dgm:prSet/>
      <dgm:spPr/>
      <dgm:t>
        <a:bodyPr/>
        <a:lstStyle/>
        <a:p>
          <a:endParaRPr lang="it-IT"/>
        </a:p>
      </dgm:t>
    </dgm:pt>
    <dgm:pt modelId="{05DDF502-F29D-4639-841A-08D1A1AFAEE7}">
      <dgm:prSet/>
      <dgm:spPr/>
      <dgm:t>
        <a:bodyPr/>
        <a:lstStyle/>
        <a:p>
          <a:r>
            <a:rPr lang="en-US"/>
            <a:t>Alacsony Kibocsátási Övezet (Hungary)</a:t>
          </a:r>
          <a:endParaRPr lang="en-US" dirty="0"/>
        </a:p>
      </dgm:t>
    </dgm:pt>
    <dgm:pt modelId="{BCE38453-AC33-4F31-9B6A-D3126D1FF505}" type="parTrans" cxnId="{F378245E-FA5B-42B8-91FD-102B6937EA97}">
      <dgm:prSet/>
      <dgm:spPr/>
      <dgm:t>
        <a:bodyPr/>
        <a:lstStyle/>
        <a:p>
          <a:endParaRPr lang="it-IT"/>
        </a:p>
      </dgm:t>
    </dgm:pt>
    <dgm:pt modelId="{1347B56B-7C31-45D4-83B5-AE4AD0EF1265}" type="sibTrans" cxnId="{F378245E-FA5B-42B8-91FD-102B6937EA97}">
      <dgm:prSet/>
      <dgm:spPr/>
      <dgm:t>
        <a:bodyPr/>
        <a:lstStyle/>
        <a:p>
          <a:endParaRPr lang="it-IT"/>
        </a:p>
      </dgm:t>
    </dgm:pt>
    <dgm:pt modelId="{F352BFE5-C08C-480E-BB9D-D77A49F0300A}">
      <dgm:prSet/>
      <dgm:spPr/>
      <dgm:t>
        <a:bodyPr/>
        <a:lstStyle/>
        <a:p>
          <a:r>
            <a:rPr lang="en-US"/>
            <a:t>ZTL ambiente (Italy)</a:t>
          </a:r>
          <a:endParaRPr lang="en-US" b="0" i="0" u="none" strike="noStrike" cap="none" dirty="0">
            <a:latin typeface="Arial"/>
            <a:ea typeface="Arial"/>
            <a:cs typeface="Arial"/>
            <a:sym typeface="Arial"/>
          </a:endParaRPr>
        </a:p>
      </dgm:t>
    </dgm:pt>
    <dgm:pt modelId="{C1BF058B-E5ED-457B-AFDF-6A0D60EF6234}" type="parTrans" cxnId="{BA820522-B6AF-4082-812B-46B0B21454D7}">
      <dgm:prSet/>
      <dgm:spPr/>
      <dgm:t>
        <a:bodyPr/>
        <a:lstStyle/>
        <a:p>
          <a:endParaRPr lang="it-IT"/>
        </a:p>
      </dgm:t>
    </dgm:pt>
    <dgm:pt modelId="{E6CA8E53-CE49-4424-A3CF-53693B6D902C}" type="sibTrans" cxnId="{BA820522-B6AF-4082-812B-46B0B21454D7}">
      <dgm:prSet/>
      <dgm:spPr/>
      <dgm:t>
        <a:bodyPr/>
        <a:lstStyle/>
        <a:p>
          <a:endParaRPr lang="it-IT"/>
        </a:p>
      </dgm:t>
    </dgm:pt>
    <dgm:pt modelId="{C61E1DBA-D6B2-40C7-A83C-5A2A0D5503E9}" type="pres">
      <dgm:prSet presAssocID="{EFA7BD16-1853-45CC-8168-1855D95ECAFE}" presName="diagram" presStyleCnt="0">
        <dgm:presLayoutVars>
          <dgm:dir/>
          <dgm:resizeHandles val="exact"/>
        </dgm:presLayoutVars>
      </dgm:prSet>
      <dgm:spPr/>
    </dgm:pt>
    <dgm:pt modelId="{27166384-BE9D-4202-A062-AE445A979D65}" type="pres">
      <dgm:prSet presAssocID="{F4922CC5-18D9-4C39-828F-C7422E6D33D6}" presName="node" presStyleLbl="node1" presStyleIdx="0" presStyleCnt="11">
        <dgm:presLayoutVars>
          <dgm:bulletEnabled val="1"/>
        </dgm:presLayoutVars>
      </dgm:prSet>
      <dgm:spPr/>
    </dgm:pt>
    <dgm:pt modelId="{36E9ECB0-9A8B-4ACA-AFFC-3BE95B46C239}" type="pres">
      <dgm:prSet presAssocID="{CCB3EFC4-432A-46BE-9074-957C2C744B2E}" presName="sibTrans" presStyleCnt="0"/>
      <dgm:spPr/>
    </dgm:pt>
    <dgm:pt modelId="{DE2B1268-0779-4B37-A771-F011BE1E8001}" type="pres">
      <dgm:prSet presAssocID="{F679BA6C-77F6-45E3-ACEE-438CA521C969}" presName="node" presStyleLbl="node1" presStyleIdx="1" presStyleCnt="11">
        <dgm:presLayoutVars>
          <dgm:bulletEnabled val="1"/>
        </dgm:presLayoutVars>
      </dgm:prSet>
      <dgm:spPr/>
    </dgm:pt>
    <dgm:pt modelId="{C14DFA5F-6CAB-4ABE-A5CC-DF8BC8EEAFA8}" type="pres">
      <dgm:prSet presAssocID="{2941EFD1-1135-414E-8006-448F215083F8}" presName="sibTrans" presStyleCnt="0"/>
      <dgm:spPr/>
    </dgm:pt>
    <dgm:pt modelId="{EC0A2FFD-0971-402A-9E6A-AC1DFC6DB1BB}" type="pres">
      <dgm:prSet presAssocID="{41A022AF-D73D-4F1E-84C1-B9E9F61094CF}" presName="node" presStyleLbl="node1" presStyleIdx="2" presStyleCnt="11">
        <dgm:presLayoutVars>
          <dgm:bulletEnabled val="1"/>
        </dgm:presLayoutVars>
      </dgm:prSet>
      <dgm:spPr/>
    </dgm:pt>
    <dgm:pt modelId="{B63BAC59-E9D8-4130-AA7C-23449C1A0B2F}" type="pres">
      <dgm:prSet presAssocID="{4BFF778A-892F-4F91-8DF8-5B0A30B9338E}" presName="sibTrans" presStyleCnt="0"/>
      <dgm:spPr/>
    </dgm:pt>
    <dgm:pt modelId="{05274C42-912A-4FD4-A015-94AA512430C0}" type="pres">
      <dgm:prSet presAssocID="{F94AFC14-0A5B-45D3-A9D0-192B90289AA9}" presName="node" presStyleLbl="node1" presStyleIdx="3" presStyleCnt="11">
        <dgm:presLayoutVars>
          <dgm:bulletEnabled val="1"/>
        </dgm:presLayoutVars>
      </dgm:prSet>
      <dgm:spPr/>
    </dgm:pt>
    <dgm:pt modelId="{A15806B2-375C-443C-BCCE-45E6D17E7DCA}" type="pres">
      <dgm:prSet presAssocID="{8D267BAE-5DEE-49A2-ABEB-7BC5F8881E05}" presName="sibTrans" presStyleCnt="0"/>
      <dgm:spPr/>
    </dgm:pt>
    <dgm:pt modelId="{D988A115-3A09-4107-B7AE-93E3719AF98A}" type="pres">
      <dgm:prSet presAssocID="{1CF781FA-D73E-49E7-B5EA-FA54771FD133}" presName="node" presStyleLbl="node1" presStyleIdx="4" presStyleCnt="11">
        <dgm:presLayoutVars>
          <dgm:bulletEnabled val="1"/>
        </dgm:presLayoutVars>
      </dgm:prSet>
      <dgm:spPr/>
    </dgm:pt>
    <dgm:pt modelId="{D18EFE76-B01C-4239-A867-423E5129F26F}" type="pres">
      <dgm:prSet presAssocID="{2A0DDBD6-9E38-4150-970C-A5D8D6FC7ED8}" presName="sibTrans" presStyleCnt="0"/>
      <dgm:spPr/>
    </dgm:pt>
    <dgm:pt modelId="{8C04981B-3E78-4950-8D8E-144ED1A09B84}" type="pres">
      <dgm:prSet presAssocID="{B78C8378-B273-4A08-BFBF-023E3CA838D8}" presName="node" presStyleLbl="node1" presStyleIdx="5" presStyleCnt="11">
        <dgm:presLayoutVars>
          <dgm:bulletEnabled val="1"/>
        </dgm:presLayoutVars>
      </dgm:prSet>
      <dgm:spPr/>
    </dgm:pt>
    <dgm:pt modelId="{FE9FFA95-DCA8-4B1C-B928-9EA8448BF977}" type="pres">
      <dgm:prSet presAssocID="{9873CA25-3C8A-442A-9528-8F7898852E30}" presName="sibTrans" presStyleCnt="0"/>
      <dgm:spPr/>
    </dgm:pt>
    <dgm:pt modelId="{0DBCF465-711E-4D0E-A4CE-4868FAC1B0F2}" type="pres">
      <dgm:prSet presAssocID="{6F90D5B2-3F98-4D64-9DDB-081E38DA168C}" presName="node" presStyleLbl="node1" presStyleIdx="6" presStyleCnt="11">
        <dgm:presLayoutVars>
          <dgm:bulletEnabled val="1"/>
        </dgm:presLayoutVars>
      </dgm:prSet>
      <dgm:spPr/>
    </dgm:pt>
    <dgm:pt modelId="{C5D3ECBA-B69F-421A-9B8F-8FF1D35FFA93}" type="pres">
      <dgm:prSet presAssocID="{91FB9ECB-E979-44F0-9688-B3262647F21D}" presName="sibTrans" presStyleCnt="0"/>
      <dgm:spPr/>
    </dgm:pt>
    <dgm:pt modelId="{4CFCDD45-6659-4B2D-B8E8-9199ABFF3A9B}" type="pres">
      <dgm:prSet presAssocID="{9B9C0085-0ED6-46B6-9D75-B67B93BCBBC3}" presName="node" presStyleLbl="node1" presStyleIdx="7" presStyleCnt="11">
        <dgm:presLayoutVars>
          <dgm:bulletEnabled val="1"/>
        </dgm:presLayoutVars>
      </dgm:prSet>
      <dgm:spPr/>
    </dgm:pt>
    <dgm:pt modelId="{F30BF105-970B-4406-AFDF-EEDB36167C36}" type="pres">
      <dgm:prSet presAssocID="{7A662875-BC30-4A50-855C-76FE2376BCF1}" presName="sibTrans" presStyleCnt="0"/>
      <dgm:spPr/>
    </dgm:pt>
    <dgm:pt modelId="{428C1726-88B1-4C1B-987E-87CED54E7F7A}" type="pres">
      <dgm:prSet presAssocID="{FF7014F3-48B2-4A87-84AD-45DE33903BA4}" presName="node" presStyleLbl="node1" presStyleIdx="8" presStyleCnt="11">
        <dgm:presLayoutVars>
          <dgm:bulletEnabled val="1"/>
        </dgm:presLayoutVars>
      </dgm:prSet>
      <dgm:spPr/>
    </dgm:pt>
    <dgm:pt modelId="{D90C4672-EB2A-4EA9-9B61-9CFA470C64B6}" type="pres">
      <dgm:prSet presAssocID="{3A1C1708-9B8F-4B79-910F-8A6E1F1A9A7E}" presName="sibTrans" presStyleCnt="0"/>
      <dgm:spPr/>
    </dgm:pt>
    <dgm:pt modelId="{B8B530B7-FBE8-4440-8FDC-C4428B19CB4B}" type="pres">
      <dgm:prSet presAssocID="{05DDF502-F29D-4639-841A-08D1A1AFAEE7}" presName="node" presStyleLbl="node1" presStyleIdx="9" presStyleCnt="11">
        <dgm:presLayoutVars>
          <dgm:bulletEnabled val="1"/>
        </dgm:presLayoutVars>
      </dgm:prSet>
      <dgm:spPr/>
    </dgm:pt>
    <dgm:pt modelId="{B525EA05-1AAF-437A-AD5E-5A52E1D827D7}" type="pres">
      <dgm:prSet presAssocID="{1347B56B-7C31-45D4-83B5-AE4AD0EF1265}" presName="sibTrans" presStyleCnt="0"/>
      <dgm:spPr/>
    </dgm:pt>
    <dgm:pt modelId="{7D08846B-28D8-4BD1-B8E5-5BD4E88BE5A4}" type="pres">
      <dgm:prSet presAssocID="{F352BFE5-C08C-480E-BB9D-D77A49F0300A}" presName="node" presStyleLbl="node1" presStyleIdx="10" presStyleCnt="11">
        <dgm:presLayoutVars>
          <dgm:bulletEnabled val="1"/>
        </dgm:presLayoutVars>
      </dgm:prSet>
      <dgm:spPr/>
    </dgm:pt>
  </dgm:ptLst>
  <dgm:cxnLst>
    <dgm:cxn modelId="{D4792E0F-42C3-48CE-8DDE-339F85F0E1DC}" srcId="{EFA7BD16-1853-45CC-8168-1855D95ECAFE}" destId="{6F90D5B2-3F98-4D64-9DDB-081E38DA168C}" srcOrd="6" destOrd="0" parTransId="{B7004078-3F40-4C3C-B37A-CB4764C1BCE2}" sibTransId="{91FB9ECB-E979-44F0-9688-B3262647F21D}"/>
    <dgm:cxn modelId="{32DFD70F-9F46-4B63-A7B0-1156B61E7B34}" type="presOf" srcId="{41A022AF-D73D-4F1E-84C1-B9E9F61094CF}" destId="{EC0A2FFD-0971-402A-9E6A-AC1DFC6DB1BB}" srcOrd="0" destOrd="0" presId="urn:microsoft.com/office/officeart/2005/8/layout/default"/>
    <dgm:cxn modelId="{A35E1F16-AF13-46F6-B1FF-DE67185914AF}" srcId="{EFA7BD16-1853-45CC-8168-1855D95ECAFE}" destId="{FF7014F3-48B2-4A87-84AD-45DE33903BA4}" srcOrd="8" destOrd="0" parTransId="{0358B64E-777C-4C34-88F4-E6ACB088A58E}" sibTransId="{3A1C1708-9B8F-4B79-910F-8A6E1F1A9A7E}"/>
    <dgm:cxn modelId="{BA820522-B6AF-4082-812B-46B0B21454D7}" srcId="{EFA7BD16-1853-45CC-8168-1855D95ECAFE}" destId="{F352BFE5-C08C-480E-BB9D-D77A49F0300A}" srcOrd="10" destOrd="0" parTransId="{C1BF058B-E5ED-457B-AFDF-6A0D60EF6234}" sibTransId="{E6CA8E53-CE49-4424-A3CF-53693B6D902C}"/>
    <dgm:cxn modelId="{F5311324-3471-4DE5-A6A4-3A1AF128678A}" type="presOf" srcId="{FF7014F3-48B2-4A87-84AD-45DE33903BA4}" destId="{428C1726-88B1-4C1B-987E-87CED54E7F7A}" srcOrd="0" destOrd="0" presId="urn:microsoft.com/office/officeart/2005/8/layout/default"/>
    <dgm:cxn modelId="{CA1DC735-3AE3-4DBE-A057-327A66575A30}" type="presOf" srcId="{B78C8378-B273-4A08-BFBF-023E3CA838D8}" destId="{8C04981B-3E78-4950-8D8E-144ED1A09B84}" srcOrd="0" destOrd="0" presId="urn:microsoft.com/office/officeart/2005/8/layout/default"/>
    <dgm:cxn modelId="{5C92B23D-85C6-4D2E-8E2A-9095618471EE}" srcId="{EFA7BD16-1853-45CC-8168-1855D95ECAFE}" destId="{41A022AF-D73D-4F1E-84C1-B9E9F61094CF}" srcOrd="2" destOrd="0" parTransId="{FEA6DDE7-6B72-49AA-B189-37FA7558F8E4}" sibTransId="{4BFF778A-892F-4F91-8DF8-5B0A30B9338E}"/>
    <dgm:cxn modelId="{F378245E-FA5B-42B8-91FD-102B6937EA97}" srcId="{EFA7BD16-1853-45CC-8168-1855D95ECAFE}" destId="{05DDF502-F29D-4639-841A-08D1A1AFAEE7}" srcOrd="9" destOrd="0" parTransId="{BCE38453-AC33-4F31-9B6A-D3126D1FF505}" sibTransId="{1347B56B-7C31-45D4-83B5-AE4AD0EF1265}"/>
    <dgm:cxn modelId="{8BB1065F-C0FA-484A-8B83-3411A4C492DE}" type="presOf" srcId="{EFA7BD16-1853-45CC-8168-1855D95ECAFE}" destId="{C61E1DBA-D6B2-40C7-A83C-5A2A0D5503E9}" srcOrd="0" destOrd="0" presId="urn:microsoft.com/office/officeart/2005/8/layout/default"/>
    <dgm:cxn modelId="{5C2E1E45-2533-454E-90B5-26486B4BAD88}" type="presOf" srcId="{F352BFE5-C08C-480E-BB9D-D77A49F0300A}" destId="{7D08846B-28D8-4BD1-B8E5-5BD4E88BE5A4}" srcOrd="0" destOrd="0" presId="urn:microsoft.com/office/officeart/2005/8/layout/default"/>
    <dgm:cxn modelId="{5B52A268-2A49-4527-85BC-69D59FC17492}" srcId="{EFA7BD16-1853-45CC-8168-1855D95ECAFE}" destId="{B78C8378-B273-4A08-BFBF-023E3CA838D8}" srcOrd="5" destOrd="0" parTransId="{92A0287B-81ED-45E0-ADAA-DD833CDFFA1B}" sibTransId="{9873CA25-3C8A-442A-9528-8F7898852E30}"/>
    <dgm:cxn modelId="{72BE496C-281D-411B-9E04-A1EFA4C5310B}" type="presOf" srcId="{F4922CC5-18D9-4C39-828F-C7422E6D33D6}" destId="{27166384-BE9D-4202-A062-AE445A979D65}" srcOrd="0" destOrd="0" presId="urn:microsoft.com/office/officeart/2005/8/layout/default"/>
    <dgm:cxn modelId="{344F9A6D-7D5D-4F3A-BDF7-6330A889FE07}" srcId="{EFA7BD16-1853-45CC-8168-1855D95ECAFE}" destId="{F4922CC5-18D9-4C39-828F-C7422E6D33D6}" srcOrd="0" destOrd="0" parTransId="{352E93DF-3899-4CBC-BA64-A41C439B11D2}" sibTransId="{CCB3EFC4-432A-46BE-9074-957C2C744B2E}"/>
    <dgm:cxn modelId="{9EA3EA51-9829-45FE-98E9-0D777B7245A7}" srcId="{EFA7BD16-1853-45CC-8168-1855D95ECAFE}" destId="{F679BA6C-77F6-45E3-ACEE-438CA521C969}" srcOrd="1" destOrd="0" parTransId="{D55B5BFD-60DA-475A-A9ED-DBD425D666B3}" sibTransId="{2941EFD1-1135-414E-8006-448F215083F8}"/>
    <dgm:cxn modelId="{AEBD2257-7FA6-44B3-B55B-40665ED06583}" type="presOf" srcId="{05DDF502-F29D-4639-841A-08D1A1AFAEE7}" destId="{B8B530B7-FBE8-4440-8FDC-C4428B19CB4B}" srcOrd="0" destOrd="0" presId="urn:microsoft.com/office/officeart/2005/8/layout/default"/>
    <dgm:cxn modelId="{222E5E7F-0311-42F4-9165-07288E79C6B4}" type="presOf" srcId="{F679BA6C-77F6-45E3-ACEE-438CA521C969}" destId="{DE2B1268-0779-4B37-A771-F011BE1E8001}" srcOrd="0" destOrd="0" presId="urn:microsoft.com/office/officeart/2005/8/layout/default"/>
    <dgm:cxn modelId="{D433D5AB-12D4-4013-BAE6-3251CAF37075}" type="presOf" srcId="{9B9C0085-0ED6-46B6-9D75-B67B93BCBBC3}" destId="{4CFCDD45-6659-4B2D-B8E8-9199ABFF3A9B}" srcOrd="0" destOrd="0" presId="urn:microsoft.com/office/officeart/2005/8/layout/default"/>
    <dgm:cxn modelId="{7BE395B0-3C09-42CF-8A18-7451A91AAD30}" type="presOf" srcId="{F94AFC14-0A5B-45D3-A9D0-192B90289AA9}" destId="{05274C42-912A-4FD4-A015-94AA512430C0}" srcOrd="0" destOrd="0" presId="urn:microsoft.com/office/officeart/2005/8/layout/default"/>
    <dgm:cxn modelId="{AFECC6B3-C648-46FD-87DE-67BAFB3177A8}" srcId="{EFA7BD16-1853-45CC-8168-1855D95ECAFE}" destId="{F94AFC14-0A5B-45D3-A9D0-192B90289AA9}" srcOrd="3" destOrd="0" parTransId="{F892C00D-9F2E-484C-8F7E-BCED17E4DF10}" sibTransId="{8D267BAE-5DEE-49A2-ABEB-7BC5F8881E05}"/>
    <dgm:cxn modelId="{96B93AB8-8550-44AD-8AE9-6C7080B21323}" type="presOf" srcId="{1CF781FA-D73E-49E7-B5EA-FA54771FD133}" destId="{D988A115-3A09-4107-B7AE-93E3719AF98A}" srcOrd="0" destOrd="0" presId="urn:microsoft.com/office/officeart/2005/8/layout/default"/>
    <dgm:cxn modelId="{6567E5C4-9CAC-462F-B136-C72AE84F8924}" srcId="{EFA7BD16-1853-45CC-8168-1855D95ECAFE}" destId="{1CF781FA-D73E-49E7-B5EA-FA54771FD133}" srcOrd="4" destOrd="0" parTransId="{255CD820-8B2B-4B58-8538-3C8F899BA654}" sibTransId="{2A0DDBD6-9E38-4150-970C-A5D8D6FC7ED8}"/>
    <dgm:cxn modelId="{7B1F3DC5-B981-4FE2-BB6A-30CFF00E53BF}" srcId="{EFA7BD16-1853-45CC-8168-1855D95ECAFE}" destId="{9B9C0085-0ED6-46B6-9D75-B67B93BCBBC3}" srcOrd="7" destOrd="0" parTransId="{569CB51B-D023-4748-BA9C-EC63ADEE393B}" sibTransId="{7A662875-BC30-4A50-855C-76FE2376BCF1}"/>
    <dgm:cxn modelId="{A9FD1AC9-D8EA-408A-9617-B4E411C89B96}" type="presOf" srcId="{6F90D5B2-3F98-4D64-9DDB-081E38DA168C}" destId="{0DBCF465-711E-4D0E-A4CE-4868FAC1B0F2}" srcOrd="0" destOrd="0" presId="urn:microsoft.com/office/officeart/2005/8/layout/default"/>
    <dgm:cxn modelId="{9BBD4F9E-7850-49D4-94FE-D5EE717444CF}" type="presParOf" srcId="{C61E1DBA-D6B2-40C7-A83C-5A2A0D5503E9}" destId="{27166384-BE9D-4202-A062-AE445A979D65}" srcOrd="0" destOrd="0" presId="urn:microsoft.com/office/officeart/2005/8/layout/default"/>
    <dgm:cxn modelId="{6D101F64-E54C-4923-8BFD-32EF2322DAE5}" type="presParOf" srcId="{C61E1DBA-D6B2-40C7-A83C-5A2A0D5503E9}" destId="{36E9ECB0-9A8B-4ACA-AFFC-3BE95B46C239}" srcOrd="1" destOrd="0" presId="urn:microsoft.com/office/officeart/2005/8/layout/default"/>
    <dgm:cxn modelId="{34F0C906-17E8-4895-8C63-02A0AF20A62F}" type="presParOf" srcId="{C61E1DBA-D6B2-40C7-A83C-5A2A0D5503E9}" destId="{DE2B1268-0779-4B37-A771-F011BE1E8001}" srcOrd="2" destOrd="0" presId="urn:microsoft.com/office/officeart/2005/8/layout/default"/>
    <dgm:cxn modelId="{1E7E09F0-DB59-4AC2-9ACE-D7A90BB30A19}" type="presParOf" srcId="{C61E1DBA-D6B2-40C7-A83C-5A2A0D5503E9}" destId="{C14DFA5F-6CAB-4ABE-A5CC-DF8BC8EEAFA8}" srcOrd="3" destOrd="0" presId="urn:microsoft.com/office/officeart/2005/8/layout/default"/>
    <dgm:cxn modelId="{4CF79E1D-0D62-462B-AC59-755D19A82E66}" type="presParOf" srcId="{C61E1DBA-D6B2-40C7-A83C-5A2A0D5503E9}" destId="{EC0A2FFD-0971-402A-9E6A-AC1DFC6DB1BB}" srcOrd="4" destOrd="0" presId="urn:microsoft.com/office/officeart/2005/8/layout/default"/>
    <dgm:cxn modelId="{207C6DBB-97E7-4299-B933-781518A6DCFD}" type="presParOf" srcId="{C61E1DBA-D6B2-40C7-A83C-5A2A0D5503E9}" destId="{B63BAC59-E9D8-4130-AA7C-23449C1A0B2F}" srcOrd="5" destOrd="0" presId="urn:microsoft.com/office/officeart/2005/8/layout/default"/>
    <dgm:cxn modelId="{8224D506-56FE-4601-A69A-974857CCC16B}" type="presParOf" srcId="{C61E1DBA-D6B2-40C7-A83C-5A2A0D5503E9}" destId="{05274C42-912A-4FD4-A015-94AA512430C0}" srcOrd="6" destOrd="0" presId="urn:microsoft.com/office/officeart/2005/8/layout/default"/>
    <dgm:cxn modelId="{D2F2B752-9C97-4A9B-8C6B-E212D122AA24}" type="presParOf" srcId="{C61E1DBA-D6B2-40C7-A83C-5A2A0D5503E9}" destId="{A15806B2-375C-443C-BCCE-45E6D17E7DCA}" srcOrd="7" destOrd="0" presId="urn:microsoft.com/office/officeart/2005/8/layout/default"/>
    <dgm:cxn modelId="{71AD2989-67F1-4F44-839C-87784C896DC3}" type="presParOf" srcId="{C61E1DBA-D6B2-40C7-A83C-5A2A0D5503E9}" destId="{D988A115-3A09-4107-B7AE-93E3719AF98A}" srcOrd="8" destOrd="0" presId="urn:microsoft.com/office/officeart/2005/8/layout/default"/>
    <dgm:cxn modelId="{D1126360-64BA-49D0-B6ED-EC047A85AD69}" type="presParOf" srcId="{C61E1DBA-D6B2-40C7-A83C-5A2A0D5503E9}" destId="{D18EFE76-B01C-4239-A867-423E5129F26F}" srcOrd="9" destOrd="0" presId="urn:microsoft.com/office/officeart/2005/8/layout/default"/>
    <dgm:cxn modelId="{B4D9BBE6-CA1B-4C1F-9DC8-97D2108B3E60}" type="presParOf" srcId="{C61E1DBA-D6B2-40C7-A83C-5A2A0D5503E9}" destId="{8C04981B-3E78-4950-8D8E-144ED1A09B84}" srcOrd="10" destOrd="0" presId="urn:microsoft.com/office/officeart/2005/8/layout/default"/>
    <dgm:cxn modelId="{B8CA904D-FEC4-4DC2-90D4-25D4735D75D8}" type="presParOf" srcId="{C61E1DBA-D6B2-40C7-A83C-5A2A0D5503E9}" destId="{FE9FFA95-DCA8-4B1C-B928-9EA8448BF977}" srcOrd="11" destOrd="0" presId="urn:microsoft.com/office/officeart/2005/8/layout/default"/>
    <dgm:cxn modelId="{59FB7662-2AE6-4F2F-8D1F-A9A49F9D8C73}" type="presParOf" srcId="{C61E1DBA-D6B2-40C7-A83C-5A2A0D5503E9}" destId="{0DBCF465-711E-4D0E-A4CE-4868FAC1B0F2}" srcOrd="12" destOrd="0" presId="urn:microsoft.com/office/officeart/2005/8/layout/default"/>
    <dgm:cxn modelId="{6D197079-5AFF-47DE-A856-40D354AF2700}" type="presParOf" srcId="{C61E1DBA-D6B2-40C7-A83C-5A2A0D5503E9}" destId="{C5D3ECBA-B69F-421A-9B8F-8FF1D35FFA93}" srcOrd="13" destOrd="0" presId="urn:microsoft.com/office/officeart/2005/8/layout/default"/>
    <dgm:cxn modelId="{E76E00C5-EFE4-436B-BC52-9A57D83E1D25}" type="presParOf" srcId="{C61E1DBA-D6B2-40C7-A83C-5A2A0D5503E9}" destId="{4CFCDD45-6659-4B2D-B8E8-9199ABFF3A9B}" srcOrd="14" destOrd="0" presId="urn:microsoft.com/office/officeart/2005/8/layout/default"/>
    <dgm:cxn modelId="{C924C835-1879-4EFB-9192-AAA8B1B8031A}" type="presParOf" srcId="{C61E1DBA-D6B2-40C7-A83C-5A2A0D5503E9}" destId="{F30BF105-970B-4406-AFDF-EEDB36167C36}" srcOrd="15" destOrd="0" presId="urn:microsoft.com/office/officeart/2005/8/layout/default"/>
    <dgm:cxn modelId="{DFDEF770-A4F5-4445-88C2-B7F6496D8330}" type="presParOf" srcId="{C61E1DBA-D6B2-40C7-A83C-5A2A0D5503E9}" destId="{428C1726-88B1-4C1B-987E-87CED54E7F7A}" srcOrd="16" destOrd="0" presId="urn:microsoft.com/office/officeart/2005/8/layout/default"/>
    <dgm:cxn modelId="{20EF0EF6-54FB-4FF8-8A44-99980E297829}" type="presParOf" srcId="{C61E1DBA-D6B2-40C7-A83C-5A2A0D5503E9}" destId="{D90C4672-EB2A-4EA9-9B61-9CFA470C64B6}" srcOrd="17" destOrd="0" presId="urn:microsoft.com/office/officeart/2005/8/layout/default"/>
    <dgm:cxn modelId="{BD235889-DC60-4D52-A094-77D41D5A4D30}" type="presParOf" srcId="{C61E1DBA-D6B2-40C7-A83C-5A2A0D5503E9}" destId="{B8B530B7-FBE8-4440-8FDC-C4428B19CB4B}" srcOrd="18" destOrd="0" presId="urn:microsoft.com/office/officeart/2005/8/layout/default"/>
    <dgm:cxn modelId="{BDCDDA06-DCBC-45AD-9E58-13C33E248AC1}" type="presParOf" srcId="{C61E1DBA-D6B2-40C7-A83C-5A2A0D5503E9}" destId="{B525EA05-1AAF-437A-AD5E-5A52E1D827D7}" srcOrd="19" destOrd="0" presId="urn:microsoft.com/office/officeart/2005/8/layout/default"/>
    <dgm:cxn modelId="{31669EBF-0FEB-4C0D-A8C3-264470C4EE0E}" type="presParOf" srcId="{C61E1DBA-D6B2-40C7-A83C-5A2A0D5503E9}" destId="{7D08846B-28D8-4BD1-B8E5-5BD4E88BE5A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63D3F-127D-4896-99DF-5729FAC9D9B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it-IT"/>
        </a:p>
      </dgm:t>
    </dgm:pt>
    <dgm:pt modelId="{5EE182F7-A687-4A96-B410-F1A5AB5478AC}">
      <dgm:prSet phldrT="[Testo]"/>
      <dgm:spPr/>
      <dgm:t>
        <a:bodyPr/>
        <a:lstStyle/>
        <a:p>
          <a:pPr>
            <a:buFont typeface="Arial" panose="020B0604020202020204" pitchFamily="34" charset="0"/>
            <a:buChar char="•"/>
          </a:pPr>
          <a:r>
            <a:rPr lang="fr-FR" dirty="0"/>
            <a:t>Atteindre les objectifs de décarbonisation</a:t>
          </a:r>
          <a:endParaRPr lang="it-IT" dirty="0"/>
        </a:p>
      </dgm:t>
    </dgm:pt>
    <dgm:pt modelId="{4926CC9C-6893-4B64-8349-C0B1B9B1C129}" type="parTrans" cxnId="{7EA071D2-A4DC-400D-B516-A885F706E456}">
      <dgm:prSet/>
      <dgm:spPr/>
      <dgm:t>
        <a:bodyPr/>
        <a:lstStyle/>
        <a:p>
          <a:endParaRPr lang="it-IT"/>
        </a:p>
      </dgm:t>
    </dgm:pt>
    <dgm:pt modelId="{15A039DB-F16B-4432-BA61-59AF879B6522}" type="sibTrans" cxnId="{7EA071D2-A4DC-400D-B516-A885F706E456}">
      <dgm:prSet/>
      <dgm:spPr/>
      <dgm:t>
        <a:bodyPr/>
        <a:lstStyle/>
        <a:p>
          <a:endParaRPr lang="it-IT"/>
        </a:p>
      </dgm:t>
    </dgm:pt>
    <dgm:pt modelId="{6AE5C9A0-A7E2-478C-8ABB-72952C5F9A89}">
      <dgm:prSet phldrT="[Testo]"/>
      <dgm:spPr/>
      <dgm:t>
        <a:bodyPr/>
        <a:lstStyle/>
        <a:p>
          <a:pPr>
            <a:buFont typeface="Arial" panose="020B0604020202020204" pitchFamily="34" charset="0"/>
            <a:buChar char="•"/>
          </a:pPr>
          <a:r>
            <a:rPr lang="fr-FR" dirty="0"/>
            <a:t>Réduire les points chauds de pollution atmosphérique et sonore pour améliorer l’équité et la santé des communautés défavorisées</a:t>
          </a:r>
          <a:endParaRPr lang="it-IT" dirty="0"/>
        </a:p>
      </dgm:t>
    </dgm:pt>
    <dgm:pt modelId="{4B0A0C25-A300-49DF-86E1-1CCFB61F3276}" type="parTrans" cxnId="{CA985228-E6FA-4D30-955D-932989074906}">
      <dgm:prSet/>
      <dgm:spPr/>
      <dgm:t>
        <a:bodyPr/>
        <a:lstStyle/>
        <a:p>
          <a:endParaRPr lang="it-IT"/>
        </a:p>
      </dgm:t>
    </dgm:pt>
    <dgm:pt modelId="{AC65CBFD-D22F-413B-BA58-163AD82A3119}" type="sibTrans" cxnId="{CA985228-E6FA-4D30-955D-932989074906}">
      <dgm:prSet/>
      <dgm:spPr/>
      <dgm:t>
        <a:bodyPr/>
        <a:lstStyle/>
        <a:p>
          <a:endParaRPr lang="it-IT"/>
        </a:p>
      </dgm:t>
    </dgm:pt>
    <dgm:pt modelId="{EA816147-EA40-422F-8B8D-F4A253B3097D}">
      <dgm:prSet phldrT="[Testo]"/>
      <dgm:spPr/>
      <dgm:t>
        <a:bodyPr/>
        <a:lstStyle/>
        <a:p>
          <a:pPr>
            <a:buFont typeface="Arial" panose="020B0604020202020204" pitchFamily="34" charset="0"/>
            <a:buChar char="•"/>
          </a:pPr>
          <a:r>
            <a:rPr lang="fr-FR" dirty="0"/>
            <a:t>Réduire la congestion et améliorer l’efficacité</a:t>
          </a:r>
          <a:endParaRPr lang="it-IT" dirty="0"/>
        </a:p>
      </dgm:t>
    </dgm:pt>
    <dgm:pt modelId="{A7DE6E8F-0B53-4DD3-BFDF-57C290E2E31F}" type="parTrans" cxnId="{F73295EE-7964-40B3-94C5-5A1B9E0B4FF7}">
      <dgm:prSet/>
      <dgm:spPr/>
      <dgm:t>
        <a:bodyPr/>
        <a:lstStyle/>
        <a:p>
          <a:endParaRPr lang="it-IT"/>
        </a:p>
      </dgm:t>
    </dgm:pt>
    <dgm:pt modelId="{2C237177-ED3A-4211-AE4B-3B47B5E241DF}" type="sibTrans" cxnId="{F73295EE-7964-40B3-94C5-5A1B9E0B4FF7}">
      <dgm:prSet/>
      <dgm:spPr/>
      <dgm:t>
        <a:bodyPr/>
        <a:lstStyle/>
        <a:p>
          <a:endParaRPr lang="it-IT"/>
        </a:p>
      </dgm:t>
    </dgm:pt>
    <dgm:pt modelId="{408D248C-3C02-4E0A-B7B9-1CFA15FC9ECA}">
      <dgm:prSet phldrT="[Testo]"/>
      <dgm:spPr/>
      <dgm:t>
        <a:bodyPr/>
        <a:lstStyle/>
        <a:p>
          <a:pPr>
            <a:buFont typeface="Arial" panose="020B0604020202020204" pitchFamily="34" charset="0"/>
            <a:buChar char="•"/>
          </a:pPr>
          <a:r>
            <a:rPr lang="en-US" dirty="0" err="1"/>
            <a:t>Créer</a:t>
          </a:r>
          <a:r>
            <a:rPr lang="en-US" dirty="0"/>
            <a:t> des </a:t>
          </a:r>
          <a:r>
            <a:rPr lang="en-US" dirty="0" err="1"/>
            <a:t>espaces</a:t>
          </a:r>
          <a:r>
            <a:rPr lang="en-US" dirty="0"/>
            <a:t> verts</a:t>
          </a:r>
          <a:endParaRPr lang="it-IT" dirty="0"/>
        </a:p>
      </dgm:t>
    </dgm:pt>
    <dgm:pt modelId="{1BF55B35-2066-4402-BBDD-700F837F96BD}" type="parTrans" cxnId="{CE379B61-613D-4133-A53D-09D45642986A}">
      <dgm:prSet/>
      <dgm:spPr/>
      <dgm:t>
        <a:bodyPr/>
        <a:lstStyle/>
        <a:p>
          <a:endParaRPr lang="it-IT"/>
        </a:p>
      </dgm:t>
    </dgm:pt>
    <dgm:pt modelId="{C2966129-D9D7-4B4B-87F1-7660FFB4A232}" type="sibTrans" cxnId="{CE379B61-613D-4133-A53D-09D45642986A}">
      <dgm:prSet/>
      <dgm:spPr/>
      <dgm:t>
        <a:bodyPr/>
        <a:lstStyle/>
        <a:p>
          <a:endParaRPr lang="it-IT"/>
        </a:p>
      </dgm:t>
    </dgm:pt>
    <dgm:pt modelId="{F463D4C8-CAE3-4929-A8AD-5D25A607C030}">
      <dgm:prSet phldrT="[Testo]"/>
      <dgm:spPr/>
      <dgm:t>
        <a:bodyPr/>
        <a:lstStyle/>
        <a:p>
          <a:pPr>
            <a:buFont typeface="Arial" panose="020B0604020202020204" pitchFamily="34" charset="0"/>
            <a:buChar char="•"/>
          </a:pPr>
          <a:r>
            <a:rPr lang="fr-FR" dirty="0"/>
            <a:t>Développer des quartiers plus vivables dans toute la ville</a:t>
          </a:r>
          <a:endParaRPr lang="it-IT" dirty="0"/>
        </a:p>
      </dgm:t>
    </dgm:pt>
    <dgm:pt modelId="{B4D43066-EF4D-419F-A12C-ED5A0D8AAEE1}" type="parTrans" cxnId="{C8B75A48-5DB4-4B84-853A-70D6A8C3DB09}">
      <dgm:prSet/>
      <dgm:spPr/>
      <dgm:t>
        <a:bodyPr/>
        <a:lstStyle/>
        <a:p>
          <a:endParaRPr lang="it-IT"/>
        </a:p>
      </dgm:t>
    </dgm:pt>
    <dgm:pt modelId="{0A254709-C8FD-41A7-8819-034A22B40F1C}" type="sibTrans" cxnId="{C8B75A48-5DB4-4B84-853A-70D6A8C3DB09}">
      <dgm:prSet/>
      <dgm:spPr/>
      <dgm:t>
        <a:bodyPr/>
        <a:lstStyle/>
        <a:p>
          <a:endParaRPr lang="it-IT"/>
        </a:p>
      </dgm:t>
    </dgm:pt>
    <dgm:pt modelId="{0E96875C-2E7C-4517-913D-BEEEF76CDF15}">
      <dgm:prSet phldrT="[Testo]"/>
      <dgm:spPr/>
      <dgm:t>
        <a:bodyPr/>
        <a:lstStyle/>
        <a:p>
          <a:pPr>
            <a:buFont typeface="Arial" panose="020B0604020202020204" pitchFamily="34" charset="0"/>
            <a:buChar char="•"/>
          </a:pPr>
          <a:r>
            <a:rPr lang="fr-FR" dirty="0"/>
            <a:t>Stimuler la demande de véhicules de transport de marchandises zéro émission, ce qui signalera aux constructeurs que le moment est venu de produire en série des véhicules zéro émission (VZE)</a:t>
          </a:r>
          <a:endParaRPr lang="it-IT" dirty="0"/>
        </a:p>
      </dgm:t>
    </dgm:pt>
    <dgm:pt modelId="{033959CC-59ED-42CD-B70A-663336376F37}" type="parTrans" cxnId="{DEB85BBA-705E-4ECE-9914-8E20C14CEB43}">
      <dgm:prSet/>
      <dgm:spPr/>
      <dgm:t>
        <a:bodyPr/>
        <a:lstStyle/>
        <a:p>
          <a:endParaRPr lang="it-IT"/>
        </a:p>
      </dgm:t>
    </dgm:pt>
    <dgm:pt modelId="{2B3352AF-FBA6-427F-B5AF-00E3438FC749}" type="sibTrans" cxnId="{DEB85BBA-705E-4ECE-9914-8E20C14CEB43}">
      <dgm:prSet/>
      <dgm:spPr/>
      <dgm:t>
        <a:bodyPr/>
        <a:lstStyle/>
        <a:p>
          <a:endParaRPr lang="it-IT"/>
        </a:p>
      </dgm:t>
    </dgm:pt>
    <dgm:pt modelId="{78156042-808C-4FAA-B047-B79D321DCB60}" type="pres">
      <dgm:prSet presAssocID="{48663D3F-127D-4896-99DF-5729FAC9D9B5}" presName="diagram" presStyleCnt="0">
        <dgm:presLayoutVars>
          <dgm:dir/>
          <dgm:resizeHandles val="exact"/>
        </dgm:presLayoutVars>
      </dgm:prSet>
      <dgm:spPr/>
    </dgm:pt>
    <dgm:pt modelId="{8C396800-A3EE-465C-911D-B8FC7032262E}" type="pres">
      <dgm:prSet presAssocID="{5EE182F7-A687-4A96-B410-F1A5AB5478AC}" presName="node" presStyleLbl="node1" presStyleIdx="0" presStyleCnt="6">
        <dgm:presLayoutVars>
          <dgm:bulletEnabled val="1"/>
        </dgm:presLayoutVars>
      </dgm:prSet>
      <dgm:spPr/>
    </dgm:pt>
    <dgm:pt modelId="{BD582BD3-3DD8-4D63-8AA3-D6121039A634}" type="pres">
      <dgm:prSet presAssocID="{15A039DB-F16B-4432-BA61-59AF879B6522}" presName="sibTrans" presStyleCnt="0"/>
      <dgm:spPr/>
    </dgm:pt>
    <dgm:pt modelId="{42A13922-CE86-40B9-B4B4-F94B38664E15}" type="pres">
      <dgm:prSet presAssocID="{6AE5C9A0-A7E2-478C-8ABB-72952C5F9A89}" presName="node" presStyleLbl="node1" presStyleIdx="1" presStyleCnt="6">
        <dgm:presLayoutVars>
          <dgm:bulletEnabled val="1"/>
        </dgm:presLayoutVars>
      </dgm:prSet>
      <dgm:spPr/>
    </dgm:pt>
    <dgm:pt modelId="{22C295CE-421C-4FBC-A352-5E263EC050FB}" type="pres">
      <dgm:prSet presAssocID="{AC65CBFD-D22F-413B-BA58-163AD82A3119}" presName="sibTrans" presStyleCnt="0"/>
      <dgm:spPr/>
    </dgm:pt>
    <dgm:pt modelId="{6628F82E-20CC-48CB-999D-20EC862D1EBB}" type="pres">
      <dgm:prSet presAssocID="{EA816147-EA40-422F-8B8D-F4A253B3097D}" presName="node" presStyleLbl="node1" presStyleIdx="2" presStyleCnt="6">
        <dgm:presLayoutVars>
          <dgm:bulletEnabled val="1"/>
        </dgm:presLayoutVars>
      </dgm:prSet>
      <dgm:spPr/>
    </dgm:pt>
    <dgm:pt modelId="{9D6C90DA-EB16-40C8-B14E-8D8646439CC6}" type="pres">
      <dgm:prSet presAssocID="{2C237177-ED3A-4211-AE4B-3B47B5E241DF}" presName="sibTrans" presStyleCnt="0"/>
      <dgm:spPr/>
    </dgm:pt>
    <dgm:pt modelId="{F0D872FC-2B22-4B8D-9C31-29DE9FEBD21A}" type="pres">
      <dgm:prSet presAssocID="{408D248C-3C02-4E0A-B7B9-1CFA15FC9ECA}" presName="node" presStyleLbl="node1" presStyleIdx="3" presStyleCnt="6">
        <dgm:presLayoutVars>
          <dgm:bulletEnabled val="1"/>
        </dgm:presLayoutVars>
      </dgm:prSet>
      <dgm:spPr/>
    </dgm:pt>
    <dgm:pt modelId="{267E6DB0-D8DC-450E-8193-6B7A3A5A5A08}" type="pres">
      <dgm:prSet presAssocID="{C2966129-D9D7-4B4B-87F1-7660FFB4A232}" presName="sibTrans" presStyleCnt="0"/>
      <dgm:spPr/>
    </dgm:pt>
    <dgm:pt modelId="{288EDC5B-320A-41A3-A510-3B599D7F3C3E}" type="pres">
      <dgm:prSet presAssocID="{F463D4C8-CAE3-4929-A8AD-5D25A607C030}" presName="node" presStyleLbl="node1" presStyleIdx="4" presStyleCnt="6">
        <dgm:presLayoutVars>
          <dgm:bulletEnabled val="1"/>
        </dgm:presLayoutVars>
      </dgm:prSet>
      <dgm:spPr/>
    </dgm:pt>
    <dgm:pt modelId="{9BA50770-2522-4AF1-81FE-A2EFB8DA11C8}" type="pres">
      <dgm:prSet presAssocID="{0A254709-C8FD-41A7-8819-034A22B40F1C}" presName="sibTrans" presStyleCnt="0"/>
      <dgm:spPr/>
    </dgm:pt>
    <dgm:pt modelId="{6BE603F0-4205-4712-9C36-D4B196830225}" type="pres">
      <dgm:prSet presAssocID="{0E96875C-2E7C-4517-913D-BEEEF76CDF15}" presName="node" presStyleLbl="node1" presStyleIdx="5" presStyleCnt="6">
        <dgm:presLayoutVars>
          <dgm:bulletEnabled val="1"/>
        </dgm:presLayoutVars>
      </dgm:prSet>
      <dgm:spPr/>
    </dgm:pt>
  </dgm:ptLst>
  <dgm:cxnLst>
    <dgm:cxn modelId="{879AB608-40AE-4019-B66D-41AF43A1D22D}" type="presOf" srcId="{0E96875C-2E7C-4517-913D-BEEEF76CDF15}" destId="{6BE603F0-4205-4712-9C36-D4B196830225}" srcOrd="0" destOrd="0" presId="urn:microsoft.com/office/officeart/2005/8/layout/default"/>
    <dgm:cxn modelId="{CA985228-E6FA-4D30-955D-932989074906}" srcId="{48663D3F-127D-4896-99DF-5729FAC9D9B5}" destId="{6AE5C9A0-A7E2-478C-8ABB-72952C5F9A89}" srcOrd="1" destOrd="0" parTransId="{4B0A0C25-A300-49DF-86E1-1CCFB61F3276}" sibTransId="{AC65CBFD-D22F-413B-BA58-163AD82A3119}"/>
    <dgm:cxn modelId="{CE379B61-613D-4133-A53D-09D45642986A}" srcId="{48663D3F-127D-4896-99DF-5729FAC9D9B5}" destId="{408D248C-3C02-4E0A-B7B9-1CFA15FC9ECA}" srcOrd="3" destOrd="0" parTransId="{1BF55B35-2066-4402-BBDD-700F837F96BD}" sibTransId="{C2966129-D9D7-4B4B-87F1-7660FFB4A232}"/>
    <dgm:cxn modelId="{C8B75A48-5DB4-4B84-853A-70D6A8C3DB09}" srcId="{48663D3F-127D-4896-99DF-5729FAC9D9B5}" destId="{F463D4C8-CAE3-4929-A8AD-5D25A607C030}" srcOrd="4" destOrd="0" parTransId="{B4D43066-EF4D-419F-A12C-ED5A0D8AAEE1}" sibTransId="{0A254709-C8FD-41A7-8819-034A22B40F1C}"/>
    <dgm:cxn modelId="{7D82AC56-AB78-46D5-BD08-36A8FA5D35D1}" type="presOf" srcId="{5EE182F7-A687-4A96-B410-F1A5AB5478AC}" destId="{8C396800-A3EE-465C-911D-B8FC7032262E}" srcOrd="0" destOrd="0" presId="urn:microsoft.com/office/officeart/2005/8/layout/default"/>
    <dgm:cxn modelId="{9588EF77-BE50-4808-A175-074E6EFF24C7}" type="presOf" srcId="{EA816147-EA40-422F-8B8D-F4A253B3097D}" destId="{6628F82E-20CC-48CB-999D-20EC862D1EBB}" srcOrd="0" destOrd="0" presId="urn:microsoft.com/office/officeart/2005/8/layout/default"/>
    <dgm:cxn modelId="{8D34087B-3077-4968-8A4C-94E93620B924}" type="presOf" srcId="{6AE5C9A0-A7E2-478C-8ABB-72952C5F9A89}" destId="{42A13922-CE86-40B9-B4B4-F94B38664E15}" srcOrd="0" destOrd="0" presId="urn:microsoft.com/office/officeart/2005/8/layout/default"/>
    <dgm:cxn modelId="{0007D591-5502-4165-A792-1C0A7DBA3D26}" type="presOf" srcId="{48663D3F-127D-4896-99DF-5729FAC9D9B5}" destId="{78156042-808C-4FAA-B047-B79D321DCB60}" srcOrd="0" destOrd="0" presId="urn:microsoft.com/office/officeart/2005/8/layout/default"/>
    <dgm:cxn modelId="{AB76BFA1-D835-49E1-9479-4B9840EBE655}" type="presOf" srcId="{408D248C-3C02-4E0A-B7B9-1CFA15FC9ECA}" destId="{F0D872FC-2B22-4B8D-9C31-29DE9FEBD21A}" srcOrd="0" destOrd="0" presId="urn:microsoft.com/office/officeart/2005/8/layout/default"/>
    <dgm:cxn modelId="{DEB85BBA-705E-4ECE-9914-8E20C14CEB43}" srcId="{48663D3F-127D-4896-99DF-5729FAC9D9B5}" destId="{0E96875C-2E7C-4517-913D-BEEEF76CDF15}" srcOrd="5" destOrd="0" parTransId="{033959CC-59ED-42CD-B70A-663336376F37}" sibTransId="{2B3352AF-FBA6-427F-B5AF-00E3438FC749}"/>
    <dgm:cxn modelId="{589FE5C3-8AB3-48E4-8F3A-575DAF59F96E}" type="presOf" srcId="{F463D4C8-CAE3-4929-A8AD-5D25A607C030}" destId="{288EDC5B-320A-41A3-A510-3B599D7F3C3E}" srcOrd="0" destOrd="0" presId="urn:microsoft.com/office/officeart/2005/8/layout/default"/>
    <dgm:cxn modelId="{7EA071D2-A4DC-400D-B516-A885F706E456}" srcId="{48663D3F-127D-4896-99DF-5729FAC9D9B5}" destId="{5EE182F7-A687-4A96-B410-F1A5AB5478AC}" srcOrd="0" destOrd="0" parTransId="{4926CC9C-6893-4B64-8349-C0B1B9B1C129}" sibTransId="{15A039DB-F16B-4432-BA61-59AF879B6522}"/>
    <dgm:cxn modelId="{F73295EE-7964-40B3-94C5-5A1B9E0B4FF7}" srcId="{48663D3F-127D-4896-99DF-5729FAC9D9B5}" destId="{EA816147-EA40-422F-8B8D-F4A253B3097D}" srcOrd="2" destOrd="0" parTransId="{A7DE6E8F-0B53-4DD3-BFDF-57C290E2E31F}" sibTransId="{2C237177-ED3A-4211-AE4B-3B47B5E241DF}"/>
    <dgm:cxn modelId="{0F1EA588-92D2-45DA-8B37-CE7DE31152CD}" type="presParOf" srcId="{78156042-808C-4FAA-B047-B79D321DCB60}" destId="{8C396800-A3EE-465C-911D-B8FC7032262E}" srcOrd="0" destOrd="0" presId="urn:microsoft.com/office/officeart/2005/8/layout/default"/>
    <dgm:cxn modelId="{C04992AB-BD75-48BC-975F-246E981D2B22}" type="presParOf" srcId="{78156042-808C-4FAA-B047-B79D321DCB60}" destId="{BD582BD3-3DD8-4D63-8AA3-D6121039A634}" srcOrd="1" destOrd="0" presId="urn:microsoft.com/office/officeart/2005/8/layout/default"/>
    <dgm:cxn modelId="{D162ECC6-17AC-4702-818F-A69C00D0CC60}" type="presParOf" srcId="{78156042-808C-4FAA-B047-B79D321DCB60}" destId="{42A13922-CE86-40B9-B4B4-F94B38664E15}" srcOrd="2" destOrd="0" presId="urn:microsoft.com/office/officeart/2005/8/layout/default"/>
    <dgm:cxn modelId="{CA704E84-3F9D-45EB-959D-8B9D57F40858}" type="presParOf" srcId="{78156042-808C-4FAA-B047-B79D321DCB60}" destId="{22C295CE-421C-4FBC-A352-5E263EC050FB}" srcOrd="3" destOrd="0" presId="urn:microsoft.com/office/officeart/2005/8/layout/default"/>
    <dgm:cxn modelId="{4ABD44D3-16A4-4389-9E5F-37C27AE5DA29}" type="presParOf" srcId="{78156042-808C-4FAA-B047-B79D321DCB60}" destId="{6628F82E-20CC-48CB-999D-20EC862D1EBB}" srcOrd="4" destOrd="0" presId="urn:microsoft.com/office/officeart/2005/8/layout/default"/>
    <dgm:cxn modelId="{59A9B6AF-92BC-4CF3-9E90-8B6EFF7A5B91}" type="presParOf" srcId="{78156042-808C-4FAA-B047-B79D321DCB60}" destId="{9D6C90DA-EB16-40C8-B14E-8D8646439CC6}" srcOrd="5" destOrd="0" presId="urn:microsoft.com/office/officeart/2005/8/layout/default"/>
    <dgm:cxn modelId="{7C355165-E8F0-4597-B474-E174EC33CDF4}" type="presParOf" srcId="{78156042-808C-4FAA-B047-B79D321DCB60}" destId="{F0D872FC-2B22-4B8D-9C31-29DE9FEBD21A}" srcOrd="6" destOrd="0" presId="urn:microsoft.com/office/officeart/2005/8/layout/default"/>
    <dgm:cxn modelId="{95F9C0A0-956D-4710-AC7D-D8D40FAE0995}" type="presParOf" srcId="{78156042-808C-4FAA-B047-B79D321DCB60}" destId="{267E6DB0-D8DC-450E-8193-6B7A3A5A5A08}" srcOrd="7" destOrd="0" presId="urn:microsoft.com/office/officeart/2005/8/layout/default"/>
    <dgm:cxn modelId="{02CBF1F8-3278-4447-BE8F-89FEE0301D21}" type="presParOf" srcId="{78156042-808C-4FAA-B047-B79D321DCB60}" destId="{288EDC5B-320A-41A3-A510-3B599D7F3C3E}" srcOrd="8" destOrd="0" presId="urn:microsoft.com/office/officeart/2005/8/layout/default"/>
    <dgm:cxn modelId="{AAE9F060-B53C-4A43-A89D-1A9977925A0B}" type="presParOf" srcId="{78156042-808C-4FAA-B047-B79D321DCB60}" destId="{9BA50770-2522-4AF1-81FE-A2EFB8DA11C8}" srcOrd="9" destOrd="0" presId="urn:microsoft.com/office/officeart/2005/8/layout/default"/>
    <dgm:cxn modelId="{27379FB0-96E7-4032-91B2-714C24FBAF59}" type="presParOf" srcId="{78156042-808C-4FAA-B047-B79D321DCB60}" destId="{6BE603F0-4205-4712-9C36-D4B1968302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C0BA-19C4-4C0F-AE69-7C220647C5B4}">
      <dsp:nvSpPr>
        <dsp:cNvPr id="0" name=""/>
        <dsp:cNvSpPr/>
      </dsp:nvSpPr>
      <dsp:spPr>
        <a:xfrm>
          <a:off x="4154556" y="1627685"/>
          <a:ext cx="2939378" cy="510140"/>
        </a:xfrm>
        <a:custGeom>
          <a:avLst/>
          <a:gdLst/>
          <a:ahLst/>
          <a:cxnLst/>
          <a:rect l="0" t="0" r="0" b="0"/>
          <a:pathLst>
            <a:path>
              <a:moveTo>
                <a:pt x="0" y="0"/>
              </a:moveTo>
              <a:lnTo>
                <a:pt x="0" y="255070"/>
              </a:lnTo>
              <a:lnTo>
                <a:pt x="2939378" y="255070"/>
              </a:lnTo>
              <a:lnTo>
                <a:pt x="2939378" y="51014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421B1A-EAF7-4366-B94C-17978195BBFB}">
      <dsp:nvSpPr>
        <dsp:cNvPr id="0" name=""/>
        <dsp:cNvSpPr/>
      </dsp:nvSpPr>
      <dsp:spPr>
        <a:xfrm>
          <a:off x="4108836" y="1627685"/>
          <a:ext cx="91440" cy="510140"/>
        </a:xfrm>
        <a:custGeom>
          <a:avLst/>
          <a:gdLst/>
          <a:ahLst/>
          <a:cxnLst/>
          <a:rect l="0" t="0" r="0" b="0"/>
          <a:pathLst>
            <a:path>
              <a:moveTo>
                <a:pt x="45720" y="0"/>
              </a:moveTo>
              <a:lnTo>
                <a:pt x="45720" y="51014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6A0CD-C45A-4718-A5EC-8EB19E68F099}">
      <dsp:nvSpPr>
        <dsp:cNvPr id="0" name=""/>
        <dsp:cNvSpPr/>
      </dsp:nvSpPr>
      <dsp:spPr>
        <a:xfrm>
          <a:off x="1215177" y="1627685"/>
          <a:ext cx="2939378" cy="510140"/>
        </a:xfrm>
        <a:custGeom>
          <a:avLst/>
          <a:gdLst/>
          <a:ahLst/>
          <a:cxnLst/>
          <a:rect l="0" t="0" r="0" b="0"/>
          <a:pathLst>
            <a:path>
              <a:moveTo>
                <a:pt x="2939378" y="0"/>
              </a:moveTo>
              <a:lnTo>
                <a:pt x="2939378" y="255070"/>
              </a:lnTo>
              <a:lnTo>
                <a:pt x="0" y="255070"/>
              </a:lnTo>
              <a:lnTo>
                <a:pt x="0" y="51014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39BDCD-4E32-4471-85C8-60E83D1C884C}">
      <dsp:nvSpPr>
        <dsp:cNvPr id="0" name=""/>
        <dsp:cNvSpPr/>
      </dsp:nvSpPr>
      <dsp:spPr>
        <a:xfrm>
          <a:off x="2939936" y="413066"/>
          <a:ext cx="2429238" cy="121461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kern="1200" dirty="0"/>
            <a:t>Mesures relatives à l’espace public
</a:t>
          </a:r>
          <a:endParaRPr lang="it-IT" sz="1900" kern="1200" dirty="0"/>
        </a:p>
      </dsp:txBody>
      <dsp:txXfrm>
        <a:off x="2939936" y="413066"/>
        <a:ext cx="2429238" cy="1214619"/>
      </dsp:txXfrm>
    </dsp:sp>
    <dsp:sp modelId="{664F31F0-E69D-49C2-B82D-4D3C13DCDCB0}">
      <dsp:nvSpPr>
        <dsp:cNvPr id="0" name=""/>
        <dsp:cNvSpPr/>
      </dsp:nvSpPr>
      <dsp:spPr>
        <a:xfrm>
          <a:off x="557" y="2137825"/>
          <a:ext cx="2429238" cy="121461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mj-lt"/>
            <a:buNone/>
          </a:pPr>
          <a:r>
            <a:rPr lang="fr-FR" sz="1900" b="0" i="1" u="none" kern="1200" dirty="0"/>
            <a:t>Chargement et quais de chargement
</a:t>
          </a:r>
          <a:endParaRPr lang="it-IT" sz="1900" kern="1200" dirty="0"/>
        </a:p>
      </dsp:txBody>
      <dsp:txXfrm>
        <a:off x="557" y="2137825"/>
        <a:ext cx="2429238" cy="1214619"/>
      </dsp:txXfrm>
    </dsp:sp>
    <dsp:sp modelId="{DB001D25-0695-43AD-9161-FE58CC8DC2BA}">
      <dsp:nvSpPr>
        <dsp:cNvPr id="0" name=""/>
        <dsp:cNvSpPr/>
      </dsp:nvSpPr>
      <dsp:spPr>
        <a:xfrm>
          <a:off x="2939936" y="2137825"/>
          <a:ext cx="2429238" cy="121461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mj-lt"/>
            <a:buNone/>
          </a:pPr>
          <a:r>
            <a:rPr lang="fr-FR" sz="1900" b="0" i="1" u="none" kern="1200" dirty="0"/>
            <a:t>Zones à trafic limité (LTZ)/ Zones à faibles émissions/Zones à zéro émission</a:t>
          </a:r>
          <a:endParaRPr lang="it-IT" sz="1900" b="0" i="1" u="none" kern="1200" dirty="0"/>
        </a:p>
      </dsp:txBody>
      <dsp:txXfrm>
        <a:off x="2939936" y="2137825"/>
        <a:ext cx="2429238" cy="1214619"/>
      </dsp:txXfrm>
    </dsp:sp>
    <dsp:sp modelId="{CAD9D88A-CE07-4E6A-BAFB-5C88EB0BBE91}">
      <dsp:nvSpPr>
        <dsp:cNvPr id="0" name=""/>
        <dsp:cNvSpPr/>
      </dsp:nvSpPr>
      <dsp:spPr>
        <a:xfrm>
          <a:off x="5879315" y="2137825"/>
          <a:ext cx="2429238" cy="121461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mj-lt"/>
            <a:buNone/>
          </a:pPr>
          <a:r>
            <a:rPr lang="it-IT" sz="1900" b="0" i="1" u="none" kern="1200" dirty="0"/>
            <a:t>Itinéraires de fret
</a:t>
          </a:r>
        </a:p>
      </dsp:txBody>
      <dsp:txXfrm>
        <a:off x="5879315" y="2137825"/>
        <a:ext cx="2429238" cy="1214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66384-BE9D-4202-A062-AE445A979D65}">
      <dsp:nvSpPr>
        <dsp:cNvPr id="0" name=""/>
        <dsp:cNvSpPr/>
      </dsp:nvSpPr>
      <dsp:spPr>
        <a:xfrm>
          <a:off x="1011" y="317050"/>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kern="1200" dirty="0"/>
            <a:t>Zones </a:t>
          </a:r>
          <a:r>
            <a:rPr lang="en-US" sz="1100" kern="1200" dirty="0" err="1"/>
            <a:t>environnementales</a:t>
          </a:r>
          <a:endParaRPr lang="it-IT" sz="1100" kern="1200" dirty="0"/>
        </a:p>
      </dsp:txBody>
      <dsp:txXfrm>
        <a:off x="1011" y="317050"/>
        <a:ext cx="1275054" cy="765032"/>
      </dsp:txXfrm>
    </dsp:sp>
    <dsp:sp modelId="{DE2B1268-0779-4B37-A771-F011BE1E8001}">
      <dsp:nvSpPr>
        <dsp:cNvPr id="0" name=""/>
        <dsp:cNvSpPr/>
      </dsp:nvSpPr>
      <dsp:spPr>
        <a:xfrm>
          <a:off x="1403571" y="317050"/>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Umweltzonen</a:t>
          </a:r>
          <a:r>
            <a:rPr lang="en-US" sz="1100" kern="1200" dirty="0"/>
            <a:t> (Germany)</a:t>
          </a:r>
        </a:p>
      </dsp:txBody>
      <dsp:txXfrm>
        <a:off x="1403571" y="317050"/>
        <a:ext cx="1275054" cy="765032"/>
      </dsp:txXfrm>
    </dsp:sp>
    <dsp:sp modelId="{EC0A2FFD-0971-402A-9E6A-AC1DFC6DB1BB}">
      <dsp:nvSpPr>
        <dsp:cNvPr id="0" name=""/>
        <dsp:cNvSpPr/>
      </dsp:nvSpPr>
      <dsp:spPr>
        <a:xfrm>
          <a:off x="2806131" y="317050"/>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Milieuzones</a:t>
          </a:r>
          <a:r>
            <a:rPr lang="en-US" sz="1100" kern="1200" dirty="0"/>
            <a:t> (Netherlands)</a:t>
          </a:r>
        </a:p>
      </dsp:txBody>
      <dsp:txXfrm>
        <a:off x="2806131" y="317050"/>
        <a:ext cx="1275054" cy="765032"/>
      </dsp:txXfrm>
    </dsp:sp>
    <dsp:sp modelId="{05274C42-912A-4FD4-A015-94AA512430C0}">
      <dsp:nvSpPr>
        <dsp:cNvPr id="0" name=""/>
        <dsp:cNvSpPr/>
      </dsp:nvSpPr>
      <dsp:spPr>
        <a:xfrm>
          <a:off x="4208690" y="317050"/>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ZCR, Zone à Circulation Restreinte (France)</a:t>
          </a:r>
          <a:endParaRPr lang="en-US" sz="1100" kern="1200" dirty="0"/>
        </a:p>
      </dsp:txBody>
      <dsp:txXfrm>
        <a:off x="4208690" y="317050"/>
        <a:ext cx="1275054" cy="765032"/>
      </dsp:txXfrm>
    </dsp:sp>
    <dsp:sp modelId="{D988A115-3A09-4107-B7AE-93E3719AF98A}">
      <dsp:nvSpPr>
        <dsp:cNvPr id="0" name=""/>
        <dsp:cNvSpPr/>
      </dsp:nvSpPr>
      <dsp:spPr>
        <a:xfrm>
          <a:off x="5611250" y="317050"/>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Lage-emissiezone (Belgium)</a:t>
          </a:r>
          <a:endParaRPr lang="en-US" sz="1100" kern="1200" dirty="0"/>
        </a:p>
      </dsp:txBody>
      <dsp:txXfrm>
        <a:off x="5611250" y="317050"/>
        <a:ext cx="1275054" cy="765032"/>
      </dsp:txXfrm>
    </dsp:sp>
    <dsp:sp modelId="{8C04981B-3E78-4950-8D8E-144ED1A09B84}">
      <dsp:nvSpPr>
        <dsp:cNvPr id="0" name=""/>
        <dsp:cNvSpPr/>
      </dsp:nvSpPr>
      <dsp:spPr>
        <a:xfrm>
          <a:off x="7013809" y="317050"/>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Clean Air Zones (England)</a:t>
          </a:r>
          <a:endParaRPr lang="en-US" sz="1100" kern="1200" dirty="0"/>
        </a:p>
      </dsp:txBody>
      <dsp:txXfrm>
        <a:off x="7013809" y="317050"/>
        <a:ext cx="1275054" cy="765032"/>
      </dsp:txXfrm>
    </dsp:sp>
    <dsp:sp modelId="{0DBCF465-711E-4D0E-A4CE-4868FAC1B0F2}">
      <dsp:nvSpPr>
        <dsp:cNvPr id="0" name=""/>
        <dsp:cNvSpPr/>
      </dsp:nvSpPr>
      <dsp:spPr>
        <a:xfrm>
          <a:off x="702291" y="1209588"/>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Miljøzone</a:t>
          </a:r>
          <a:r>
            <a:rPr lang="en-US" sz="1100" kern="1200" dirty="0"/>
            <a:t> (Denmark)</a:t>
          </a:r>
        </a:p>
      </dsp:txBody>
      <dsp:txXfrm>
        <a:off x="702291" y="1209588"/>
        <a:ext cx="1275054" cy="765032"/>
      </dsp:txXfrm>
    </dsp:sp>
    <dsp:sp modelId="{4CFCDD45-6659-4B2D-B8E8-9199ABFF3A9B}">
      <dsp:nvSpPr>
        <dsp:cNvPr id="0" name=""/>
        <dsp:cNvSpPr/>
      </dsp:nvSpPr>
      <dsp:spPr>
        <a:xfrm>
          <a:off x="2104851" y="1209588"/>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Miljözon</a:t>
          </a:r>
          <a:r>
            <a:rPr lang="en-US" sz="1100" kern="1200" dirty="0"/>
            <a:t> (Sweden)</a:t>
          </a:r>
        </a:p>
      </dsp:txBody>
      <dsp:txXfrm>
        <a:off x="2104851" y="1209588"/>
        <a:ext cx="1275054" cy="765032"/>
      </dsp:txXfrm>
    </dsp:sp>
    <dsp:sp modelId="{428C1726-88B1-4C1B-987E-87CED54E7F7A}">
      <dsp:nvSpPr>
        <dsp:cNvPr id="0" name=""/>
        <dsp:cNvSpPr/>
      </dsp:nvSpPr>
      <dsp:spPr>
        <a:xfrm>
          <a:off x="3507410" y="1209588"/>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Lavutslippssone</a:t>
          </a:r>
          <a:r>
            <a:rPr lang="en-US" sz="1100" kern="1200" dirty="0"/>
            <a:t> (Norway)</a:t>
          </a:r>
        </a:p>
      </dsp:txBody>
      <dsp:txXfrm>
        <a:off x="3507410" y="1209588"/>
        <a:ext cx="1275054" cy="765032"/>
      </dsp:txXfrm>
    </dsp:sp>
    <dsp:sp modelId="{B8B530B7-FBE8-4440-8FDC-C4428B19CB4B}">
      <dsp:nvSpPr>
        <dsp:cNvPr id="0" name=""/>
        <dsp:cNvSpPr/>
      </dsp:nvSpPr>
      <dsp:spPr>
        <a:xfrm>
          <a:off x="4909970" y="1209588"/>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Alacsony Kibocsátási Övezet (Hungary)</a:t>
          </a:r>
          <a:endParaRPr lang="en-US" sz="1100" kern="1200" dirty="0"/>
        </a:p>
      </dsp:txBody>
      <dsp:txXfrm>
        <a:off x="4909970" y="1209588"/>
        <a:ext cx="1275054" cy="765032"/>
      </dsp:txXfrm>
    </dsp:sp>
    <dsp:sp modelId="{7D08846B-28D8-4BD1-B8E5-5BD4E88BE5A4}">
      <dsp:nvSpPr>
        <dsp:cNvPr id="0" name=""/>
        <dsp:cNvSpPr/>
      </dsp:nvSpPr>
      <dsp:spPr>
        <a:xfrm>
          <a:off x="6312530" y="1209588"/>
          <a:ext cx="1275054" cy="7650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ZTL ambiente (Italy)</a:t>
          </a:r>
          <a:endParaRPr lang="en-US" sz="1100" b="0" i="0" u="none" strike="noStrike" kern="1200" cap="none" dirty="0">
            <a:latin typeface="Arial"/>
            <a:ea typeface="Arial"/>
            <a:cs typeface="Arial"/>
            <a:sym typeface="Arial"/>
          </a:endParaRPr>
        </a:p>
      </dsp:txBody>
      <dsp:txXfrm>
        <a:off x="6312530" y="1209588"/>
        <a:ext cx="1275054" cy="765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96800-A3EE-465C-911D-B8FC7032262E}">
      <dsp:nvSpPr>
        <dsp:cNvPr id="0" name=""/>
        <dsp:cNvSpPr/>
      </dsp:nvSpPr>
      <dsp:spPr>
        <a:xfrm>
          <a:off x="348306" y="2388"/>
          <a:ext cx="2461586" cy="1476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fr-FR" sz="1300" kern="1200" dirty="0"/>
            <a:t>Atteindre les objectifs de décarbonisation</a:t>
          </a:r>
          <a:endParaRPr lang="it-IT" sz="1300" kern="1200" dirty="0"/>
        </a:p>
      </dsp:txBody>
      <dsp:txXfrm>
        <a:off x="348306" y="2388"/>
        <a:ext cx="2461586" cy="1476951"/>
      </dsp:txXfrm>
    </dsp:sp>
    <dsp:sp modelId="{42A13922-CE86-40B9-B4B4-F94B38664E15}">
      <dsp:nvSpPr>
        <dsp:cNvPr id="0" name=""/>
        <dsp:cNvSpPr/>
      </dsp:nvSpPr>
      <dsp:spPr>
        <a:xfrm>
          <a:off x="3056051" y="2388"/>
          <a:ext cx="2461586" cy="1476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fr-FR" sz="1300" kern="1200" dirty="0"/>
            <a:t>Réduire les points chauds de pollution atmosphérique et sonore pour améliorer l’équité et la santé des communautés défavorisées</a:t>
          </a:r>
          <a:endParaRPr lang="it-IT" sz="1300" kern="1200" dirty="0"/>
        </a:p>
      </dsp:txBody>
      <dsp:txXfrm>
        <a:off x="3056051" y="2388"/>
        <a:ext cx="2461586" cy="1476951"/>
      </dsp:txXfrm>
    </dsp:sp>
    <dsp:sp modelId="{6628F82E-20CC-48CB-999D-20EC862D1EBB}">
      <dsp:nvSpPr>
        <dsp:cNvPr id="0" name=""/>
        <dsp:cNvSpPr/>
      </dsp:nvSpPr>
      <dsp:spPr>
        <a:xfrm>
          <a:off x="5763796" y="2388"/>
          <a:ext cx="2461586" cy="1476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fr-FR" sz="1300" kern="1200" dirty="0"/>
            <a:t>Réduire la congestion et améliorer l’efficacité</a:t>
          </a:r>
          <a:endParaRPr lang="it-IT" sz="1300" kern="1200" dirty="0"/>
        </a:p>
      </dsp:txBody>
      <dsp:txXfrm>
        <a:off x="5763796" y="2388"/>
        <a:ext cx="2461586" cy="1476951"/>
      </dsp:txXfrm>
    </dsp:sp>
    <dsp:sp modelId="{F0D872FC-2B22-4B8D-9C31-29DE9FEBD21A}">
      <dsp:nvSpPr>
        <dsp:cNvPr id="0" name=""/>
        <dsp:cNvSpPr/>
      </dsp:nvSpPr>
      <dsp:spPr>
        <a:xfrm>
          <a:off x="348306" y="1725498"/>
          <a:ext cx="2461586" cy="1476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err="1"/>
            <a:t>Créer</a:t>
          </a:r>
          <a:r>
            <a:rPr lang="en-US" sz="1300" kern="1200" dirty="0"/>
            <a:t> des </a:t>
          </a:r>
          <a:r>
            <a:rPr lang="en-US" sz="1300" kern="1200" dirty="0" err="1"/>
            <a:t>espaces</a:t>
          </a:r>
          <a:r>
            <a:rPr lang="en-US" sz="1300" kern="1200" dirty="0"/>
            <a:t> verts</a:t>
          </a:r>
          <a:endParaRPr lang="it-IT" sz="1300" kern="1200" dirty="0"/>
        </a:p>
      </dsp:txBody>
      <dsp:txXfrm>
        <a:off x="348306" y="1725498"/>
        <a:ext cx="2461586" cy="1476951"/>
      </dsp:txXfrm>
    </dsp:sp>
    <dsp:sp modelId="{288EDC5B-320A-41A3-A510-3B599D7F3C3E}">
      <dsp:nvSpPr>
        <dsp:cNvPr id="0" name=""/>
        <dsp:cNvSpPr/>
      </dsp:nvSpPr>
      <dsp:spPr>
        <a:xfrm>
          <a:off x="3056051" y="1725498"/>
          <a:ext cx="2461586" cy="1476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fr-FR" sz="1300" kern="1200" dirty="0"/>
            <a:t>Développer des quartiers plus vivables dans toute la ville</a:t>
          </a:r>
          <a:endParaRPr lang="it-IT" sz="1300" kern="1200" dirty="0"/>
        </a:p>
      </dsp:txBody>
      <dsp:txXfrm>
        <a:off x="3056051" y="1725498"/>
        <a:ext cx="2461586" cy="1476951"/>
      </dsp:txXfrm>
    </dsp:sp>
    <dsp:sp modelId="{6BE603F0-4205-4712-9C36-D4B196830225}">
      <dsp:nvSpPr>
        <dsp:cNvPr id="0" name=""/>
        <dsp:cNvSpPr/>
      </dsp:nvSpPr>
      <dsp:spPr>
        <a:xfrm>
          <a:off x="5763796" y="1725498"/>
          <a:ext cx="2461586" cy="1476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fr-FR" sz="1300" kern="1200" dirty="0"/>
            <a:t>Stimuler la demande de véhicules de transport de marchandises zéro émission, ce qui signalera aux constructeurs que le moment est venu de produire en série des véhicules zéro émission (VZE)</a:t>
          </a:r>
          <a:endParaRPr lang="it-IT" sz="1300" kern="1200" dirty="0"/>
        </a:p>
      </dsp:txBody>
      <dsp:txXfrm>
        <a:off x="5763796" y="1725498"/>
        <a:ext cx="2461586" cy="14769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212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447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419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416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387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6001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4493BF4B-4F4C-A82D-922A-3C9A5627C05A}"/>
              </a:ext>
            </a:extLst>
          </p:cNvPr>
          <p:cNvSpPr txBox="1"/>
          <p:nvPr userDrawn="1"/>
        </p:nvSpPr>
        <p:spPr>
          <a:xfrm>
            <a:off x="2263339" y="6425328"/>
            <a:ext cx="4511380" cy="365125"/>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cea.auto/fact/euro-standard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mune.bolzano.it/mobilita_context02.jsp?ID_LINK=4240&amp;page=4&amp;area=323&amp;id_context=2601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ivitas.eu/sites/default/files/2012_ec_study_on_urban_freight_transport_0.pdf" TargetMode="External"/><Relationship Id="rId5" Type="http://schemas.openxmlformats.org/officeDocument/2006/relationships/hyperlink" Target="https://www.polisnetwork.eu/news/how-to-guide-zero-emission-zones-freight/" TargetMode="External"/><Relationship Id="rId4" Type="http://schemas.openxmlformats.org/officeDocument/2006/relationships/hyperlink" Target="https://urbanaccessregulations.eu/low-emission-zones-mai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dirty="0">
                <a:solidFill>
                  <a:schemeClr val="lt1"/>
                </a:solidFill>
              </a:rPr>
              <a:t>1</a:t>
            </a:r>
            <a:r>
              <a:rPr lang="es-ES" sz="3200" b="1" i="0" u="none" strike="noStrike" cap="none" dirty="0">
                <a:solidFill>
                  <a:schemeClr val="lt1"/>
                </a:solidFill>
                <a:latin typeface="Arial"/>
                <a:ea typeface="Arial"/>
                <a:cs typeface="Arial"/>
                <a:sym typeface="Arial"/>
              </a:rPr>
              <a:t>.</a:t>
            </a:r>
            <a:r>
              <a:rPr lang="es-ES" sz="3200" b="1" dirty="0">
                <a:solidFill>
                  <a:schemeClr val="lt1"/>
                </a:solidFill>
              </a:rPr>
              <a:t>4</a:t>
            </a:r>
            <a:r>
              <a:rPr lang="es-ES" sz="3200" b="1" i="0" u="none" strike="noStrike" cap="none" dirty="0">
                <a:solidFill>
                  <a:schemeClr val="lt1"/>
                </a:solidFill>
                <a:latin typeface="Arial"/>
                <a:ea typeface="Arial"/>
                <a:cs typeface="Arial"/>
                <a:sym typeface="Arial"/>
              </a:rPr>
              <a:t>.</a:t>
            </a:r>
            <a:r>
              <a:rPr lang="es-ES" sz="3200" b="1" dirty="0">
                <a:solidFill>
                  <a:schemeClr val="lt1"/>
                </a:solidFill>
              </a:rPr>
              <a:t>3</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dirty="0" err="1">
                <a:solidFill>
                  <a:schemeClr val="dk1"/>
                </a:solidFill>
              </a:rPr>
              <a:t>Partage</a:t>
            </a:r>
            <a:r>
              <a:rPr lang="es-ES" sz="4000" b="1" dirty="0">
                <a:solidFill>
                  <a:schemeClr val="dk1"/>
                </a:solidFill>
              </a:rPr>
              <a:t> de </a:t>
            </a:r>
            <a:r>
              <a:rPr lang="es-ES" sz="4000" b="1" dirty="0" err="1">
                <a:solidFill>
                  <a:schemeClr val="dk1"/>
                </a:solidFill>
              </a:rPr>
              <a:t>l’espace</a:t>
            </a:r>
            <a:r>
              <a:rPr lang="es-ES" sz="4000" b="1" dirty="0">
                <a:solidFill>
                  <a:schemeClr val="dk1"/>
                </a:solidFill>
              </a:rPr>
              <a:t> </a:t>
            </a:r>
            <a:r>
              <a:rPr lang="es-ES" sz="4000" b="1" dirty="0" err="1">
                <a:solidFill>
                  <a:schemeClr val="dk1"/>
                </a:solidFill>
              </a:rPr>
              <a:t>public</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707846"/>
          </a:xfrm>
          <a:prstGeom prst="rect">
            <a:avLst/>
          </a:prstGeom>
          <a:solidFill>
            <a:srgbClr val="18C320"/>
          </a:solidFill>
          <a:ln>
            <a:noFill/>
          </a:ln>
        </p:spPr>
        <p:txBody>
          <a:bodyPr spcFirstLastPara="1" wrap="square" lIns="91425" tIns="45700" rIns="91425" bIns="45700" anchor="t" anchorCtr="0">
            <a:spAutoFit/>
          </a:bodyPr>
          <a:lstStyle/>
          <a:p>
            <a:pPr lvl="0" algn="r">
              <a:buSzPts val="2000"/>
            </a:pPr>
            <a:r>
              <a:rPr lang="fr-FR" sz="2000" b="1" dirty="0">
                <a:solidFill>
                  <a:schemeClr val="lt1"/>
                </a:solidFill>
              </a:rPr>
              <a:t>CHAPITRE 1 : L’environnement de la logistique de Last Mile Distribution</a:t>
            </a:r>
            <a:endParaRP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707846"/>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ctr">
              <a:buSzPts val="2000"/>
            </a:pPr>
            <a:r>
              <a:rPr lang="fr-FR" sz="2000" b="1">
                <a:solidFill>
                  <a:schemeClr val="dk1"/>
                </a:solidFill>
              </a:rPr>
              <a:t>UNITÉ </a:t>
            </a:r>
            <a:r>
              <a:rPr lang="fr-FR" sz="2000" b="1" dirty="0">
                <a:solidFill>
                  <a:schemeClr val="dk1"/>
                </a:solidFill>
              </a:rPr>
              <a:t>4 : Caractéristiques et complexité de la logistique du </a:t>
            </a:r>
            <a:r>
              <a:rPr lang="fr-FR" sz="2000" b="1">
                <a:solidFill>
                  <a:schemeClr val="dk1"/>
                </a:solidFill>
              </a:rPr>
              <a:t>fret urbain</a:t>
            </a:r>
            <a:endParaRPr sz="2000" b="1" i="0" u="none" strike="noStrike" cap="none" dirty="0">
              <a:solidFill>
                <a:schemeClr val="dk1"/>
              </a:solidFill>
              <a:latin typeface="Arial"/>
              <a:ea typeface="Arial"/>
              <a:cs typeface="Arial"/>
              <a:sym typeface="Arial"/>
            </a:endParaRPr>
          </a:p>
        </p:txBody>
      </p:sp>
      <p:sp>
        <p:nvSpPr>
          <p:cNvPr id="2" name="Titre 1">
            <a:extLst>
              <a:ext uri="{FF2B5EF4-FFF2-40B4-BE49-F238E27FC236}">
                <a16:creationId xmlns:a16="http://schemas.microsoft.com/office/drawing/2014/main" id="{BE15FABA-DEA9-49D4-DA7B-34E733997756}"/>
              </a:ext>
            </a:extLst>
          </p:cNvPr>
          <p:cNvSpPr>
            <a:spLocks noGrp="1"/>
          </p:cNvSpPr>
          <p:nvPr>
            <p:ph type="title" idx="4294967295"/>
          </p:nvPr>
        </p:nvSpPr>
        <p:spPr>
          <a:xfrm>
            <a:off x="628650" y="-1325563"/>
            <a:ext cx="7886700" cy="1325563"/>
          </a:xfrm>
          <a:prstGeom prst="rect">
            <a:avLst/>
          </a:prstGeom>
        </p:spPr>
        <p:txBody>
          <a:bodyPr anchor="b"/>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6. </a:t>
            </a:r>
            <a:r>
              <a:rPr lang="fr-FR" sz="2400" dirty="0">
                <a:solidFill>
                  <a:schemeClr val="lt1"/>
                </a:solidFill>
              </a:rPr>
              <a:t>Zones zéro émission: définition et raisons</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74728" y="1958795"/>
            <a:ext cx="8289877" cy="830956"/>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zones zéro émission (ZEZ) sont des zones dans lesquelles seuls les véhicules à zéro émission peuvent entrer (par exemple, les vélos, les voitures électriques)
Pourquoi une ZEZ devrait-elle être mise en place ?</a:t>
            </a:r>
            <a:endParaRPr lang="en-US" sz="1600" dirty="0">
              <a:solidFill>
                <a:schemeClr val="dk1"/>
              </a:solidFill>
            </a:endParaRPr>
          </a:p>
        </p:txBody>
      </p:sp>
      <p:graphicFrame>
        <p:nvGraphicFramePr>
          <p:cNvPr id="5" name="Diagramma 4">
            <a:extLst>
              <a:ext uri="{FF2B5EF4-FFF2-40B4-BE49-F238E27FC236}">
                <a16:creationId xmlns:a16="http://schemas.microsoft.com/office/drawing/2014/main" id="{03F7DF06-A5E9-4B3D-80D8-4A9409C9A7EB}"/>
              </a:ext>
            </a:extLst>
          </p:cNvPr>
          <p:cNvGraphicFramePr/>
          <p:nvPr>
            <p:extLst>
              <p:ext uri="{D42A27DB-BD31-4B8C-83A1-F6EECF244321}">
                <p14:modId xmlns:p14="http://schemas.microsoft.com/office/powerpoint/2010/main" val="1985321187"/>
              </p:ext>
            </p:extLst>
          </p:nvPr>
        </p:nvGraphicFramePr>
        <p:xfrm>
          <a:off x="348369" y="3045040"/>
          <a:ext cx="8573689" cy="3204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4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7. </a:t>
            </a:r>
            <a:r>
              <a:rPr lang="fr-FR" sz="2400" dirty="0">
                <a:solidFill>
                  <a:schemeClr val="lt1"/>
                </a:solidFill>
              </a:rPr>
              <a:t>Comment mettre en œuvre une ZEZ</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285531" y="1494422"/>
            <a:ext cx="8510100" cy="2308284"/>
          </a:xfrm>
          <a:prstGeom prst="rect">
            <a:avLst/>
          </a:prstGeom>
          <a:noFill/>
          <a:ln>
            <a:noFill/>
          </a:ln>
        </p:spPr>
        <p:txBody>
          <a:bodyPr spcFirstLastPara="1" wrap="square" lIns="91425" tIns="45700" rIns="91425" bIns="45700" anchor="t" anchorCtr="0">
            <a:spAutoFit/>
          </a:bodyPr>
          <a:lstStyle/>
          <a:p>
            <a:pPr marL="342900" lvl="1" indent="-342900">
              <a:buFont typeface="Arial" panose="020B0604020202020204" pitchFamily="34" charset="0"/>
              <a:buChar char="•"/>
            </a:pPr>
            <a:r>
              <a:rPr lang="fr-FR" sz="1600" dirty="0">
                <a:solidFill>
                  <a:schemeClr val="dk1"/>
                </a:solidFill>
              </a:rPr>
              <a:t>Supprimer la circulation et le moteur à combustion interne du véhicule (essence, diesel, moteur à essence).
Renforcer la réglementation d’accès basée sur les normes Euro pour que les véhicules deviennent une ZEZ
Les émissions des véhicules sont classées en Europe selon les « normes Euro » en fonction de leurs émissions
Une zone piétonne où les véhicules autorisés sont zéro émission serait un type de ZEZ.
Certaines ZEZ, par exemple aux Pays-Bas, sont ZEZ-</a:t>
            </a:r>
            <a:r>
              <a:rPr lang="fr-FR" sz="1600" dirty="0" err="1">
                <a:solidFill>
                  <a:schemeClr val="dk1"/>
                </a:solidFill>
              </a:rPr>
              <a:t>logistics</a:t>
            </a:r>
            <a:r>
              <a:rPr lang="fr-FR" sz="1600" dirty="0">
                <a:solidFill>
                  <a:schemeClr val="dk1"/>
                </a:solidFill>
              </a:rPr>
              <a:t>, où les véhicules de livraison doivent être zéro émission.</a:t>
            </a:r>
            <a:endParaRPr lang="en-US" sz="1600" dirty="0">
              <a:solidFill>
                <a:schemeClr val="dk1"/>
              </a:solidFill>
            </a:endParaRPr>
          </a:p>
        </p:txBody>
      </p:sp>
      <p:pic>
        <p:nvPicPr>
          <p:cNvPr id="1026" name="Picture 2">
            <a:extLst>
              <a:ext uri="{FF2B5EF4-FFF2-40B4-BE49-F238E27FC236}">
                <a16:creationId xmlns:a16="http://schemas.microsoft.com/office/drawing/2014/main" id="{43F7124A-A43D-4B8A-A2CC-1C27AC665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714" y="3776753"/>
            <a:ext cx="5910572" cy="2724405"/>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78;g10b78f225a7_0_23">
            <a:extLst>
              <a:ext uri="{FF2B5EF4-FFF2-40B4-BE49-F238E27FC236}">
                <a16:creationId xmlns:a16="http://schemas.microsoft.com/office/drawing/2014/main" id="{6FCD61D2-3054-4F21-AF06-366590042DC2}"/>
              </a:ext>
            </a:extLst>
          </p:cNvPr>
          <p:cNvSpPr txBox="1"/>
          <p:nvPr/>
        </p:nvSpPr>
        <p:spPr>
          <a:xfrm>
            <a:off x="285531" y="6519863"/>
            <a:ext cx="7981500" cy="307736"/>
          </a:xfrm>
          <a:prstGeom prst="rect">
            <a:avLst/>
          </a:prstGeom>
          <a:noFill/>
          <a:ln>
            <a:noFill/>
          </a:ln>
        </p:spPr>
        <p:txBody>
          <a:bodyPr spcFirstLastPara="1" wrap="square" lIns="91425" tIns="45700" rIns="91425" bIns="45700" anchor="t" anchorCtr="0">
            <a:spAutoFit/>
          </a:bodyPr>
          <a:lstStyle/>
          <a:p>
            <a:pPr lvl="0"/>
            <a:r>
              <a:rPr lang="es-ES" i="1" dirty="0" err="1"/>
              <a:t>Tableau</a:t>
            </a:r>
            <a:r>
              <a:rPr lang="es-ES" i="1" dirty="0"/>
              <a:t> de </a:t>
            </a:r>
            <a:r>
              <a:rPr lang="es-ES" sz="1400" b="0" i="1" u="none" strike="noStrike" cap="none" dirty="0">
                <a:solidFill>
                  <a:srgbClr val="000000"/>
                </a:solidFill>
                <a:latin typeface="Arial"/>
                <a:ea typeface="Arial"/>
                <a:cs typeface="Arial"/>
                <a:sym typeface="Arial"/>
                <a:hlinkClick r:id="rId4"/>
              </a:rPr>
              <a:t>https://www.acea.auto/fact/euro-standards/</a:t>
            </a:r>
            <a:r>
              <a:rPr lang="es-ES" sz="1400" b="0" i="1" u="none" strike="noStrike" cap="none" dirty="0">
                <a:solidFill>
                  <a:srgbClr val="000000"/>
                </a:solidFill>
                <a:latin typeface="Arial"/>
                <a:ea typeface="Arial"/>
                <a:cs typeface="Arial"/>
                <a:sym typeface="Arial"/>
              </a:rPr>
              <a:t>  </a:t>
            </a:r>
            <a:endParaRPr sz="14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8503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8. </a:t>
            </a:r>
            <a:r>
              <a:rPr lang="es-ES" sz="2400" dirty="0" err="1">
                <a:solidFill>
                  <a:schemeClr val="lt1"/>
                </a:solidFill>
              </a:rPr>
              <a:t>Itinéraires</a:t>
            </a:r>
            <a:r>
              <a:rPr lang="es-ES" sz="2400" dirty="0">
                <a:solidFill>
                  <a:schemeClr val="lt1"/>
                </a:solidFill>
              </a:rPr>
              <a:t> de </a:t>
            </a:r>
            <a:r>
              <a:rPr lang="es-ES" sz="2400" dirty="0" err="1">
                <a:solidFill>
                  <a:schemeClr val="lt1"/>
                </a:solidFill>
              </a:rPr>
              <a:t>fret</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95642" y="1674709"/>
            <a:ext cx="8289877" cy="4278054"/>
          </a:xfrm>
          <a:prstGeom prst="rect">
            <a:avLst/>
          </a:prstGeom>
          <a:noFill/>
          <a:ln>
            <a:noFill/>
          </a:ln>
        </p:spPr>
        <p:txBody>
          <a:bodyPr spcFirstLastPara="1" wrap="square" lIns="91425" tIns="45700" rIns="91425" bIns="45700" anchor="t" anchorCtr="0">
            <a:spAutoFit/>
          </a:bodyPr>
          <a:lstStyle/>
          <a:p>
            <a:pPr marL="285750" lvl="1" indent="-285750">
              <a:buFont typeface="Arial" panose="020B0604020202020204" pitchFamily="34" charset="0"/>
              <a:buChar char="•"/>
            </a:pPr>
            <a:r>
              <a:rPr lang="fr-FR" sz="1600" dirty="0">
                <a:solidFill>
                  <a:schemeClr val="dk1"/>
                </a:solidFill>
              </a:rPr>
              <a:t>Réglementer les itinéraires des véhicules de transport de marchandises dans une zone urbaine. Il fait partie des mesures de régulation de la circulation visant à limiter les conflits entre voitures et véhicules de marchandises.
L’objectif principal est d’améliorer l’efficacité des livraisons de fret grâce à la signalisation des véhicules de fret et à l’accès aux pôles de transport, aux centres-villes ou aux zones industrielles
Il permet une augmentation significative de la vitesse commerciale et une réduction du trafic
Développements possibles grâce aux applications informatiques pour l’acheminement en temps réel des véhicules
Problèmes et obstacles au développement de la mesure</a:t>
            </a:r>
          </a:p>
          <a:p>
            <a:pPr marL="285750" lvl="3" indent="-285750">
              <a:buFont typeface="Wingdings" panose="05000000000000000000" pitchFamily="2" charset="2"/>
              <a:buChar char="Ø"/>
            </a:pPr>
            <a:r>
              <a:rPr lang="fr-FR" sz="1600" dirty="0">
                <a:solidFill>
                  <a:schemeClr val="dk1"/>
                </a:solidFill>
              </a:rPr>
              <a:t> Le réseau routier de la ville joue un rôle fondamental, ainsi que l’emplacement des zones logistiques car elles déterminent les itinéraires et les conflits éventuels avec la mobilité des passagers et des privés.
Plutôt que de réglementer les itinéraires, la Municipalité doit mettre en place un système de reconnaissance fiable (incluant un système de mise à jour en temps réel) pour permettre aux transporteurs de se conformer aux règles</a:t>
            </a:r>
            <a:endParaRPr lang="en-US" sz="1600" dirty="0">
              <a:solidFill>
                <a:schemeClr val="dk1"/>
              </a:solidFill>
            </a:endParaRPr>
          </a:p>
        </p:txBody>
      </p:sp>
    </p:spTree>
    <p:extLst>
      <p:ext uri="{BB962C8B-B14F-4D97-AF65-F5344CB8AC3E}">
        <p14:creationId xmlns:p14="http://schemas.microsoft.com/office/powerpoint/2010/main" val="375889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99417" cy="2769949"/>
          </a:xfrm>
          <a:prstGeom prst="rect">
            <a:avLst/>
          </a:prstGeom>
          <a:noFill/>
          <a:ln>
            <a:noFill/>
          </a:ln>
        </p:spPr>
        <p:txBody>
          <a:bodyPr spcFirstLastPara="1" wrap="square" lIns="91425" tIns="45700" rIns="91425" bIns="45700" anchor="t" anchorCtr="0">
            <a:spAutoFit/>
          </a:bodyPr>
          <a:lstStyle/>
          <a:p>
            <a:pPr marL="228600" lvl="0" indent="-228600">
              <a:lnSpc>
                <a:spcPct val="150000"/>
              </a:lnSpc>
              <a:buSzPts val="1200"/>
              <a:buFont typeface="Arial"/>
              <a:buAutoNum type="arabicParenBoth"/>
            </a:pPr>
            <a:r>
              <a:rPr lang="es-ES" sz="1200" i="1" dirty="0" err="1"/>
              <a:t>Pho</a:t>
            </a:r>
            <a:r>
              <a:rPr lang="fr-FR" sz="1200" i="1" dirty="0"/>
              <a:t>tos de la municipalité de Bolzano </a:t>
            </a:r>
            <a:r>
              <a:rPr lang="es-ES" sz="1200" b="0" i="1" u="none" strike="noStrike" cap="none" dirty="0">
                <a:solidFill>
                  <a:srgbClr val="000000"/>
                </a:solidFill>
                <a:latin typeface="Arial"/>
                <a:ea typeface="Arial"/>
                <a:cs typeface="Arial"/>
                <a:sym typeface="Arial"/>
                <a:hlinkClick r:id="rId3"/>
              </a:rPr>
              <a:t>https://www.comune.bolzano.it/mobilita_context02.jsp?ID_LINK=4240&amp;page=4&amp;area=323&amp;id_context=26014</a:t>
            </a:r>
            <a:r>
              <a:rPr lang="es-ES" sz="1200" b="0" i="1" u="none" strike="noStrike" cap="none" dirty="0">
                <a:solidFill>
                  <a:srgbClr val="000000"/>
                </a:solidFill>
                <a:latin typeface="Arial"/>
                <a:ea typeface="Arial"/>
                <a:cs typeface="Arial"/>
                <a:sym typeface="Arial"/>
              </a:rPr>
              <a:t> </a:t>
            </a:r>
          </a:p>
          <a:p>
            <a:pPr marL="228600" marR="0" lvl="0" indent="-228600" algn="l" rtl="0">
              <a:lnSpc>
                <a:spcPct val="150000"/>
              </a:lnSpc>
              <a:spcBef>
                <a:spcPts val="0"/>
              </a:spcBef>
              <a:spcAft>
                <a:spcPts val="0"/>
              </a:spcAft>
              <a:buClr>
                <a:srgbClr val="000000"/>
              </a:buClr>
              <a:buSzPts val="1200"/>
              <a:buFont typeface="Arial"/>
              <a:buAutoNum type="arabicParenBoth"/>
            </a:pPr>
            <a:r>
              <a:rPr lang="en-US" sz="1200" b="0" i="0" u="none" strike="noStrike" cap="none" dirty="0">
                <a:solidFill>
                  <a:srgbClr val="000000"/>
                </a:solidFill>
                <a:latin typeface="Arial"/>
                <a:ea typeface="Arial"/>
                <a:cs typeface="Arial"/>
                <a:sym typeface="Arial"/>
              </a:rPr>
              <a:t>Urban Access Regulations in Europe </a:t>
            </a:r>
            <a:r>
              <a:rPr lang="es-ES" sz="1200" b="0" i="0" u="none" strike="noStrike" cap="none" dirty="0">
                <a:solidFill>
                  <a:srgbClr val="000000"/>
                </a:solidFill>
                <a:latin typeface="Arial"/>
                <a:ea typeface="Arial"/>
                <a:cs typeface="Arial"/>
                <a:sym typeface="Arial"/>
                <a:hlinkClick r:id="rId4"/>
              </a:rPr>
              <a:t>https://urbanaccessregulations.eu/low-emission-zones-main</a:t>
            </a:r>
            <a:r>
              <a:rPr lang="es-ES" sz="1200" b="0" i="0" u="none" strike="noStrike" cap="none" dirty="0">
                <a:solidFill>
                  <a:srgbClr val="000000"/>
                </a:solidFill>
                <a:latin typeface="Arial"/>
                <a:ea typeface="Arial"/>
                <a:cs typeface="Arial"/>
                <a:sym typeface="Arial"/>
              </a:rPr>
              <a:t> </a:t>
            </a:r>
            <a:endParaRPr lang="es-ES" sz="1200" b="0" i="0" u="none" strike="noStrike" cap="none" dirty="0">
              <a:solidFill>
                <a:srgbClr val="000000"/>
              </a:solidFill>
              <a:latin typeface="Arial"/>
              <a:ea typeface="Arial"/>
              <a:cs typeface="Arial"/>
              <a:sym typeface="Arial"/>
              <a:hlinkClick r:id="rId5"/>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dirty="0">
                <a:solidFill>
                  <a:srgbClr val="000000"/>
                </a:solidFill>
                <a:latin typeface="Arial"/>
                <a:ea typeface="Arial"/>
                <a:cs typeface="Arial"/>
                <a:sym typeface="Arial"/>
              </a:rPr>
              <a:t>POLIS, Transport Decarbonisation Alliance (TDA), C40 cities (2020) </a:t>
            </a:r>
            <a:r>
              <a:rPr lang="en-US" sz="1200" b="0" i="0" u="none" strike="noStrike" cap="none" dirty="0">
                <a:solidFill>
                  <a:srgbClr val="000000"/>
                </a:solidFill>
                <a:latin typeface="Arial"/>
                <a:ea typeface="Arial"/>
                <a:cs typeface="Arial"/>
                <a:sym typeface="Arial"/>
              </a:rPr>
              <a:t>How-to Guide, "Zero-Emission Zones: Don’t Wait to start with Freight</a:t>
            </a:r>
            <a:r>
              <a:rPr lang="en-US" sz="1200" b="0" i="0" u="none" strike="noStrike" cap="none" dirty="0">
                <a:solidFill>
                  <a:srgbClr val="000000"/>
                </a:solidFill>
                <a:latin typeface="Arial"/>
                <a:ea typeface="Arial"/>
                <a:cs typeface="Arial"/>
                <a:sym typeface="Arial"/>
                <a:hlinkClick r:id="rId5"/>
              </a:rPr>
              <a:t>“</a:t>
            </a:r>
            <a:r>
              <a:rPr lang="en-US" sz="1200" b="0" i="0" u="none" strike="noStrike" cap="none" dirty="0">
                <a:solidFill>
                  <a:srgbClr val="000000"/>
                </a:solidFill>
                <a:latin typeface="Arial"/>
                <a:ea typeface="Arial"/>
                <a:cs typeface="Arial"/>
                <a:sym typeface="Arial"/>
              </a:rPr>
              <a:t> </a:t>
            </a:r>
            <a:r>
              <a:rPr lang="es-ES" sz="1200" b="0" i="0" u="none" strike="noStrike" cap="none" dirty="0">
                <a:solidFill>
                  <a:srgbClr val="000000"/>
                </a:solidFill>
                <a:latin typeface="Arial"/>
                <a:ea typeface="Arial"/>
                <a:cs typeface="Arial"/>
                <a:sym typeface="Arial"/>
                <a:hlinkClick r:id="rId5"/>
              </a:rPr>
              <a:t>https://www.polisnetwork.eu/news/how-to-guide-zero-emission-zones-freight/</a:t>
            </a:r>
            <a:r>
              <a:rPr lang="es-ES" sz="1200" b="0" i="0" u="none" strike="noStrike" cap="none" dirty="0">
                <a:solidFill>
                  <a:srgbClr val="000000"/>
                </a:solidFill>
                <a:latin typeface="Arial"/>
                <a:ea typeface="Arial"/>
                <a:cs typeface="Arial"/>
                <a:sym typeface="Arial"/>
              </a:rPr>
              <a:t> </a:t>
            </a:r>
          </a:p>
          <a:p>
            <a:pPr marL="228600" indent="-228600">
              <a:lnSpc>
                <a:spcPct val="150000"/>
              </a:lnSpc>
              <a:buSzPts val="1200"/>
              <a:buFont typeface="Arial"/>
              <a:buAutoNum type="arabicParenBoth"/>
            </a:pPr>
            <a:r>
              <a:rPr lang="it-IT" sz="1200" b="0" i="0" u="none" strike="noStrike" cap="none" dirty="0">
                <a:solidFill>
                  <a:srgbClr val="000000"/>
                </a:solidFill>
                <a:latin typeface="Arial"/>
                <a:ea typeface="Arial"/>
                <a:cs typeface="Arial"/>
                <a:sym typeface="Arial"/>
              </a:rPr>
              <a:t>MDS </a:t>
            </a:r>
            <a:r>
              <a:rPr lang="it-IT" sz="1200" b="0" i="0" u="none" strike="noStrike" cap="none" dirty="0" err="1">
                <a:solidFill>
                  <a:srgbClr val="000000"/>
                </a:solidFill>
                <a:latin typeface="Arial"/>
                <a:ea typeface="Arial"/>
                <a:cs typeface="Arial"/>
                <a:sym typeface="Arial"/>
              </a:rPr>
              <a:t>Transmodal</a:t>
            </a:r>
            <a:r>
              <a:rPr lang="it-IT" sz="1200" b="0" i="0" u="none" strike="noStrike" cap="none" dirty="0">
                <a:solidFill>
                  <a:srgbClr val="000000"/>
                </a:solidFill>
                <a:latin typeface="Arial"/>
                <a:ea typeface="Arial"/>
                <a:cs typeface="Arial"/>
                <a:sym typeface="Arial"/>
              </a:rPr>
              <a:t> Limited, Centro di ricerca per il Trasporto e la Logistica (CTL) (2012) DG MOVE European Commission: Study on Urban Freight </a:t>
            </a:r>
            <a:r>
              <a:rPr lang="it-IT" sz="1200" b="0" i="0" u="none" strike="noStrike" cap="none" dirty="0" err="1">
                <a:solidFill>
                  <a:srgbClr val="000000"/>
                </a:solidFill>
                <a:latin typeface="Arial"/>
                <a:ea typeface="Arial"/>
                <a:cs typeface="Arial"/>
                <a:sym typeface="Arial"/>
              </a:rPr>
              <a:t>Transport</a:t>
            </a:r>
            <a:r>
              <a:rPr lang="it-IT" sz="1200" b="0" i="0" u="none" strike="noStrike" cap="none" dirty="0">
                <a:solidFill>
                  <a:srgbClr val="000000"/>
                </a:solidFill>
                <a:latin typeface="Arial"/>
                <a:ea typeface="Arial"/>
                <a:cs typeface="Arial"/>
                <a:sym typeface="Arial"/>
              </a:rPr>
              <a:t>, </a:t>
            </a:r>
            <a:r>
              <a:rPr lang="it-IT" sz="1200" dirty="0">
                <a:hlinkClick r:id="rId6"/>
              </a:rPr>
              <a:t>https://civitas.eu/sites/default/files/2012_ec_study_on_urban_freight_transport_0.pdf</a:t>
            </a:r>
            <a:r>
              <a:rPr lang="it-IT" sz="1200" dirty="0"/>
              <a:t> </a:t>
            </a:r>
            <a:r>
              <a:rPr lang="it-IT" sz="1200" b="0" i="0" u="none" strike="noStrike" cap="none" dirty="0">
                <a:solidFill>
                  <a:srgbClr val="000000"/>
                </a:solidFill>
                <a:latin typeface="Arial"/>
                <a:ea typeface="Arial"/>
                <a:cs typeface="Arial"/>
                <a:sym typeface="Arial"/>
              </a:rPr>
              <a:t> </a:t>
            </a:r>
          </a:p>
          <a:p>
            <a:pPr marL="228600" marR="0" lvl="0" indent="-228600" algn="l" rtl="0">
              <a:lnSpc>
                <a:spcPct val="150000"/>
              </a:lnSpc>
              <a:spcBef>
                <a:spcPts val="0"/>
              </a:spcBef>
              <a:spcAft>
                <a:spcPts val="0"/>
              </a:spcAft>
              <a:buClr>
                <a:srgbClr val="000000"/>
              </a:buClr>
              <a:buSzPts val="1200"/>
              <a:buFont typeface="Arial"/>
              <a:buAutoNum type="arabicParenBoth"/>
            </a:pPr>
            <a:endParaRPr lang="es-ES" sz="12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None/>
            </a:pP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a:t>
            </a:r>
            <a:r>
              <a:rPr lang="es-ES" sz="2000" b="1" i="0" u="none"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b="0" i="0" u="none" strike="noStrike" cap="none" dirty="0">
                <a:solidFill>
                  <a:schemeClr val="dk1"/>
                </a:solidFill>
                <a:latin typeface="Arial"/>
                <a:ea typeface="Arial"/>
                <a:cs typeface="Arial"/>
                <a:sym typeface="Arial"/>
              </a:rPr>
              <a:t>N/A</a:t>
            </a:r>
            <a:endParaRPr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b="0" i="0" u="none" strike="noStrike" cap="none" dirty="0">
                <a:solidFill>
                  <a:schemeClr val="dk1"/>
                </a:solidFill>
                <a:latin typeface="Arial"/>
                <a:ea typeface="Arial"/>
                <a:cs typeface="Arial"/>
                <a:sym typeface="Arial"/>
              </a:rPr>
              <a:t>N/A</a:t>
            </a:r>
            <a:endParaRPr lang="es-ES" sz="20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600" b="0" i="0" u="none" strike="noStrike" cap="none" dirty="0">
                <a:solidFill>
                  <a:schemeClr val="dk1"/>
                </a:solidFill>
                <a:latin typeface="Arial"/>
                <a:ea typeface="Arial"/>
                <a:cs typeface="Arial"/>
                <a:sym typeface="Arial"/>
              </a:rPr>
              <a:t>ITL</a:t>
            </a:r>
            <a:endParaRPr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185173"/>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r>
              <a:rPr lang="fr-FR" sz="2000" dirty="0">
                <a:solidFill>
                  <a:schemeClr val="dk1"/>
                </a:solidFill>
              </a:rPr>
              <a:t>Le partage de l’espace public génère des conflits pour ceux qui l’utilisent. Dans cette capsule, les principales mesures pour résoudre ces conflits de l’espace seront présentées.
</a:t>
            </a: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2545191535"/>
              </p:ext>
            </p:extLst>
          </p:nvPr>
        </p:nvGraphicFramePr>
        <p:xfrm>
          <a:off x="326571" y="4053498"/>
          <a:ext cx="8464750" cy="906090"/>
        </p:xfrm>
        <a:graphic>
          <a:graphicData uri="http://schemas.openxmlformats.org/drawingml/2006/table">
            <a:tbl>
              <a:tblPr>
                <a:noFill/>
                <a:tableStyleId>{E09E5A37-5E8F-484C-B609-A22A48BEE202}</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Catégorie</a:t>
                      </a:r>
                      <a:r>
                        <a:rPr lang="es-ES" sz="1800" b="0" i="0" u="none" strike="noStrike" cap="none" dirty="0">
                          <a:solidFill>
                            <a:srgbClr val="FFFFFF"/>
                          </a:solidFill>
                          <a:latin typeface="Arial"/>
                          <a:ea typeface="Arial"/>
                          <a:cs typeface="Arial"/>
                          <a:sym typeface="Arial"/>
                        </a:rPr>
                        <a:t>
</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3457179038"/>
              </p:ext>
            </p:extLst>
          </p:nvPr>
        </p:nvGraphicFramePr>
        <p:xfrm>
          <a:off x="326572" y="5281362"/>
          <a:ext cx="8490875" cy="342570"/>
        </p:xfrm>
        <a:graphic>
          <a:graphicData uri="http://schemas.openxmlformats.org/drawingml/2006/table">
            <a:tbl>
              <a:tblPr>
                <a:noFill/>
                <a:tableStyleId>{E09E5A37-5E8F-484C-B609-A22A48BEE202}</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Non</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2452594913"/>
              </p:ext>
            </p:extLst>
          </p:nvPr>
        </p:nvGraphicFramePr>
        <p:xfrm>
          <a:off x="339634" y="6065134"/>
          <a:ext cx="8477800" cy="342570"/>
        </p:xfrm>
        <a:graphic>
          <a:graphicData uri="http://schemas.openxmlformats.org/drawingml/2006/table">
            <a:tbl>
              <a:tblPr>
                <a:noFill/>
                <a:tableStyleId>{E09E5A37-5E8F-484C-B609-A22A48BEE202}</a:tableStyleId>
              </a:tblPr>
              <a:tblGrid>
                <a:gridCol w="2468350">
                  <a:extLst>
                    <a:ext uri="{9D8B030D-6E8A-4147-A177-3AD203B41FA5}">
                      <a16:colId xmlns:a16="http://schemas.microsoft.com/office/drawing/2014/main" val="20000"/>
                    </a:ext>
                  </a:extLst>
                </a:gridCol>
                <a:gridCol w="6009450">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Effort</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pour</a:t>
                      </a:r>
                      <a:r>
                        <a:rPr lang="es-ES" sz="1800" b="0" i="0" u="none" strike="noStrike" cap="none" dirty="0">
                          <a:solidFill>
                            <a:srgbClr val="FFFFFF"/>
                          </a:solidFill>
                          <a:latin typeface="Arial"/>
                          <a:ea typeface="Arial"/>
                          <a:cs typeface="Arial"/>
                          <a:sym typeface="Arial"/>
                        </a:rPr>
                        <a:t> la capsule</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rgbClr val="7F7F7F"/>
                          </a:solidFill>
                          <a:latin typeface="Arial"/>
                          <a:ea typeface="Arial"/>
                          <a:cs typeface="Arial"/>
                          <a:sym typeface="Arial"/>
                        </a:rPr>
                        <a:t>         </a:t>
                      </a:r>
                      <a:r>
                        <a:rPr lang="es-ES" sz="1800" b="0" i="0" u="none" strike="noStrike" cap="none" dirty="0">
                          <a:solidFill>
                            <a:schemeClr val="dk1"/>
                          </a:solidFill>
                          <a:latin typeface="Arial"/>
                          <a:ea typeface="Arial"/>
                          <a:cs typeface="Arial"/>
                          <a:sym typeface="Arial"/>
                        </a:rPr>
                        <a:t>Minutes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a:t>
            </a:r>
            <a:r>
              <a:rPr lang="es-ES" sz="2800" b="0" i="0" u="none" strike="noStrike" cap="none" dirty="0">
                <a:solidFill>
                  <a:schemeClr val="lt1"/>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147728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Quelles sont les mesures pour réglementer l’utilisation de l’espace public
Description des principales mesures</a:t>
            </a:r>
            <a:endParaRPr dirty="0"/>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1. </a:t>
            </a:r>
            <a:r>
              <a:rPr lang="fr-FR" sz="2400" dirty="0">
                <a:solidFill>
                  <a:schemeClr val="lt1"/>
                </a:solidFill>
              </a:rPr>
              <a:t>Plusieurs mesures pour équilibrer l’utilisation de l’espace public</a:t>
            </a:r>
            <a:endParaRPr sz="2400" b="0" i="0" u="none" strike="noStrike" cap="none" dirty="0">
              <a:solidFill>
                <a:schemeClr val="lt1"/>
              </a:solidFill>
              <a:latin typeface="Arial"/>
              <a:ea typeface="Arial"/>
              <a:cs typeface="Arial"/>
              <a:sym typeface="Arial"/>
            </a:endParaRPr>
          </a:p>
        </p:txBody>
      </p:sp>
      <p:graphicFrame>
        <p:nvGraphicFramePr>
          <p:cNvPr id="2" name="Diagramma 1">
            <a:extLst>
              <a:ext uri="{FF2B5EF4-FFF2-40B4-BE49-F238E27FC236}">
                <a16:creationId xmlns:a16="http://schemas.microsoft.com/office/drawing/2014/main" id="{33FE0F6C-A723-421B-8285-85F117BFDE75}"/>
              </a:ext>
            </a:extLst>
          </p:cNvPr>
          <p:cNvGraphicFramePr/>
          <p:nvPr>
            <p:extLst>
              <p:ext uri="{D42A27DB-BD31-4B8C-83A1-F6EECF244321}">
                <p14:modId xmlns:p14="http://schemas.microsoft.com/office/powerpoint/2010/main" val="1782046604"/>
              </p:ext>
            </p:extLst>
          </p:nvPr>
        </p:nvGraphicFramePr>
        <p:xfrm>
          <a:off x="357810" y="1577765"/>
          <a:ext cx="8309112" cy="3765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62500" lnSpcReduction="2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2. </a:t>
            </a:r>
            <a:r>
              <a:rPr lang="fr-FR" sz="2400" dirty="0">
                <a:solidFill>
                  <a:schemeClr val="lt1"/>
                </a:solidFill>
              </a:rPr>
              <a:t>Règlement sur le chargement et le déchargement des véhicules de transport de marchandises</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19069" y="1567898"/>
            <a:ext cx="8419413" cy="1077178"/>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tx1"/>
                </a:solidFill>
              </a:rPr>
              <a:t>Règlements qui restreignent le stationnement des véhicules de transport de marchandises sur la voie publique à certains endroits et qui sont étroitement liés aux mesures d’infrastructure qui fournissent des espaces de stationnement sur rue pour les véhicules de transport de marchandises</a:t>
            </a:r>
            <a:endParaRPr lang="en-US" sz="1600" b="0" i="0" u="none" strike="noStrike" cap="none" dirty="0">
              <a:solidFill>
                <a:schemeClr val="tx1"/>
              </a:solidFill>
              <a:latin typeface="Arial"/>
              <a:ea typeface="Arial"/>
              <a:cs typeface="Arial"/>
              <a:sym typeface="Arial"/>
            </a:endParaRPr>
          </a:p>
        </p:txBody>
      </p:sp>
      <p:sp>
        <p:nvSpPr>
          <p:cNvPr id="7" name="Google Shape;79;g10b78f225a7_0_23">
            <a:extLst>
              <a:ext uri="{FF2B5EF4-FFF2-40B4-BE49-F238E27FC236}">
                <a16:creationId xmlns:a16="http://schemas.microsoft.com/office/drawing/2014/main" id="{FB0293B9-2802-4D23-9910-3176DBE8E6D6}"/>
              </a:ext>
            </a:extLst>
          </p:cNvPr>
          <p:cNvSpPr/>
          <p:nvPr/>
        </p:nvSpPr>
        <p:spPr>
          <a:xfrm>
            <a:off x="319068" y="2759866"/>
            <a:ext cx="3942831" cy="4031833"/>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tx1"/>
                </a:solidFill>
              </a:rPr>
              <a:t>Dans toutes les villes européennes, les véhicules sont interdits de stationnement sur la voie publique à certains endroits pour permettre une libre circulation ou pour maintenir un environnement sans véhicule. 
Le chargement et le déchargement peuvent être autorisés à certains endroits à des heures précises de la journée et certaines villes prévoient des espaces de chargement et de déchargement réservés aux véhicules de transport de marchandises, ce qui reflète les besoins particuliers des véhicules de transport de marchandises.</a:t>
            </a:r>
            <a:endParaRPr sz="1400" b="0" i="0" u="none" strike="noStrike" cap="none" dirty="0">
              <a:solidFill>
                <a:srgbClr val="7F7F7F"/>
              </a:solidFill>
              <a:latin typeface="Arial"/>
              <a:ea typeface="Arial"/>
              <a:cs typeface="Arial"/>
              <a:sym typeface="Arial"/>
            </a:endParaRPr>
          </a:p>
        </p:txBody>
      </p:sp>
      <p:pic>
        <p:nvPicPr>
          <p:cNvPr id="2050" name="Picture 2">
            <a:extLst>
              <a:ext uri="{FF2B5EF4-FFF2-40B4-BE49-F238E27FC236}">
                <a16:creationId xmlns:a16="http://schemas.microsoft.com/office/drawing/2014/main" id="{C1DBF6F7-4F32-44EC-BC3A-8A4FBE700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162" y="2723978"/>
            <a:ext cx="3925539" cy="2603396"/>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78;g10b78f225a7_0_23">
            <a:extLst>
              <a:ext uri="{FF2B5EF4-FFF2-40B4-BE49-F238E27FC236}">
                <a16:creationId xmlns:a16="http://schemas.microsoft.com/office/drawing/2014/main" id="{6FCA585B-3F57-47E3-A582-8738B933EAD1}"/>
              </a:ext>
            </a:extLst>
          </p:cNvPr>
          <p:cNvSpPr txBox="1"/>
          <p:nvPr/>
        </p:nvSpPr>
        <p:spPr>
          <a:xfrm>
            <a:off x="4975030" y="5475732"/>
            <a:ext cx="3820601" cy="307736"/>
          </a:xfrm>
          <a:prstGeom prst="rect">
            <a:avLst/>
          </a:prstGeom>
          <a:noFill/>
          <a:ln>
            <a:noFill/>
          </a:ln>
        </p:spPr>
        <p:txBody>
          <a:bodyPr spcFirstLastPara="1" wrap="square" lIns="91425" tIns="45700" rIns="91425" bIns="45700" anchor="t" anchorCtr="0">
            <a:spAutoFit/>
          </a:bodyPr>
          <a:lstStyle/>
          <a:p>
            <a:pPr lvl="0"/>
            <a:r>
              <a:rPr lang="fr-FR" i="1" dirty="0"/>
              <a:t>Photo de la municipalité de Bolzano</a:t>
            </a:r>
            <a:endParaRPr sz="1400" b="0" i="1" u="none" strike="noStrike" cap="none" dirty="0">
              <a:solidFill>
                <a:srgbClr val="000000"/>
              </a:solidFill>
              <a:latin typeface="Arial"/>
              <a:ea typeface="Arial"/>
              <a:cs typeface="Arial"/>
              <a:sym typeface="Arial"/>
            </a:endParaRPr>
          </a:p>
        </p:txBody>
      </p:sp>
      <p:sp>
        <p:nvSpPr>
          <p:cNvPr id="2" name="Rettangolo 1">
            <a:extLst>
              <a:ext uri="{FF2B5EF4-FFF2-40B4-BE49-F238E27FC236}">
                <a16:creationId xmlns:a16="http://schemas.microsoft.com/office/drawing/2014/main" id="{E9D81D9C-6BF9-47AB-89FF-0BDBF76FEFB2}"/>
              </a:ext>
            </a:extLst>
          </p:cNvPr>
          <p:cNvSpPr/>
          <p:nvPr/>
        </p:nvSpPr>
        <p:spPr>
          <a:xfrm>
            <a:off x="6856740" y="3970009"/>
            <a:ext cx="239697" cy="1113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 </a:t>
            </a:r>
            <a:r>
              <a:rPr lang="es-ES" sz="2400" dirty="0" err="1">
                <a:solidFill>
                  <a:schemeClr val="lt1"/>
                </a:solidFill>
              </a:rPr>
              <a:t>Quais</a:t>
            </a:r>
            <a:r>
              <a:rPr lang="es-ES" sz="2400" dirty="0">
                <a:solidFill>
                  <a:schemeClr val="lt1"/>
                </a:solidFill>
              </a:rPr>
              <a:t> de </a:t>
            </a:r>
            <a:r>
              <a:rPr lang="es-ES" sz="2400" dirty="0" err="1">
                <a:solidFill>
                  <a:schemeClr val="lt1"/>
                </a:solidFill>
              </a:rPr>
              <a:t>chargement</a:t>
            </a:r>
            <a:endParaRPr sz="2400" b="0" i="0" u="none" strike="noStrike" cap="none" dirty="0">
              <a:solidFill>
                <a:schemeClr val="lt1"/>
              </a:solidFill>
              <a:latin typeface="Arial"/>
              <a:ea typeface="Arial"/>
              <a:cs typeface="Arial"/>
              <a:sym typeface="Arial"/>
            </a:endParaRPr>
          </a:p>
        </p:txBody>
      </p:sp>
      <p:sp>
        <p:nvSpPr>
          <p:cNvPr id="78" name="Google Shape;78;g10b78f225a7_0_23"/>
          <p:cNvSpPr txBox="1"/>
          <p:nvPr/>
        </p:nvSpPr>
        <p:spPr>
          <a:xfrm>
            <a:off x="4253949" y="5783468"/>
            <a:ext cx="3820601" cy="307736"/>
          </a:xfrm>
          <a:prstGeom prst="rect">
            <a:avLst/>
          </a:prstGeom>
          <a:noFill/>
          <a:ln>
            <a:noFill/>
          </a:ln>
        </p:spPr>
        <p:txBody>
          <a:bodyPr spcFirstLastPara="1" wrap="square" lIns="91425" tIns="45700" rIns="91425" bIns="45700" anchor="t" anchorCtr="0">
            <a:spAutoFit/>
          </a:bodyPr>
          <a:lstStyle/>
          <a:p>
            <a:pPr lvl="0"/>
            <a:r>
              <a:rPr lang="fr-FR" i="1" dirty="0"/>
              <a:t>Photos de la municipalité de Bolzano</a:t>
            </a:r>
            <a:endParaRPr sz="1400" b="0" i="1" u="none" strike="noStrike" cap="none" dirty="0">
              <a:solidFill>
                <a:srgbClr val="000000"/>
              </a:solidFill>
              <a:latin typeface="Arial"/>
              <a:ea typeface="Arial"/>
              <a:cs typeface="Arial"/>
              <a:sym typeface="Arial"/>
            </a:endParaRPr>
          </a:p>
        </p:txBody>
      </p:sp>
      <p:sp>
        <p:nvSpPr>
          <p:cNvPr id="79" name="Google Shape;79;g10b78f225a7_0_23"/>
          <p:cNvSpPr/>
          <p:nvPr/>
        </p:nvSpPr>
        <p:spPr>
          <a:xfrm>
            <a:off x="374729" y="1958795"/>
            <a:ext cx="3879220" cy="3046948"/>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quais de chargement / déchargement sont des parkings réservés aux véhicules qui effectuent des opérations de chargement et de déchargement à proximité des bâtiments utilisés à des fins commerciales ou artisanales</a:t>
            </a:r>
            <a:br>
              <a:rPr lang="fr-FR" sz="1600" dirty="0">
                <a:solidFill>
                  <a:schemeClr val="dk1"/>
                </a:solidFill>
              </a:rPr>
            </a:br>
            <a:r>
              <a:rPr lang="fr-FR" sz="1600" dirty="0">
                <a:solidFill>
                  <a:schemeClr val="dk1"/>
                </a:solidFill>
              </a:rPr>
              <a:t>
Les municipalités peuvent fixer le calendrier et les aires réservées aux véhicules utilisés pour les activités de chargement et de déchargement</a:t>
            </a:r>
            <a:endParaRPr sz="1400" b="0" i="0" u="none" strike="noStrike" cap="none" dirty="0">
              <a:solidFill>
                <a:srgbClr val="7F7F7F"/>
              </a:solidFill>
              <a:latin typeface="Arial"/>
              <a:ea typeface="Arial"/>
              <a:cs typeface="Arial"/>
              <a:sym typeface="Arial"/>
            </a:endParaRPr>
          </a:p>
        </p:txBody>
      </p:sp>
      <p:pic>
        <p:nvPicPr>
          <p:cNvPr id="1028" name="Picture 4">
            <a:extLst>
              <a:ext uri="{FF2B5EF4-FFF2-40B4-BE49-F238E27FC236}">
                <a16:creationId xmlns:a16="http://schemas.microsoft.com/office/drawing/2014/main" id="{CC34D057-B4C1-4EF0-B751-1FC110AE4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949" y="2324554"/>
            <a:ext cx="4247995" cy="2817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ico/scarico merci (Apri l'immagine , 20 Kilobyte, 336 per 335 pixel)">
            <a:extLst>
              <a:ext uri="{FF2B5EF4-FFF2-40B4-BE49-F238E27FC236}">
                <a16:creationId xmlns:a16="http://schemas.microsoft.com/office/drawing/2014/main" id="{B024F689-3841-4BDD-A25C-6FAAF63C9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845" y="5149115"/>
            <a:ext cx="1557935" cy="155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9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4. </a:t>
            </a:r>
            <a:r>
              <a:rPr lang="es-ES" sz="2400" dirty="0" err="1">
                <a:solidFill>
                  <a:schemeClr val="lt1"/>
                </a:solidFill>
              </a:rPr>
              <a:t>Restrictions</a:t>
            </a:r>
            <a:r>
              <a:rPr lang="es-ES" sz="2400" dirty="0">
                <a:solidFill>
                  <a:schemeClr val="lt1"/>
                </a:solidFill>
              </a:rPr>
              <a:t> </a:t>
            </a:r>
            <a:r>
              <a:rPr lang="es-ES" sz="2400" dirty="0" err="1">
                <a:solidFill>
                  <a:schemeClr val="lt1"/>
                </a:solidFill>
              </a:rPr>
              <a:t>d’accès</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74728" y="1958795"/>
            <a:ext cx="8289877" cy="2308284"/>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autorités peuvent restreindre l’accès à des zones spécifiques d’une ville de nombreuses façons.</a:t>
            </a:r>
          </a:p>
          <a:p>
            <a:pPr marL="285750" lvl="0" indent="-285750">
              <a:buFont typeface="Arial" panose="020B0604020202020204" pitchFamily="34" charset="0"/>
              <a:buChar char="•"/>
            </a:pPr>
            <a:endParaRPr lang="fr-FR" sz="1600" b="1" dirty="0">
              <a:solidFill>
                <a:srgbClr val="18C320"/>
              </a:solidFill>
            </a:endParaRPr>
          </a:p>
          <a:p>
            <a:pPr marL="285750" lvl="0" indent="-285750">
              <a:buFont typeface="Arial" panose="020B0604020202020204" pitchFamily="34" charset="0"/>
              <a:buChar char="•"/>
            </a:pPr>
            <a:r>
              <a:rPr lang="fr-FR" sz="1600" b="1" dirty="0">
                <a:solidFill>
                  <a:srgbClr val="18C320"/>
                </a:solidFill>
              </a:rPr>
              <a:t>Les zones à circulation limitée (ZTL) </a:t>
            </a:r>
            <a:r>
              <a:rPr lang="fr-FR" sz="1600" dirty="0">
                <a:solidFill>
                  <a:schemeClr val="dk1"/>
                </a:solidFill>
              </a:rPr>
              <a:t>sont des zones de circulation restreinte, situées dans des villes qui ont des centres historiques. Seuls les riverains et les véhicules immatriculés sont autorisés à y circuler. Ces zones sont donc interdites aux véhicules extérieurs pendant certaines heures qui n’auraient pas droit à un accès payant. Les véhicules non autorisés sont passibles d’une amende. Chaque entrée dans une ZTL est délimitée par un panneau et est surveillée par vidéosurveillance. </a:t>
            </a:r>
            <a:endParaRPr lang="en-US" sz="1400" b="0" i="0" u="none" strike="noStrike" cap="none" dirty="0">
              <a:solidFill>
                <a:srgbClr val="7F7F7F"/>
              </a:solidFill>
              <a:latin typeface="Arial"/>
              <a:ea typeface="Arial"/>
              <a:cs typeface="Arial"/>
              <a:sym typeface="Arial"/>
            </a:endParaRPr>
          </a:p>
        </p:txBody>
      </p:sp>
    </p:spTree>
    <p:extLst>
      <p:ext uri="{BB962C8B-B14F-4D97-AF65-F5344CB8AC3E}">
        <p14:creationId xmlns:p14="http://schemas.microsoft.com/office/powerpoint/2010/main" val="289066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5. </a:t>
            </a:r>
            <a:r>
              <a:rPr lang="es-ES" sz="2400" dirty="0" err="1">
                <a:solidFill>
                  <a:schemeClr val="lt1"/>
                </a:solidFill>
              </a:rPr>
              <a:t>Zones</a:t>
            </a:r>
            <a:r>
              <a:rPr lang="es-ES" sz="2400" dirty="0">
                <a:solidFill>
                  <a:schemeClr val="lt1"/>
                </a:solidFill>
              </a:rPr>
              <a:t> à </a:t>
            </a:r>
            <a:r>
              <a:rPr lang="es-ES" sz="2400" dirty="0" err="1">
                <a:solidFill>
                  <a:schemeClr val="lt1"/>
                </a:solidFill>
              </a:rPr>
              <a:t>faibles</a:t>
            </a:r>
            <a:r>
              <a:rPr lang="es-ES" sz="2400" dirty="0">
                <a:solidFill>
                  <a:schemeClr val="lt1"/>
                </a:solidFill>
              </a:rPr>
              <a:t> </a:t>
            </a:r>
            <a:r>
              <a:rPr lang="es-ES" sz="2400" dirty="0" err="1">
                <a:solidFill>
                  <a:schemeClr val="lt1"/>
                </a:solidFill>
              </a:rPr>
              <a:t>émissions</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74728" y="1958795"/>
            <a:ext cx="8289877" cy="1569620"/>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zones à faibles émissions (LEZ) sont des zones où les véhicules les plus polluants sont réglementés. Habituellement, cela signifie que les véhicules avec des émissions plus élevées ne peuvent pas entrer dans la zone. 
Dans certaines zones à faibles émissions, les véhicules les plus polluants doivent payer plus cher s’ils entrent dans la zone à faibles émissions.
Les zones à faibles émissions sont également connues sous le nom de:</a:t>
            </a:r>
            <a:endParaRPr lang="en-US" sz="1600" dirty="0">
              <a:solidFill>
                <a:schemeClr val="dk1"/>
              </a:solidFill>
            </a:endParaRPr>
          </a:p>
        </p:txBody>
      </p:sp>
      <p:graphicFrame>
        <p:nvGraphicFramePr>
          <p:cNvPr id="2" name="Diagramma 1">
            <a:extLst>
              <a:ext uri="{FF2B5EF4-FFF2-40B4-BE49-F238E27FC236}">
                <a16:creationId xmlns:a16="http://schemas.microsoft.com/office/drawing/2014/main" id="{6A0DF90E-D59B-446A-A504-566134439D31}"/>
              </a:ext>
            </a:extLst>
          </p:cNvPr>
          <p:cNvGraphicFramePr/>
          <p:nvPr>
            <p:extLst>
              <p:ext uri="{D42A27DB-BD31-4B8C-83A1-F6EECF244321}">
                <p14:modId xmlns:p14="http://schemas.microsoft.com/office/powerpoint/2010/main" val="2450346223"/>
              </p:ext>
            </p:extLst>
          </p:nvPr>
        </p:nvGraphicFramePr>
        <p:xfrm>
          <a:off x="395643" y="3839650"/>
          <a:ext cx="8289876" cy="2291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79;g10b78f225a7_0_23">
            <a:extLst>
              <a:ext uri="{FF2B5EF4-FFF2-40B4-BE49-F238E27FC236}">
                <a16:creationId xmlns:a16="http://schemas.microsoft.com/office/drawing/2014/main" id="{1DE190BD-E260-4E9C-A4E7-BE77AF5E51EA}"/>
              </a:ext>
            </a:extLst>
          </p:cNvPr>
          <p:cNvSpPr/>
          <p:nvPr/>
        </p:nvSpPr>
        <p:spPr>
          <a:xfrm>
            <a:off x="1386673" y="3575807"/>
            <a:ext cx="6883119" cy="584735"/>
          </a:xfrm>
          <a:prstGeom prst="rect">
            <a:avLst/>
          </a:prstGeom>
          <a:noFill/>
          <a:ln>
            <a:noFill/>
          </a:ln>
        </p:spPr>
        <p:txBody>
          <a:bodyPr spcFirstLastPara="1" wrap="square" lIns="91425" tIns="45700" rIns="91425" bIns="45700" anchor="t" anchorCtr="0">
            <a:spAutoFit/>
          </a:bodyPr>
          <a:lstStyle/>
          <a:p>
            <a:pPr lvl="0"/>
            <a:r>
              <a:rPr lang="fr-FR" sz="1600">
                <a:solidFill>
                  <a:schemeClr val="dk1"/>
                </a:solidFill>
              </a:rPr>
              <a:t>Les zones à faibles émissions sont également connues sous le nom de:
</a:t>
            </a:r>
            <a:endParaRPr lang="en-US" sz="1600" dirty="0">
              <a:solidFill>
                <a:schemeClr val="dk1"/>
              </a:solidFill>
            </a:endParaRPr>
          </a:p>
        </p:txBody>
      </p:sp>
    </p:spTree>
    <p:extLst>
      <p:ext uri="{BB962C8B-B14F-4D97-AF65-F5344CB8AC3E}">
        <p14:creationId xmlns:p14="http://schemas.microsoft.com/office/powerpoint/2010/main" val="3926302781"/>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1227</Words>
  <Application>Microsoft Office PowerPoint</Application>
  <PresentationFormat>Affichage à l'écran (4:3)</PresentationFormat>
  <Paragraphs>94</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Cambria</vt:lpstr>
      <vt:lpstr>Noto Sans Symbols</vt:lpstr>
      <vt:lpstr>Wingdings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i.virgel</dc:creator>
  <cp:lastModifiedBy>Emilie DE MIGUEL</cp:lastModifiedBy>
  <cp:revision>3</cp:revision>
  <dcterms:created xsi:type="dcterms:W3CDTF">2016-11-18T09:55:38Z</dcterms:created>
  <dcterms:modified xsi:type="dcterms:W3CDTF">2022-11-21T10:43:49Z</dcterms:modified>
</cp:coreProperties>
</file>