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57" r:id="rId3"/>
    <p:sldId id="277" r:id="rId4"/>
    <p:sldId id="259" r:id="rId5"/>
    <p:sldId id="268" r:id="rId6"/>
    <p:sldId id="260" r:id="rId7"/>
    <p:sldId id="261" r:id="rId8"/>
    <p:sldId id="262" r:id="rId9"/>
    <p:sldId id="265" r:id="rId10"/>
    <p:sldId id="269" r:id="rId11"/>
    <p:sldId id="266" r:id="rId12"/>
    <p:sldId id="267" r:id="rId13"/>
    <p:sldId id="270" r:id="rId14"/>
    <p:sldId id="271" r:id="rId15"/>
    <p:sldId id="278" r:id="rId16"/>
    <p:sldId id="273" r:id="rId17"/>
    <p:sldId id="279" r:id="rId18"/>
    <p:sldId id="275" r:id="rId19"/>
    <p:sldId id="280" r:id="rId20"/>
    <p:sldId id="26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17135-1A18-4427-8EA7-933330A161DF}" v="352" dt="2022-06-16T14:05:04.870"/>
  </p1510:revLst>
</p1510:revInfo>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Commercianti!$I$283</c:f>
              <c:strCache>
                <c:ptCount val="1"/>
                <c:pt idx="0">
                  <c:v> One or more times a day</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Commercianti!$H$285:$H$289</c:f>
              <c:strCache>
                <c:ptCount val="5"/>
                <c:pt idx="0">
                  <c:v>Vehicles and motorcycles</c:v>
                </c:pt>
                <c:pt idx="1">
                  <c:v>Wholesale trade</c:v>
                </c:pt>
                <c:pt idx="2">
                  <c:v>Retail trade</c:v>
                </c:pt>
                <c:pt idx="3">
                  <c:v>Accomodation</c:v>
                </c:pt>
                <c:pt idx="4">
                  <c:v>Food and beverage service activities</c:v>
                </c:pt>
              </c:strCache>
            </c:strRef>
          </c:cat>
          <c:val>
            <c:numRef>
              <c:f>Commercianti!$I$285:$I$289</c:f>
              <c:numCache>
                <c:formatCode>0.0%</c:formatCode>
                <c:ptCount val="5"/>
                <c:pt idx="0">
                  <c:v>0.52727272727272689</c:v>
                </c:pt>
                <c:pt idx="1">
                  <c:v>0.39269406392694101</c:v>
                </c:pt>
                <c:pt idx="2">
                  <c:v>0.30975609756097577</c:v>
                </c:pt>
                <c:pt idx="3">
                  <c:v>5.8823529411764705E-2</c:v>
                </c:pt>
                <c:pt idx="4">
                  <c:v>0.27457627118644107</c:v>
                </c:pt>
              </c:numCache>
            </c:numRef>
          </c:val>
          <c:extLst>
            <c:ext xmlns:c16="http://schemas.microsoft.com/office/drawing/2014/chart" uri="{C3380CC4-5D6E-409C-BE32-E72D297353CC}">
              <c16:uniqueId val="{00000000-2E82-4D06-8589-3A0E8332AE7F}"/>
            </c:ext>
          </c:extLst>
        </c:ser>
        <c:ser>
          <c:idx val="1"/>
          <c:order val="1"/>
          <c:tx>
            <c:strRef>
              <c:f>Commercianti!$J$283</c:f>
              <c:strCache>
                <c:ptCount val="1"/>
                <c:pt idx="0">
                  <c:v>One or more times a week</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Commercianti!$H$285:$H$289</c:f>
              <c:strCache>
                <c:ptCount val="5"/>
                <c:pt idx="0">
                  <c:v>Vehicles and motorcycles</c:v>
                </c:pt>
                <c:pt idx="1">
                  <c:v>Wholesale trade</c:v>
                </c:pt>
                <c:pt idx="2">
                  <c:v>Retail trade</c:v>
                </c:pt>
                <c:pt idx="3">
                  <c:v>Accomodation</c:v>
                </c:pt>
                <c:pt idx="4">
                  <c:v>Food and beverage service activities</c:v>
                </c:pt>
              </c:strCache>
            </c:strRef>
          </c:cat>
          <c:val>
            <c:numRef>
              <c:f>Commercianti!$J$285:$J$289</c:f>
              <c:numCache>
                <c:formatCode>0.0%</c:formatCode>
                <c:ptCount val="5"/>
                <c:pt idx="0">
                  <c:v>0.27272727272727282</c:v>
                </c:pt>
                <c:pt idx="1">
                  <c:v>0.38812785388127874</c:v>
                </c:pt>
                <c:pt idx="2">
                  <c:v>0.42195121951219511</c:v>
                </c:pt>
                <c:pt idx="3">
                  <c:v>0.88235294117647056</c:v>
                </c:pt>
                <c:pt idx="4">
                  <c:v>0.67796610169491522</c:v>
                </c:pt>
              </c:numCache>
            </c:numRef>
          </c:val>
          <c:extLst>
            <c:ext xmlns:c16="http://schemas.microsoft.com/office/drawing/2014/chart" uri="{C3380CC4-5D6E-409C-BE32-E72D297353CC}">
              <c16:uniqueId val="{00000001-2E82-4D06-8589-3A0E8332AE7F}"/>
            </c:ext>
          </c:extLst>
        </c:ser>
        <c:ser>
          <c:idx val="2"/>
          <c:order val="2"/>
          <c:tx>
            <c:strRef>
              <c:f>Commercianti!$K$283</c:f>
              <c:strCache>
                <c:ptCount val="1"/>
                <c:pt idx="0">
                  <c:v>One or more times a month</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Commercianti!$H$285:$H$289</c:f>
              <c:strCache>
                <c:ptCount val="5"/>
                <c:pt idx="0">
                  <c:v>Vehicles and motorcycles</c:v>
                </c:pt>
                <c:pt idx="1">
                  <c:v>Wholesale trade</c:v>
                </c:pt>
                <c:pt idx="2">
                  <c:v>Retail trade</c:v>
                </c:pt>
                <c:pt idx="3">
                  <c:v>Accomodation</c:v>
                </c:pt>
                <c:pt idx="4">
                  <c:v>Food and beverage service activities</c:v>
                </c:pt>
              </c:strCache>
            </c:strRef>
          </c:cat>
          <c:val>
            <c:numRef>
              <c:f>Commercianti!$K$285:$K$289</c:f>
              <c:numCache>
                <c:formatCode>0.0%</c:formatCode>
                <c:ptCount val="5"/>
                <c:pt idx="0">
                  <c:v>0.17272727272727281</c:v>
                </c:pt>
                <c:pt idx="1">
                  <c:v>0.16438356164383552</c:v>
                </c:pt>
                <c:pt idx="2">
                  <c:v>0.19512195121951209</c:v>
                </c:pt>
                <c:pt idx="3">
                  <c:v>5.8823529411764705E-2</c:v>
                </c:pt>
                <c:pt idx="4">
                  <c:v>4.4067796610169511E-2</c:v>
                </c:pt>
              </c:numCache>
            </c:numRef>
          </c:val>
          <c:extLst>
            <c:ext xmlns:c16="http://schemas.microsoft.com/office/drawing/2014/chart" uri="{C3380CC4-5D6E-409C-BE32-E72D297353CC}">
              <c16:uniqueId val="{00000002-2E82-4D06-8589-3A0E8332AE7F}"/>
            </c:ext>
          </c:extLst>
        </c:ser>
        <c:ser>
          <c:idx val="3"/>
          <c:order val="3"/>
          <c:tx>
            <c:strRef>
              <c:f>Commercianti!$L$283</c:f>
              <c:strCache>
                <c:ptCount val="1"/>
                <c:pt idx="0">
                  <c:v>One or more times a year</c:v>
                </c:pt>
              </c:strCache>
            </c:strRef>
          </c:tx>
          <c:invertIfNegative val="0"/>
          <c:dLbls>
            <c:dLbl>
              <c:idx val="0"/>
              <c:layout>
                <c:manualLayout>
                  <c:x val="2.34398765488649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82-4D06-8589-3A0E8332AE7F}"/>
                </c:ext>
              </c:extLst>
            </c:dLbl>
            <c:dLbl>
              <c:idx val="1"/>
              <c:layout>
                <c:manualLayout>
                  <c:x val="2.13089786807862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82-4D06-8589-3A0E8332AE7F}"/>
                </c:ext>
              </c:extLst>
            </c:dLbl>
            <c:dLbl>
              <c:idx val="2"/>
              <c:layout>
                <c:manualLayout>
                  <c:x val="1.7047182944629039E-2"/>
                  <c:y val="-4.381847283306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82-4D06-8589-3A0E8332AE7F}"/>
                </c:ext>
              </c:extLst>
            </c:dLbl>
            <c:dLbl>
              <c:idx val="3"/>
              <c:delete val="1"/>
              <c:extLst>
                <c:ext xmlns:c15="http://schemas.microsoft.com/office/drawing/2012/chart" uri="{CE6537A1-D6FC-4f65-9D91-7224C49458BB}"/>
                <c:ext xmlns:c16="http://schemas.microsoft.com/office/drawing/2014/chart" uri="{C3380CC4-5D6E-409C-BE32-E72D297353CC}">
                  <c16:uniqueId val="{00000006-2E82-4D06-8589-3A0E8332AE7F}"/>
                </c:ext>
              </c:extLst>
            </c:dLbl>
            <c:dLbl>
              <c:idx val="4"/>
              <c:delete val="1"/>
              <c:extLst>
                <c:ext xmlns:c15="http://schemas.microsoft.com/office/drawing/2012/chart" uri="{CE6537A1-D6FC-4f65-9D91-7224C49458BB}"/>
                <c:ext xmlns:c16="http://schemas.microsoft.com/office/drawing/2014/chart" uri="{C3380CC4-5D6E-409C-BE32-E72D297353CC}">
                  <c16:uniqueId val="{00000007-2E82-4D06-8589-3A0E8332AE7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Commercianti!$H$285:$H$289</c:f>
              <c:strCache>
                <c:ptCount val="5"/>
                <c:pt idx="0">
                  <c:v>Vehicles and motorcycles</c:v>
                </c:pt>
                <c:pt idx="1">
                  <c:v>Wholesale trade</c:v>
                </c:pt>
                <c:pt idx="2">
                  <c:v>Retail trade</c:v>
                </c:pt>
                <c:pt idx="3">
                  <c:v>Accomodation</c:v>
                </c:pt>
                <c:pt idx="4">
                  <c:v>Food and beverage service activities</c:v>
                </c:pt>
              </c:strCache>
            </c:strRef>
          </c:cat>
          <c:val>
            <c:numRef>
              <c:f>Commercianti!$L$285:$L$289</c:f>
              <c:numCache>
                <c:formatCode>0.0%</c:formatCode>
                <c:ptCount val="5"/>
                <c:pt idx="0">
                  <c:v>2.7272727272727296E-2</c:v>
                </c:pt>
                <c:pt idx="1">
                  <c:v>5.4794520547945272E-2</c:v>
                </c:pt>
                <c:pt idx="2">
                  <c:v>7.3170731707317069E-2</c:v>
                </c:pt>
                <c:pt idx="3">
                  <c:v>0</c:v>
                </c:pt>
                <c:pt idx="4">
                  <c:v>3.3898305084745788E-3</c:v>
                </c:pt>
              </c:numCache>
            </c:numRef>
          </c:val>
          <c:extLst>
            <c:ext xmlns:c16="http://schemas.microsoft.com/office/drawing/2014/chart" uri="{C3380CC4-5D6E-409C-BE32-E72D297353CC}">
              <c16:uniqueId val="{00000008-2E82-4D06-8589-3A0E8332AE7F}"/>
            </c:ext>
          </c:extLst>
        </c:ser>
        <c:dLbls>
          <c:showLegendKey val="0"/>
          <c:showVal val="0"/>
          <c:showCatName val="0"/>
          <c:showSerName val="0"/>
          <c:showPercent val="0"/>
          <c:showBubbleSize val="0"/>
        </c:dLbls>
        <c:gapWidth val="150"/>
        <c:overlap val="100"/>
        <c:axId val="159256576"/>
        <c:axId val="159258112"/>
      </c:barChart>
      <c:catAx>
        <c:axId val="159256576"/>
        <c:scaling>
          <c:orientation val="minMax"/>
        </c:scaling>
        <c:delete val="0"/>
        <c:axPos val="l"/>
        <c:numFmt formatCode="General" sourceLinked="0"/>
        <c:majorTickMark val="out"/>
        <c:minorTickMark val="none"/>
        <c:tickLblPos val="nextTo"/>
        <c:crossAx val="159258112"/>
        <c:crosses val="autoZero"/>
        <c:auto val="1"/>
        <c:lblAlgn val="ctr"/>
        <c:lblOffset val="100"/>
        <c:noMultiLvlLbl val="0"/>
      </c:catAx>
      <c:valAx>
        <c:axId val="159258112"/>
        <c:scaling>
          <c:orientation val="minMax"/>
          <c:max val="1"/>
        </c:scaling>
        <c:delete val="0"/>
        <c:axPos val="b"/>
        <c:majorGridlines/>
        <c:numFmt formatCode="0%" sourceLinked="0"/>
        <c:majorTickMark val="out"/>
        <c:minorTickMark val="none"/>
        <c:tickLblPos val="nextTo"/>
        <c:crossAx val="159256576"/>
        <c:crosses val="autoZero"/>
        <c:crossBetween val="between"/>
      </c:valAx>
    </c:plotArea>
    <c:legend>
      <c:legendPos val="r"/>
      <c:overlay val="0"/>
    </c:legend>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E5356-72CF-496F-911C-84BC05ECF09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t-IT"/>
        </a:p>
      </dgm:t>
    </dgm:pt>
    <dgm:pt modelId="{A497B37B-A466-430B-845C-6084372FBA59}">
      <dgm:prSet phldrT="[Testo]"/>
      <dgm:spPr>
        <a:solidFill>
          <a:srgbClr val="18C320"/>
        </a:solidFill>
      </dgm:spPr>
      <dgm:t>
        <a:bodyPr/>
        <a:lstStyle/>
        <a:p>
          <a:pPr>
            <a:buFont typeface="Arial" panose="020B0604020202020204" pitchFamily="34" charset="0"/>
            <a:buChar char="•"/>
          </a:pPr>
          <a:r>
            <a:rPr lang="fr-FR" b="0" i="0" u="none" strike="noStrike" cap="none" dirty="0">
              <a:latin typeface="Arial"/>
              <a:ea typeface="Arial"/>
              <a:cs typeface="Arial"/>
              <a:sym typeface="Arial"/>
            </a:rPr>
            <a:t>la demande de marchandises (</a:t>
          </a:r>
          <a:r>
            <a:rPr lang="fr-FR" b="1" i="0" u="none" strike="noStrike" cap="none" dirty="0">
              <a:latin typeface="Arial"/>
              <a:ea typeface="Arial"/>
              <a:cs typeface="Arial"/>
              <a:sym typeface="Arial"/>
            </a:rPr>
            <a:t>récepteurs</a:t>
          </a:r>
          <a:r>
            <a:rPr lang="fr-FR" b="0" i="0" u="none" strike="noStrike" cap="none" dirty="0">
              <a:latin typeface="Arial"/>
              <a:ea typeface="Arial"/>
              <a:cs typeface="Arial"/>
              <a:sym typeface="Arial"/>
            </a:rPr>
            <a:t>), </a:t>
          </a:r>
          <a:endParaRPr lang="it-IT" dirty="0"/>
        </a:p>
      </dgm:t>
    </dgm:pt>
    <dgm:pt modelId="{A75B16B6-FDB8-4E2D-ABE7-709C71BC2A17}" type="parTrans" cxnId="{9A37A511-FF79-41E2-864D-A605B0BEE3BA}">
      <dgm:prSet/>
      <dgm:spPr/>
      <dgm:t>
        <a:bodyPr/>
        <a:lstStyle/>
        <a:p>
          <a:endParaRPr lang="it-IT"/>
        </a:p>
      </dgm:t>
    </dgm:pt>
    <dgm:pt modelId="{B24A01FC-D10E-44C4-8069-6862FCD54679}" type="sibTrans" cxnId="{9A37A511-FF79-41E2-864D-A605B0BEE3BA}">
      <dgm:prSet/>
      <dgm:spPr/>
      <dgm:t>
        <a:bodyPr/>
        <a:lstStyle/>
        <a:p>
          <a:endParaRPr lang="it-IT"/>
        </a:p>
      </dgm:t>
    </dgm:pt>
    <dgm:pt modelId="{E4445D03-3340-49C8-89F0-3CA9726983FB}">
      <dgm:prSet phldrT="[Testo]"/>
      <dgm:spPr/>
      <dgm:t>
        <a:bodyPr/>
        <a:lstStyle/>
        <a:p>
          <a:pPr>
            <a:buFont typeface="Arial" panose="020B0604020202020204" pitchFamily="34" charset="0"/>
            <a:buChar char="•"/>
          </a:pPr>
          <a:r>
            <a:rPr lang="fr-FR" b="0" i="0" u="none" strike="noStrike" cap="none" dirty="0">
              <a:latin typeface="Arial"/>
              <a:ea typeface="Arial"/>
              <a:cs typeface="Arial"/>
              <a:sym typeface="Arial"/>
            </a:rPr>
            <a:t>la fourniture de biens (</a:t>
          </a:r>
          <a:r>
            <a:rPr lang="fr-FR" b="1" i="0" u="none" strike="noStrike" cap="none" dirty="0">
              <a:latin typeface="Arial"/>
              <a:ea typeface="Arial"/>
              <a:cs typeface="Arial"/>
              <a:sym typeface="Arial"/>
            </a:rPr>
            <a:t>expéditeurs ou producteurs</a:t>
          </a:r>
          <a:r>
            <a:rPr lang="fr-FR" b="0" i="0" u="none" strike="noStrike" cap="none" dirty="0">
              <a:latin typeface="Arial"/>
              <a:ea typeface="Arial"/>
              <a:cs typeface="Arial"/>
              <a:sym typeface="Arial"/>
            </a:rPr>
            <a:t>)</a:t>
          </a:r>
          <a:endParaRPr lang="it-IT" dirty="0">
            <a:solidFill>
              <a:schemeClr val="tx1"/>
            </a:solidFill>
          </a:endParaRPr>
        </a:p>
      </dgm:t>
    </dgm:pt>
    <dgm:pt modelId="{19B454E9-334E-4EC8-A918-91107743CB0A}" type="parTrans" cxnId="{293B30CE-5A8C-40C0-AE15-DACA29D0E7D2}">
      <dgm:prSet/>
      <dgm:spPr/>
      <dgm:t>
        <a:bodyPr/>
        <a:lstStyle/>
        <a:p>
          <a:endParaRPr lang="it-IT"/>
        </a:p>
      </dgm:t>
    </dgm:pt>
    <dgm:pt modelId="{B319DB94-F3FE-4438-A29F-62AD7373DAB0}" type="sibTrans" cxnId="{293B30CE-5A8C-40C0-AE15-DACA29D0E7D2}">
      <dgm:prSet/>
      <dgm:spPr/>
      <dgm:t>
        <a:bodyPr/>
        <a:lstStyle/>
        <a:p>
          <a:endParaRPr lang="it-IT"/>
        </a:p>
      </dgm:t>
    </dgm:pt>
    <dgm:pt modelId="{79E93AFC-B91B-40DE-A885-88E29C6F6792}">
      <dgm:prSet phldrT="[Testo]"/>
      <dgm:spPr/>
      <dgm:t>
        <a:bodyPr/>
        <a:lstStyle/>
        <a:p>
          <a:pPr>
            <a:buFont typeface="Arial" panose="020B0604020202020204" pitchFamily="34" charset="0"/>
            <a:buChar char="•"/>
          </a:pPr>
          <a:r>
            <a:rPr lang="fr-FR" b="0" i="0" u="none" strike="noStrike" cap="none" dirty="0">
              <a:latin typeface="Arial"/>
              <a:ea typeface="Arial"/>
              <a:cs typeface="Arial"/>
              <a:sym typeface="Arial"/>
            </a:rPr>
            <a:t>le transport de marchandises (</a:t>
          </a:r>
          <a:r>
            <a:rPr lang="fr-FR" b="1" i="0" u="none" strike="noStrike" cap="none" dirty="0">
              <a:latin typeface="Arial"/>
              <a:ea typeface="Arial"/>
              <a:cs typeface="Arial"/>
              <a:sym typeface="Arial"/>
            </a:rPr>
            <a:t>opérateurs de transport</a:t>
          </a:r>
          <a:r>
            <a:rPr lang="fr-FR" b="0" i="0" u="none" strike="noStrike" cap="none" dirty="0">
              <a:latin typeface="Arial"/>
              <a:ea typeface="Arial"/>
              <a:cs typeface="Arial"/>
              <a:sym typeface="Arial"/>
            </a:rPr>
            <a:t>).</a:t>
          </a:r>
          <a:endParaRPr lang="it-IT" dirty="0"/>
        </a:p>
      </dgm:t>
    </dgm:pt>
    <dgm:pt modelId="{111AFE27-366B-4130-ACA6-C20018B19D8C}" type="parTrans" cxnId="{D9C254BF-A730-4288-9CD7-67DD27D19B01}">
      <dgm:prSet/>
      <dgm:spPr/>
      <dgm:t>
        <a:bodyPr/>
        <a:lstStyle/>
        <a:p>
          <a:endParaRPr lang="it-IT"/>
        </a:p>
      </dgm:t>
    </dgm:pt>
    <dgm:pt modelId="{96B54B15-9516-4287-BB1F-7B0543504599}" type="sibTrans" cxnId="{D9C254BF-A730-4288-9CD7-67DD27D19B01}">
      <dgm:prSet/>
      <dgm:spPr/>
      <dgm:t>
        <a:bodyPr/>
        <a:lstStyle/>
        <a:p>
          <a:endParaRPr lang="it-IT"/>
        </a:p>
      </dgm:t>
    </dgm:pt>
    <dgm:pt modelId="{5E42837A-6244-4850-A90A-2F3B65D8002A}">
      <dgm:prSet phldrT="[Testo]"/>
      <dgm:spPr/>
      <dgm:t>
        <a:bodyPr/>
        <a:lstStyle/>
        <a:p>
          <a:pPr>
            <a:buFont typeface="Arial" panose="020B0604020202020204" pitchFamily="34" charset="0"/>
            <a:buChar char="•"/>
          </a:pPr>
          <a:r>
            <a:rPr lang="fr-FR" dirty="0"/>
            <a:t>Acteurs de la chaîne d’approvisionnement</a:t>
          </a:r>
          <a:endParaRPr lang="it-IT" dirty="0"/>
        </a:p>
      </dgm:t>
    </dgm:pt>
    <dgm:pt modelId="{DAB1BA87-CE17-4183-B874-FBCDCC4A52FB}" type="parTrans" cxnId="{79700CFB-24B4-41F0-9714-B4DB811840FB}">
      <dgm:prSet/>
      <dgm:spPr/>
      <dgm:t>
        <a:bodyPr/>
        <a:lstStyle/>
        <a:p>
          <a:endParaRPr lang="it-IT"/>
        </a:p>
      </dgm:t>
    </dgm:pt>
    <dgm:pt modelId="{25C20202-D321-41E8-9D35-B50DF18AA752}" type="sibTrans" cxnId="{79700CFB-24B4-41F0-9714-B4DB811840FB}">
      <dgm:prSet/>
      <dgm:spPr/>
      <dgm:t>
        <a:bodyPr/>
        <a:lstStyle/>
        <a:p>
          <a:endParaRPr lang="it-IT"/>
        </a:p>
      </dgm:t>
    </dgm:pt>
    <dgm:pt modelId="{4BBDE3C5-4B45-42BC-8775-F0D757A1FD7F}" type="pres">
      <dgm:prSet presAssocID="{815E5356-72CF-496F-911C-84BC05ECF097}" presName="hierChild1" presStyleCnt="0">
        <dgm:presLayoutVars>
          <dgm:orgChart val="1"/>
          <dgm:chPref val="1"/>
          <dgm:dir/>
          <dgm:animOne val="branch"/>
          <dgm:animLvl val="lvl"/>
          <dgm:resizeHandles/>
        </dgm:presLayoutVars>
      </dgm:prSet>
      <dgm:spPr/>
    </dgm:pt>
    <dgm:pt modelId="{ED5FE86E-8155-4530-8C71-68609398F86D}" type="pres">
      <dgm:prSet presAssocID="{5E42837A-6244-4850-A90A-2F3B65D8002A}" presName="hierRoot1" presStyleCnt="0">
        <dgm:presLayoutVars>
          <dgm:hierBranch val="init"/>
        </dgm:presLayoutVars>
      </dgm:prSet>
      <dgm:spPr/>
    </dgm:pt>
    <dgm:pt modelId="{A16C0582-4A21-4AC7-B907-3C7A630F2A81}" type="pres">
      <dgm:prSet presAssocID="{5E42837A-6244-4850-A90A-2F3B65D8002A}" presName="rootComposite1" presStyleCnt="0"/>
      <dgm:spPr/>
    </dgm:pt>
    <dgm:pt modelId="{FDFB0338-EE70-412C-83BF-A4E3C55A4119}" type="pres">
      <dgm:prSet presAssocID="{5E42837A-6244-4850-A90A-2F3B65D8002A}" presName="rootText1" presStyleLbl="node0" presStyleIdx="0" presStyleCnt="1">
        <dgm:presLayoutVars>
          <dgm:chPref val="3"/>
        </dgm:presLayoutVars>
      </dgm:prSet>
      <dgm:spPr/>
    </dgm:pt>
    <dgm:pt modelId="{F57F8871-BD67-4E57-89F2-80707E35118F}" type="pres">
      <dgm:prSet presAssocID="{5E42837A-6244-4850-A90A-2F3B65D8002A}" presName="rootConnector1" presStyleLbl="node1" presStyleIdx="0" presStyleCnt="0"/>
      <dgm:spPr/>
    </dgm:pt>
    <dgm:pt modelId="{A48593A6-2813-4CB9-B810-54AEB0380982}" type="pres">
      <dgm:prSet presAssocID="{5E42837A-6244-4850-A90A-2F3B65D8002A}" presName="hierChild2" presStyleCnt="0"/>
      <dgm:spPr/>
    </dgm:pt>
    <dgm:pt modelId="{2F8BC7B5-0FDE-4AE4-890D-9613348BED8C}" type="pres">
      <dgm:prSet presAssocID="{A75B16B6-FDB8-4E2D-ABE7-709C71BC2A17}" presName="Name37" presStyleLbl="parChTrans1D2" presStyleIdx="0" presStyleCnt="3"/>
      <dgm:spPr/>
    </dgm:pt>
    <dgm:pt modelId="{9D1B4CF6-1D97-4187-A737-7612C270CD15}" type="pres">
      <dgm:prSet presAssocID="{A497B37B-A466-430B-845C-6084372FBA59}" presName="hierRoot2" presStyleCnt="0">
        <dgm:presLayoutVars>
          <dgm:hierBranch val="init"/>
        </dgm:presLayoutVars>
      </dgm:prSet>
      <dgm:spPr/>
    </dgm:pt>
    <dgm:pt modelId="{221828FD-7F54-4C4F-9484-51EF1A67C152}" type="pres">
      <dgm:prSet presAssocID="{A497B37B-A466-430B-845C-6084372FBA59}" presName="rootComposite" presStyleCnt="0"/>
      <dgm:spPr/>
    </dgm:pt>
    <dgm:pt modelId="{5DFA9DB1-D39D-497E-B8B8-DCD933C5FB9C}" type="pres">
      <dgm:prSet presAssocID="{A497B37B-A466-430B-845C-6084372FBA59}" presName="rootText" presStyleLbl="node2" presStyleIdx="0" presStyleCnt="3">
        <dgm:presLayoutVars>
          <dgm:chPref val="3"/>
        </dgm:presLayoutVars>
      </dgm:prSet>
      <dgm:spPr/>
    </dgm:pt>
    <dgm:pt modelId="{DB7CBFB0-CB20-43EE-9DB5-B93AC08A6A17}" type="pres">
      <dgm:prSet presAssocID="{A497B37B-A466-430B-845C-6084372FBA59}" presName="rootConnector" presStyleLbl="node2" presStyleIdx="0" presStyleCnt="3"/>
      <dgm:spPr/>
    </dgm:pt>
    <dgm:pt modelId="{72604D19-E43B-470E-98C7-FFB1F0B043B3}" type="pres">
      <dgm:prSet presAssocID="{A497B37B-A466-430B-845C-6084372FBA59}" presName="hierChild4" presStyleCnt="0"/>
      <dgm:spPr/>
    </dgm:pt>
    <dgm:pt modelId="{154140F0-0160-4724-BA50-686BA9BED46A}" type="pres">
      <dgm:prSet presAssocID="{A497B37B-A466-430B-845C-6084372FBA59}" presName="hierChild5" presStyleCnt="0"/>
      <dgm:spPr/>
    </dgm:pt>
    <dgm:pt modelId="{C3E724B7-7188-4CAD-8DFC-36214EE49DF0}" type="pres">
      <dgm:prSet presAssocID="{19B454E9-334E-4EC8-A918-91107743CB0A}" presName="Name37" presStyleLbl="parChTrans1D2" presStyleIdx="1" presStyleCnt="3"/>
      <dgm:spPr/>
    </dgm:pt>
    <dgm:pt modelId="{838CED31-B38E-4046-9D9C-C03834D1A65D}" type="pres">
      <dgm:prSet presAssocID="{E4445D03-3340-49C8-89F0-3CA9726983FB}" presName="hierRoot2" presStyleCnt="0">
        <dgm:presLayoutVars>
          <dgm:hierBranch val="init"/>
        </dgm:presLayoutVars>
      </dgm:prSet>
      <dgm:spPr/>
    </dgm:pt>
    <dgm:pt modelId="{B67A45F0-5811-4E10-8FF5-8A5A7B6E184D}" type="pres">
      <dgm:prSet presAssocID="{E4445D03-3340-49C8-89F0-3CA9726983FB}" presName="rootComposite" presStyleCnt="0"/>
      <dgm:spPr/>
    </dgm:pt>
    <dgm:pt modelId="{E5826DBB-DFD0-4715-A12F-3AC9E94D0A05}" type="pres">
      <dgm:prSet presAssocID="{E4445D03-3340-49C8-89F0-3CA9726983FB}" presName="rootText" presStyleLbl="node2" presStyleIdx="1" presStyleCnt="3">
        <dgm:presLayoutVars>
          <dgm:chPref val="3"/>
        </dgm:presLayoutVars>
      </dgm:prSet>
      <dgm:spPr/>
    </dgm:pt>
    <dgm:pt modelId="{020B7C36-6A9F-4BE1-B992-A94BA162BB25}" type="pres">
      <dgm:prSet presAssocID="{E4445D03-3340-49C8-89F0-3CA9726983FB}" presName="rootConnector" presStyleLbl="node2" presStyleIdx="1" presStyleCnt="3"/>
      <dgm:spPr/>
    </dgm:pt>
    <dgm:pt modelId="{1625295A-96FF-48D2-B09A-33B5259B9CF1}" type="pres">
      <dgm:prSet presAssocID="{E4445D03-3340-49C8-89F0-3CA9726983FB}" presName="hierChild4" presStyleCnt="0"/>
      <dgm:spPr/>
    </dgm:pt>
    <dgm:pt modelId="{B5D74766-1F94-4C52-AC99-A093C644A22E}" type="pres">
      <dgm:prSet presAssocID="{E4445D03-3340-49C8-89F0-3CA9726983FB}" presName="hierChild5" presStyleCnt="0"/>
      <dgm:spPr/>
    </dgm:pt>
    <dgm:pt modelId="{000D2F02-5953-4813-9770-E113A105D962}" type="pres">
      <dgm:prSet presAssocID="{111AFE27-366B-4130-ACA6-C20018B19D8C}" presName="Name37" presStyleLbl="parChTrans1D2" presStyleIdx="2" presStyleCnt="3"/>
      <dgm:spPr/>
    </dgm:pt>
    <dgm:pt modelId="{A1FDAC5C-1194-4668-B18C-A621DFBC586F}" type="pres">
      <dgm:prSet presAssocID="{79E93AFC-B91B-40DE-A885-88E29C6F6792}" presName="hierRoot2" presStyleCnt="0">
        <dgm:presLayoutVars>
          <dgm:hierBranch val="init"/>
        </dgm:presLayoutVars>
      </dgm:prSet>
      <dgm:spPr/>
    </dgm:pt>
    <dgm:pt modelId="{103A76BA-1038-4362-A415-8021D281134E}" type="pres">
      <dgm:prSet presAssocID="{79E93AFC-B91B-40DE-A885-88E29C6F6792}" presName="rootComposite" presStyleCnt="0"/>
      <dgm:spPr/>
    </dgm:pt>
    <dgm:pt modelId="{B832766D-C211-4A4B-9133-2A5D0637DCAA}" type="pres">
      <dgm:prSet presAssocID="{79E93AFC-B91B-40DE-A885-88E29C6F6792}" presName="rootText" presStyleLbl="node2" presStyleIdx="2" presStyleCnt="3">
        <dgm:presLayoutVars>
          <dgm:chPref val="3"/>
        </dgm:presLayoutVars>
      </dgm:prSet>
      <dgm:spPr/>
    </dgm:pt>
    <dgm:pt modelId="{2395948D-2F08-4957-B48C-46D709A52BD5}" type="pres">
      <dgm:prSet presAssocID="{79E93AFC-B91B-40DE-A885-88E29C6F6792}" presName="rootConnector" presStyleLbl="node2" presStyleIdx="2" presStyleCnt="3"/>
      <dgm:spPr/>
    </dgm:pt>
    <dgm:pt modelId="{B951A00C-540D-4B14-BE1F-95255C4D7F27}" type="pres">
      <dgm:prSet presAssocID="{79E93AFC-B91B-40DE-A885-88E29C6F6792}" presName="hierChild4" presStyleCnt="0"/>
      <dgm:spPr/>
    </dgm:pt>
    <dgm:pt modelId="{E38BF93F-2571-45AD-8C44-45B298D5E0A3}" type="pres">
      <dgm:prSet presAssocID="{79E93AFC-B91B-40DE-A885-88E29C6F6792}" presName="hierChild5" presStyleCnt="0"/>
      <dgm:spPr/>
    </dgm:pt>
    <dgm:pt modelId="{0B88D50E-7452-4058-8ABF-5D2207435663}" type="pres">
      <dgm:prSet presAssocID="{5E42837A-6244-4850-A90A-2F3B65D8002A}" presName="hierChild3" presStyleCnt="0"/>
      <dgm:spPr/>
    </dgm:pt>
  </dgm:ptLst>
  <dgm:cxnLst>
    <dgm:cxn modelId="{9A37A511-FF79-41E2-864D-A605B0BEE3BA}" srcId="{5E42837A-6244-4850-A90A-2F3B65D8002A}" destId="{A497B37B-A466-430B-845C-6084372FBA59}" srcOrd="0" destOrd="0" parTransId="{A75B16B6-FDB8-4E2D-ABE7-709C71BC2A17}" sibTransId="{B24A01FC-D10E-44C4-8069-6862FCD54679}"/>
    <dgm:cxn modelId="{132FB819-EFB6-4D32-8483-F890A964A519}" type="presOf" srcId="{111AFE27-366B-4130-ACA6-C20018B19D8C}" destId="{000D2F02-5953-4813-9770-E113A105D962}" srcOrd="0" destOrd="0" presId="urn:microsoft.com/office/officeart/2005/8/layout/orgChart1"/>
    <dgm:cxn modelId="{21409E2E-9C0A-4A2B-8162-5C47D71FB65E}" type="presOf" srcId="{19B454E9-334E-4EC8-A918-91107743CB0A}" destId="{C3E724B7-7188-4CAD-8DFC-36214EE49DF0}" srcOrd="0" destOrd="0" presId="urn:microsoft.com/office/officeart/2005/8/layout/orgChart1"/>
    <dgm:cxn modelId="{D6CB3537-8D59-4094-A7E9-5650A9BEF786}" type="presOf" srcId="{815E5356-72CF-496F-911C-84BC05ECF097}" destId="{4BBDE3C5-4B45-42BC-8775-F0D757A1FD7F}" srcOrd="0" destOrd="0" presId="urn:microsoft.com/office/officeart/2005/8/layout/orgChart1"/>
    <dgm:cxn modelId="{E1E6035E-3C63-462B-9AF9-DA3A6E368E1F}" type="presOf" srcId="{5E42837A-6244-4850-A90A-2F3B65D8002A}" destId="{F57F8871-BD67-4E57-89F2-80707E35118F}" srcOrd="1" destOrd="0" presId="urn:microsoft.com/office/officeart/2005/8/layout/orgChart1"/>
    <dgm:cxn modelId="{DD80CD48-A257-4CE9-B501-10788C8DB8B0}" type="presOf" srcId="{79E93AFC-B91B-40DE-A885-88E29C6F6792}" destId="{2395948D-2F08-4957-B48C-46D709A52BD5}" srcOrd="1" destOrd="0" presId="urn:microsoft.com/office/officeart/2005/8/layout/orgChart1"/>
    <dgm:cxn modelId="{AC4FAA6F-8174-49E0-A91B-093D148546F1}" type="presOf" srcId="{A497B37B-A466-430B-845C-6084372FBA59}" destId="{DB7CBFB0-CB20-43EE-9DB5-B93AC08A6A17}" srcOrd="1" destOrd="0" presId="urn:microsoft.com/office/officeart/2005/8/layout/orgChart1"/>
    <dgm:cxn modelId="{E837CE50-A5BC-46A5-81CC-CB9957EA3BB9}" type="presOf" srcId="{79E93AFC-B91B-40DE-A885-88E29C6F6792}" destId="{B832766D-C211-4A4B-9133-2A5D0637DCAA}" srcOrd="0" destOrd="0" presId="urn:microsoft.com/office/officeart/2005/8/layout/orgChart1"/>
    <dgm:cxn modelId="{A4FF7C8C-2D12-4764-B637-EA6B5A46BAC9}" type="presOf" srcId="{5E42837A-6244-4850-A90A-2F3B65D8002A}" destId="{FDFB0338-EE70-412C-83BF-A4E3C55A4119}" srcOrd="0" destOrd="0" presId="urn:microsoft.com/office/officeart/2005/8/layout/orgChart1"/>
    <dgm:cxn modelId="{2F8EF195-C353-484E-9B4D-FA6A87CA884A}" type="presOf" srcId="{A75B16B6-FDB8-4E2D-ABE7-709C71BC2A17}" destId="{2F8BC7B5-0FDE-4AE4-890D-9613348BED8C}" srcOrd="0" destOrd="0" presId="urn:microsoft.com/office/officeart/2005/8/layout/orgChart1"/>
    <dgm:cxn modelId="{085B6AAE-1CA9-48C9-BA2A-E37894FBFC1C}" type="presOf" srcId="{E4445D03-3340-49C8-89F0-3CA9726983FB}" destId="{E5826DBB-DFD0-4715-A12F-3AC9E94D0A05}" srcOrd="0" destOrd="0" presId="urn:microsoft.com/office/officeart/2005/8/layout/orgChart1"/>
    <dgm:cxn modelId="{D9C254BF-A730-4288-9CD7-67DD27D19B01}" srcId="{5E42837A-6244-4850-A90A-2F3B65D8002A}" destId="{79E93AFC-B91B-40DE-A885-88E29C6F6792}" srcOrd="2" destOrd="0" parTransId="{111AFE27-366B-4130-ACA6-C20018B19D8C}" sibTransId="{96B54B15-9516-4287-BB1F-7B0543504599}"/>
    <dgm:cxn modelId="{293B30CE-5A8C-40C0-AE15-DACA29D0E7D2}" srcId="{5E42837A-6244-4850-A90A-2F3B65D8002A}" destId="{E4445D03-3340-49C8-89F0-3CA9726983FB}" srcOrd="1" destOrd="0" parTransId="{19B454E9-334E-4EC8-A918-91107743CB0A}" sibTransId="{B319DB94-F3FE-4438-A29F-62AD7373DAB0}"/>
    <dgm:cxn modelId="{42930CD4-9C59-423E-8D1F-2C5E162A7666}" type="presOf" srcId="{A497B37B-A466-430B-845C-6084372FBA59}" destId="{5DFA9DB1-D39D-497E-B8B8-DCD933C5FB9C}" srcOrd="0" destOrd="0" presId="urn:microsoft.com/office/officeart/2005/8/layout/orgChart1"/>
    <dgm:cxn modelId="{C37A83DE-C97F-4FAE-A067-41A114E86CF0}" type="presOf" srcId="{E4445D03-3340-49C8-89F0-3CA9726983FB}" destId="{020B7C36-6A9F-4BE1-B992-A94BA162BB25}" srcOrd="1" destOrd="0" presId="urn:microsoft.com/office/officeart/2005/8/layout/orgChart1"/>
    <dgm:cxn modelId="{79700CFB-24B4-41F0-9714-B4DB811840FB}" srcId="{815E5356-72CF-496F-911C-84BC05ECF097}" destId="{5E42837A-6244-4850-A90A-2F3B65D8002A}" srcOrd="0" destOrd="0" parTransId="{DAB1BA87-CE17-4183-B874-FBCDCC4A52FB}" sibTransId="{25C20202-D321-41E8-9D35-B50DF18AA752}"/>
    <dgm:cxn modelId="{1FDF0A41-1512-410E-9234-23CC4C75A8C4}" type="presParOf" srcId="{4BBDE3C5-4B45-42BC-8775-F0D757A1FD7F}" destId="{ED5FE86E-8155-4530-8C71-68609398F86D}" srcOrd="0" destOrd="0" presId="urn:microsoft.com/office/officeart/2005/8/layout/orgChart1"/>
    <dgm:cxn modelId="{4BF647FC-9E88-48D0-8DC3-3EE578A7AAC8}" type="presParOf" srcId="{ED5FE86E-8155-4530-8C71-68609398F86D}" destId="{A16C0582-4A21-4AC7-B907-3C7A630F2A81}" srcOrd="0" destOrd="0" presId="urn:microsoft.com/office/officeart/2005/8/layout/orgChart1"/>
    <dgm:cxn modelId="{858A9CCA-B392-4299-AF66-FB23D17C88D5}" type="presParOf" srcId="{A16C0582-4A21-4AC7-B907-3C7A630F2A81}" destId="{FDFB0338-EE70-412C-83BF-A4E3C55A4119}" srcOrd="0" destOrd="0" presId="urn:microsoft.com/office/officeart/2005/8/layout/orgChart1"/>
    <dgm:cxn modelId="{649A9B9F-C14D-46F7-B65D-66D400F0727C}" type="presParOf" srcId="{A16C0582-4A21-4AC7-B907-3C7A630F2A81}" destId="{F57F8871-BD67-4E57-89F2-80707E35118F}" srcOrd="1" destOrd="0" presId="urn:microsoft.com/office/officeart/2005/8/layout/orgChart1"/>
    <dgm:cxn modelId="{AD720BAB-7286-43D2-879E-0E76FC3FED18}" type="presParOf" srcId="{ED5FE86E-8155-4530-8C71-68609398F86D}" destId="{A48593A6-2813-4CB9-B810-54AEB0380982}" srcOrd="1" destOrd="0" presId="urn:microsoft.com/office/officeart/2005/8/layout/orgChart1"/>
    <dgm:cxn modelId="{97EAB793-242B-4551-90A8-D181CCEDCFF9}" type="presParOf" srcId="{A48593A6-2813-4CB9-B810-54AEB0380982}" destId="{2F8BC7B5-0FDE-4AE4-890D-9613348BED8C}" srcOrd="0" destOrd="0" presId="urn:microsoft.com/office/officeart/2005/8/layout/orgChart1"/>
    <dgm:cxn modelId="{12A35762-8CB7-4222-81C7-5D50966405B9}" type="presParOf" srcId="{A48593A6-2813-4CB9-B810-54AEB0380982}" destId="{9D1B4CF6-1D97-4187-A737-7612C270CD15}" srcOrd="1" destOrd="0" presId="urn:microsoft.com/office/officeart/2005/8/layout/orgChart1"/>
    <dgm:cxn modelId="{AACCC756-3E2E-49E0-BE89-F7580CEFD8E4}" type="presParOf" srcId="{9D1B4CF6-1D97-4187-A737-7612C270CD15}" destId="{221828FD-7F54-4C4F-9484-51EF1A67C152}" srcOrd="0" destOrd="0" presId="urn:microsoft.com/office/officeart/2005/8/layout/orgChart1"/>
    <dgm:cxn modelId="{D6CF96DE-F65A-4008-8AF9-20ED4BF27BC7}" type="presParOf" srcId="{221828FD-7F54-4C4F-9484-51EF1A67C152}" destId="{5DFA9DB1-D39D-497E-B8B8-DCD933C5FB9C}" srcOrd="0" destOrd="0" presId="urn:microsoft.com/office/officeart/2005/8/layout/orgChart1"/>
    <dgm:cxn modelId="{AE35644C-9893-4897-96DF-E3D39A7DED5A}" type="presParOf" srcId="{221828FD-7F54-4C4F-9484-51EF1A67C152}" destId="{DB7CBFB0-CB20-43EE-9DB5-B93AC08A6A17}" srcOrd="1" destOrd="0" presId="urn:microsoft.com/office/officeart/2005/8/layout/orgChart1"/>
    <dgm:cxn modelId="{89C219FC-9F38-463F-BFCB-56BBE7ADD4B4}" type="presParOf" srcId="{9D1B4CF6-1D97-4187-A737-7612C270CD15}" destId="{72604D19-E43B-470E-98C7-FFB1F0B043B3}" srcOrd="1" destOrd="0" presId="urn:microsoft.com/office/officeart/2005/8/layout/orgChart1"/>
    <dgm:cxn modelId="{8CAECCFC-5EDE-4B48-A8D8-5B70D8BD73A1}" type="presParOf" srcId="{9D1B4CF6-1D97-4187-A737-7612C270CD15}" destId="{154140F0-0160-4724-BA50-686BA9BED46A}" srcOrd="2" destOrd="0" presId="urn:microsoft.com/office/officeart/2005/8/layout/orgChart1"/>
    <dgm:cxn modelId="{6C50803A-B45A-4AE5-A224-964551A2202C}" type="presParOf" srcId="{A48593A6-2813-4CB9-B810-54AEB0380982}" destId="{C3E724B7-7188-4CAD-8DFC-36214EE49DF0}" srcOrd="2" destOrd="0" presId="urn:microsoft.com/office/officeart/2005/8/layout/orgChart1"/>
    <dgm:cxn modelId="{C7958171-2CDD-4574-93EA-CDB590704CF8}" type="presParOf" srcId="{A48593A6-2813-4CB9-B810-54AEB0380982}" destId="{838CED31-B38E-4046-9D9C-C03834D1A65D}" srcOrd="3" destOrd="0" presId="urn:microsoft.com/office/officeart/2005/8/layout/orgChart1"/>
    <dgm:cxn modelId="{592143DD-9349-4211-B608-8AA3C0646B57}" type="presParOf" srcId="{838CED31-B38E-4046-9D9C-C03834D1A65D}" destId="{B67A45F0-5811-4E10-8FF5-8A5A7B6E184D}" srcOrd="0" destOrd="0" presId="urn:microsoft.com/office/officeart/2005/8/layout/orgChart1"/>
    <dgm:cxn modelId="{767634A9-A63A-4696-8E16-1A8BAB24AEE0}" type="presParOf" srcId="{B67A45F0-5811-4E10-8FF5-8A5A7B6E184D}" destId="{E5826DBB-DFD0-4715-A12F-3AC9E94D0A05}" srcOrd="0" destOrd="0" presId="urn:microsoft.com/office/officeart/2005/8/layout/orgChart1"/>
    <dgm:cxn modelId="{5A359A3A-EC3C-4E7C-A2AB-88A0561016D0}" type="presParOf" srcId="{B67A45F0-5811-4E10-8FF5-8A5A7B6E184D}" destId="{020B7C36-6A9F-4BE1-B992-A94BA162BB25}" srcOrd="1" destOrd="0" presId="urn:microsoft.com/office/officeart/2005/8/layout/orgChart1"/>
    <dgm:cxn modelId="{CE060352-AE09-4524-B085-4B2F611277C1}" type="presParOf" srcId="{838CED31-B38E-4046-9D9C-C03834D1A65D}" destId="{1625295A-96FF-48D2-B09A-33B5259B9CF1}" srcOrd="1" destOrd="0" presId="urn:microsoft.com/office/officeart/2005/8/layout/orgChart1"/>
    <dgm:cxn modelId="{784BD209-2C5C-4177-A8B6-241EF168451C}" type="presParOf" srcId="{838CED31-B38E-4046-9D9C-C03834D1A65D}" destId="{B5D74766-1F94-4C52-AC99-A093C644A22E}" srcOrd="2" destOrd="0" presId="urn:microsoft.com/office/officeart/2005/8/layout/orgChart1"/>
    <dgm:cxn modelId="{93C89DA8-E2BF-4227-8AC0-F288A234D4D7}" type="presParOf" srcId="{A48593A6-2813-4CB9-B810-54AEB0380982}" destId="{000D2F02-5953-4813-9770-E113A105D962}" srcOrd="4" destOrd="0" presId="urn:microsoft.com/office/officeart/2005/8/layout/orgChart1"/>
    <dgm:cxn modelId="{1C72C3F4-C390-4FD2-82AB-044D1A025906}" type="presParOf" srcId="{A48593A6-2813-4CB9-B810-54AEB0380982}" destId="{A1FDAC5C-1194-4668-B18C-A621DFBC586F}" srcOrd="5" destOrd="0" presId="urn:microsoft.com/office/officeart/2005/8/layout/orgChart1"/>
    <dgm:cxn modelId="{E86921F0-D1E7-4C58-9595-801D3C03644A}" type="presParOf" srcId="{A1FDAC5C-1194-4668-B18C-A621DFBC586F}" destId="{103A76BA-1038-4362-A415-8021D281134E}" srcOrd="0" destOrd="0" presId="urn:microsoft.com/office/officeart/2005/8/layout/orgChart1"/>
    <dgm:cxn modelId="{6A787064-8A21-47EB-B20F-4174E2FA5140}" type="presParOf" srcId="{103A76BA-1038-4362-A415-8021D281134E}" destId="{B832766D-C211-4A4B-9133-2A5D0637DCAA}" srcOrd="0" destOrd="0" presId="urn:microsoft.com/office/officeart/2005/8/layout/orgChart1"/>
    <dgm:cxn modelId="{FC9250A1-FEFB-4CC1-8E1A-77A9191D76F8}" type="presParOf" srcId="{103A76BA-1038-4362-A415-8021D281134E}" destId="{2395948D-2F08-4957-B48C-46D709A52BD5}" srcOrd="1" destOrd="0" presId="urn:microsoft.com/office/officeart/2005/8/layout/orgChart1"/>
    <dgm:cxn modelId="{B3E48E6A-C0CD-42C9-A74F-FC28C2FAA9E2}" type="presParOf" srcId="{A1FDAC5C-1194-4668-B18C-A621DFBC586F}" destId="{B951A00C-540D-4B14-BE1F-95255C4D7F27}" srcOrd="1" destOrd="0" presId="urn:microsoft.com/office/officeart/2005/8/layout/orgChart1"/>
    <dgm:cxn modelId="{942A88EB-001E-42E4-8FAF-D15D8DC48F07}" type="presParOf" srcId="{A1FDAC5C-1194-4668-B18C-A621DFBC586F}" destId="{E38BF93F-2571-45AD-8C44-45B298D5E0A3}" srcOrd="2" destOrd="0" presId="urn:microsoft.com/office/officeart/2005/8/layout/orgChart1"/>
    <dgm:cxn modelId="{ED9BE633-709A-4B87-BE17-C8BAD3873E81}" type="presParOf" srcId="{ED5FE86E-8155-4530-8C71-68609398F86D}" destId="{0B88D50E-7452-4058-8ABF-5D22074356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FD2DF-0239-4A0E-A564-F4C807B711E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AA1459FD-6F9C-4375-AF08-62E3ADB05D77}">
      <dgm:prSet phldrT="[Testo]"/>
      <dgm:spPr/>
      <dgm:t>
        <a:bodyPr/>
        <a:lstStyle/>
        <a:p>
          <a:pPr algn="l">
            <a:buFont typeface="Arial" panose="020B0604020202020204" pitchFamily="34" charset="0"/>
            <a:buChar char="•"/>
          </a:pPr>
          <a:r>
            <a:rPr lang="fr-FR" b="0" i="0" u="none" strike="noStrike" cap="none" dirty="0">
              <a:solidFill>
                <a:schemeClr val="dk1"/>
              </a:solidFill>
              <a:latin typeface="Arial"/>
              <a:ea typeface="Arial"/>
              <a:cs typeface="Arial"/>
              <a:sym typeface="Arial"/>
            </a:rPr>
            <a:t>les activités manufacturières (artisanales et industrielles);</a:t>
          </a:r>
          <a:endParaRPr lang="it-IT" dirty="0"/>
        </a:p>
      </dgm:t>
    </dgm:pt>
    <dgm:pt modelId="{FAD3E065-F026-4E46-8F37-25FA003982EC}" type="parTrans" cxnId="{C1787696-3CFE-46F3-914C-B75AC868AA0F}">
      <dgm:prSet/>
      <dgm:spPr/>
      <dgm:t>
        <a:bodyPr/>
        <a:lstStyle/>
        <a:p>
          <a:pPr algn="l"/>
          <a:endParaRPr lang="it-IT"/>
        </a:p>
      </dgm:t>
    </dgm:pt>
    <dgm:pt modelId="{3E265D46-28F5-4F9E-90FC-DEB2EF41C6B1}" type="sibTrans" cxnId="{C1787696-3CFE-46F3-914C-B75AC868AA0F}">
      <dgm:prSet/>
      <dgm:spPr/>
      <dgm:t>
        <a:bodyPr/>
        <a:lstStyle/>
        <a:p>
          <a:pPr algn="l"/>
          <a:endParaRPr lang="it-IT"/>
        </a:p>
      </dgm:t>
    </dgm:pt>
    <dgm:pt modelId="{9FD21EE4-3CCB-4983-8007-47B6802FDF3F}">
      <dgm:prSet/>
      <dgm:spPr/>
      <dgm:t>
        <a:bodyPr/>
        <a:lstStyle/>
        <a:p>
          <a:pPr algn="l"/>
          <a:r>
            <a:rPr lang="fr-FR" dirty="0">
              <a:solidFill>
                <a:schemeClr val="dk1"/>
              </a:solidFill>
            </a:rPr>
            <a:t>Activités commerciales (grossistes, détaillants et grande distribution)</a:t>
          </a:r>
          <a:endParaRPr lang="en-US" dirty="0">
            <a:solidFill>
              <a:schemeClr val="dk1"/>
            </a:solidFill>
          </a:endParaRPr>
        </a:p>
      </dgm:t>
    </dgm:pt>
    <dgm:pt modelId="{774FD5CB-6C38-4A5F-8D72-D226E44B63FD}" type="parTrans" cxnId="{E4155F3C-2A4E-44B2-A08A-155D42E2AED4}">
      <dgm:prSet/>
      <dgm:spPr/>
      <dgm:t>
        <a:bodyPr/>
        <a:lstStyle/>
        <a:p>
          <a:pPr algn="l"/>
          <a:endParaRPr lang="it-IT"/>
        </a:p>
      </dgm:t>
    </dgm:pt>
    <dgm:pt modelId="{34AF83FE-5C41-4230-9373-14D8018174B6}" type="sibTrans" cxnId="{E4155F3C-2A4E-44B2-A08A-155D42E2AED4}">
      <dgm:prSet/>
      <dgm:spPr/>
      <dgm:t>
        <a:bodyPr/>
        <a:lstStyle/>
        <a:p>
          <a:pPr algn="l"/>
          <a:endParaRPr lang="it-IT"/>
        </a:p>
      </dgm:t>
    </dgm:pt>
    <dgm:pt modelId="{B69445F1-F1C4-4E64-9DE7-B7C7780152E6}">
      <dgm:prSet/>
      <dgm:spPr/>
      <dgm:t>
        <a:bodyPr/>
        <a:lstStyle/>
        <a:p>
          <a:pPr algn="l"/>
          <a:r>
            <a:rPr lang="fr-FR" b="0" i="0" u="none" strike="noStrike" cap="none" dirty="0" err="1">
              <a:solidFill>
                <a:schemeClr val="dk1"/>
              </a:solidFill>
              <a:latin typeface="Arial"/>
              <a:ea typeface="Arial"/>
              <a:cs typeface="Arial"/>
              <a:sym typeface="Arial"/>
            </a:rPr>
            <a:t>Ho.Re.Ca</a:t>
          </a:r>
          <a:r>
            <a:rPr lang="fr-FR" b="0" i="0" u="none" strike="noStrike" cap="none" dirty="0">
              <a:solidFill>
                <a:schemeClr val="dk1"/>
              </a:solidFill>
              <a:latin typeface="Arial"/>
              <a:ea typeface="Arial"/>
              <a:cs typeface="Arial"/>
              <a:sym typeface="Arial"/>
            </a:rPr>
            <a:t>. (Hôtel, restaurants, restauration)</a:t>
          </a:r>
          <a:endParaRPr lang="en-US" dirty="0">
            <a:solidFill>
              <a:schemeClr val="dk1"/>
            </a:solidFill>
          </a:endParaRPr>
        </a:p>
      </dgm:t>
    </dgm:pt>
    <dgm:pt modelId="{E747B847-A998-4B53-819E-E771F99FA3FB}" type="parTrans" cxnId="{29619439-FB3C-44E3-B45A-7688926E7567}">
      <dgm:prSet/>
      <dgm:spPr/>
      <dgm:t>
        <a:bodyPr/>
        <a:lstStyle/>
        <a:p>
          <a:pPr algn="l"/>
          <a:endParaRPr lang="it-IT"/>
        </a:p>
      </dgm:t>
    </dgm:pt>
    <dgm:pt modelId="{E24BDA6C-E250-4FFF-90CF-A596A0726CAB}" type="sibTrans" cxnId="{29619439-FB3C-44E3-B45A-7688926E7567}">
      <dgm:prSet/>
      <dgm:spPr/>
      <dgm:t>
        <a:bodyPr/>
        <a:lstStyle/>
        <a:p>
          <a:pPr algn="l"/>
          <a:endParaRPr lang="it-IT"/>
        </a:p>
      </dgm:t>
    </dgm:pt>
    <dgm:pt modelId="{091F4BCF-F265-4B9D-91CF-99E1F17DA06B}">
      <dgm:prSet/>
      <dgm:spPr/>
      <dgm:t>
        <a:bodyPr/>
        <a:lstStyle/>
        <a:p>
          <a:pPr algn="l"/>
          <a:r>
            <a:rPr lang="fr-FR" dirty="0">
              <a:solidFill>
                <a:schemeClr val="dk1"/>
              </a:solidFill>
            </a:rPr>
            <a:t>Services de conseil et services bancaires;</a:t>
          </a:r>
          <a:endParaRPr lang="en-US" dirty="0">
            <a:solidFill>
              <a:schemeClr val="dk1"/>
            </a:solidFill>
          </a:endParaRPr>
        </a:p>
      </dgm:t>
    </dgm:pt>
    <dgm:pt modelId="{8987C396-8158-4D6D-BB12-523EDAE9691C}" type="parTrans" cxnId="{F12EABBC-CD67-4D83-A700-143243682EA4}">
      <dgm:prSet/>
      <dgm:spPr/>
      <dgm:t>
        <a:bodyPr/>
        <a:lstStyle/>
        <a:p>
          <a:pPr algn="l"/>
          <a:endParaRPr lang="it-IT"/>
        </a:p>
      </dgm:t>
    </dgm:pt>
    <dgm:pt modelId="{7A60E5BA-CEA4-4251-BEDF-DFC326DE4E71}" type="sibTrans" cxnId="{F12EABBC-CD67-4D83-A700-143243682EA4}">
      <dgm:prSet/>
      <dgm:spPr/>
      <dgm:t>
        <a:bodyPr/>
        <a:lstStyle/>
        <a:p>
          <a:pPr algn="l"/>
          <a:endParaRPr lang="it-IT"/>
        </a:p>
      </dgm:t>
    </dgm:pt>
    <dgm:pt modelId="{DBE6F66D-9262-46D8-8F2F-C27EF9F00A92}">
      <dgm:prSet/>
      <dgm:spPr/>
      <dgm:t>
        <a:bodyPr/>
        <a:lstStyle/>
        <a:p>
          <a:pPr algn="l"/>
          <a:r>
            <a:rPr lang="fr-FR" b="0" i="0" u="none" strike="noStrike" cap="none" dirty="0">
              <a:solidFill>
                <a:schemeClr val="dk1"/>
              </a:solidFill>
              <a:latin typeface="Arial"/>
              <a:ea typeface="Arial"/>
              <a:cs typeface="Arial"/>
              <a:sym typeface="Arial"/>
            </a:rPr>
            <a:t>Écoles, hôpitaux, centres de santé, centres d’exposition, pharmacies</a:t>
          </a:r>
          <a:endParaRPr lang="it-IT" b="0" i="0" u="none" strike="noStrike" cap="none" dirty="0">
            <a:solidFill>
              <a:schemeClr val="dk1"/>
            </a:solidFill>
            <a:latin typeface="Arial"/>
            <a:ea typeface="Arial"/>
            <a:cs typeface="Arial"/>
            <a:sym typeface="Arial"/>
          </a:endParaRPr>
        </a:p>
      </dgm:t>
    </dgm:pt>
    <dgm:pt modelId="{3B10E7E6-557D-40C3-A894-CECFC92DAA1E}" type="parTrans" cxnId="{C303807A-82F5-4AE9-86C3-C25B62A9F707}">
      <dgm:prSet/>
      <dgm:spPr/>
      <dgm:t>
        <a:bodyPr/>
        <a:lstStyle/>
        <a:p>
          <a:pPr algn="l"/>
          <a:endParaRPr lang="it-IT"/>
        </a:p>
      </dgm:t>
    </dgm:pt>
    <dgm:pt modelId="{DA5AEA14-EA2B-41B9-B2B5-39F958055FA1}" type="sibTrans" cxnId="{C303807A-82F5-4AE9-86C3-C25B62A9F707}">
      <dgm:prSet/>
      <dgm:spPr/>
      <dgm:t>
        <a:bodyPr/>
        <a:lstStyle/>
        <a:p>
          <a:pPr algn="l"/>
          <a:endParaRPr lang="it-IT"/>
        </a:p>
      </dgm:t>
    </dgm:pt>
    <dgm:pt modelId="{6FF7EC0B-23CF-4BC0-8198-207ECEC5C8F3}">
      <dgm:prSet/>
      <dgm:spPr/>
      <dgm:t>
        <a:bodyPr/>
        <a:lstStyle/>
        <a:p>
          <a:pPr algn="l"/>
          <a:r>
            <a:rPr lang="fr-FR" b="0" i="0" u="none" strike="noStrike" cap="none" dirty="0">
              <a:solidFill>
                <a:schemeClr val="dk1"/>
              </a:solidFill>
              <a:latin typeface="Arial"/>
              <a:ea typeface="Arial"/>
              <a:cs typeface="Arial"/>
              <a:sym typeface="Arial"/>
            </a:rPr>
            <a:t>Particuliers, y compris les consommateurs, les résidents, les touristes ou les visiteurs</a:t>
          </a:r>
          <a:endParaRPr lang="it-IT" b="0" i="0" u="none" strike="noStrike" cap="none" dirty="0">
            <a:solidFill>
              <a:schemeClr val="dk1"/>
            </a:solidFill>
            <a:latin typeface="Arial"/>
            <a:ea typeface="Arial"/>
            <a:cs typeface="Arial"/>
            <a:sym typeface="Arial"/>
          </a:endParaRPr>
        </a:p>
      </dgm:t>
    </dgm:pt>
    <dgm:pt modelId="{D90B6B74-D420-4CE4-90F9-BAD9B504FC7D}" type="parTrans" cxnId="{9AC1C0F1-7762-460A-9128-93F257EE11C7}">
      <dgm:prSet/>
      <dgm:spPr/>
      <dgm:t>
        <a:bodyPr/>
        <a:lstStyle/>
        <a:p>
          <a:pPr algn="l"/>
          <a:endParaRPr lang="it-IT"/>
        </a:p>
      </dgm:t>
    </dgm:pt>
    <dgm:pt modelId="{A69B4962-3D94-4361-ABF1-089E844C38C3}" type="sibTrans" cxnId="{9AC1C0F1-7762-460A-9128-93F257EE11C7}">
      <dgm:prSet/>
      <dgm:spPr/>
      <dgm:t>
        <a:bodyPr/>
        <a:lstStyle/>
        <a:p>
          <a:pPr algn="l"/>
          <a:endParaRPr lang="it-IT"/>
        </a:p>
      </dgm:t>
    </dgm:pt>
    <dgm:pt modelId="{FE5FB712-F8A6-4FD0-BEA2-F19F9AB10219}" type="pres">
      <dgm:prSet presAssocID="{3F8FD2DF-0239-4A0E-A564-F4C807B711E3}" presName="Name0" presStyleCnt="0">
        <dgm:presLayoutVars>
          <dgm:dir/>
          <dgm:resizeHandles val="exact"/>
        </dgm:presLayoutVars>
      </dgm:prSet>
      <dgm:spPr/>
    </dgm:pt>
    <dgm:pt modelId="{49AED339-798A-4AA8-91EA-BCAC6D1A74EE}" type="pres">
      <dgm:prSet presAssocID="{AA1459FD-6F9C-4375-AF08-62E3ADB05D77}" presName="composite" presStyleCnt="0"/>
      <dgm:spPr/>
    </dgm:pt>
    <dgm:pt modelId="{DC2FDF0D-370C-4217-8513-F9E11E80B746}" type="pres">
      <dgm:prSet presAssocID="{AA1459FD-6F9C-4375-AF08-62E3ADB05D77}" presName="rect1" presStyleLbl="trAlignAcc1" presStyleIdx="0" presStyleCnt="6">
        <dgm:presLayoutVars>
          <dgm:bulletEnabled val="1"/>
        </dgm:presLayoutVars>
      </dgm:prSet>
      <dgm:spPr/>
    </dgm:pt>
    <dgm:pt modelId="{841299CE-E813-4ED9-98E8-C5CC069B91D4}" type="pres">
      <dgm:prSet presAssocID="{AA1459FD-6F9C-4375-AF08-62E3ADB05D77}"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656DB1A-2291-4D02-BA1E-80E0E686B039}" type="pres">
      <dgm:prSet presAssocID="{3E265D46-28F5-4F9E-90FC-DEB2EF41C6B1}" presName="sibTrans" presStyleCnt="0"/>
      <dgm:spPr/>
    </dgm:pt>
    <dgm:pt modelId="{05246719-DAE9-4A24-94F4-33719F66FFBC}" type="pres">
      <dgm:prSet presAssocID="{9FD21EE4-3CCB-4983-8007-47B6802FDF3F}" presName="composite" presStyleCnt="0"/>
      <dgm:spPr/>
    </dgm:pt>
    <dgm:pt modelId="{6F8C0A3B-8D4A-446D-8A1F-C43C735775A5}" type="pres">
      <dgm:prSet presAssocID="{9FD21EE4-3CCB-4983-8007-47B6802FDF3F}" presName="rect1" presStyleLbl="trAlignAcc1" presStyleIdx="1" presStyleCnt="6">
        <dgm:presLayoutVars>
          <dgm:bulletEnabled val="1"/>
        </dgm:presLayoutVars>
      </dgm:prSet>
      <dgm:spPr/>
    </dgm:pt>
    <dgm:pt modelId="{A9365B18-D307-4E06-B3EE-5F7CE51C64BD}" type="pres">
      <dgm:prSet presAssocID="{9FD21EE4-3CCB-4983-8007-47B6802FDF3F}"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9EC52C4E-D35F-42BE-B76A-A47E259DF7E3}" type="pres">
      <dgm:prSet presAssocID="{34AF83FE-5C41-4230-9373-14D8018174B6}" presName="sibTrans" presStyleCnt="0"/>
      <dgm:spPr/>
    </dgm:pt>
    <dgm:pt modelId="{2F308EF4-6680-47C2-B8F3-639BE9C597C7}" type="pres">
      <dgm:prSet presAssocID="{B69445F1-F1C4-4E64-9DE7-B7C7780152E6}" presName="composite" presStyleCnt="0"/>
      <dgm:spPr/>
    </dgm:pt>
    <dgm:pt modelId="{ABB85E82-7B7E-463B-9632-03403B69E34A}" type="pres">
      <dgm:prSet presAssocID="{B69445F1-F1C4-4E64-9DE7-B7C7780152E6}" presName="rect1" presStyleLbl="trAlignAcc1" presStyleIdx="2" presStyleCnt="6">
        <dgm:presLayoutVars>
          <dgm:bulletEnabled val="1"/>
        </dgm:presLayoutVars>
      </dgm:prSet>
      <dgm:spPr/>
    </dgm:pt>
    <dgm:pt modelId="{B32CDF4C-392A-4B1B-93A2-B6996351F7F6}" type="pres">
      <dgm:prSet presAssocID="{B69445F1-F1C4-4E64-9DE7-B7C7780152E6}"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5AA883A4-7B00-443F-9B1C-5E2D3CD2400F}" type="pres">
      <dgm:prSet presAssocID="{E24BDA6C-E250-4FFF-90CF-A596A0726CAB}" presName="sibTrans" presStyleCnt="0"/>
      <dgm:spPr/>
    </dgm:pt>
    <dgm:pt modelId="{C22EF094-263B-4104-A94A-B7DF341F3BC4}" type="pres">
      <dgm:prSet presAssocID="{091F4BCF-F265-4B9D-91CF-99E1F17DA06B}" presName="composite" presStyleCnt="0"/>
      <dgm:spPr/>
    </dgm:pt>
    <dgm:pt modelId="{CFC86F92-CF79-42BE-9FFE-8BBA8E54C75B}" type="pres">
      <dgm:prSet presAssocID="{091F4BCF-F265-4B9D-91CF-99E1F17DA06B}" presName="rect1" presStyleLbl="trAlignAcc1" presStyleIdx="3" presStyleCnt="6">
        <dgm:presLayoutVars>
          <dgm:bulletEnabled val="1"/>
        </dgm:presLayoutVars>
      </dgm:prSet>
      <dgm:spPr/>
    </dgm:pt>
    <dgm:pt modelId="{5CE41A87-7AD2-48D3-B7C0-8390E2FBC366}" type="pres">
      <dgm:prSet presAssocID="{091F4BCF-F265-4B9D-91CF-99E1F17DA06B}"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F765215C-F065-4B7D-B22B-7D21EA9F2209}" type="pres">
      <dgm:prSet presAssocID="{7A60E5BA-CEA4-4251-BEDF-DFC326DE4E71}" presName="sibTrans" presStyleCnt="0"/>
      <dgm:spPr/>
    </dgm:pt>
    <dgm:pt modelId="{103C042B-3A25-4B6C-8F72-87AC1A3D6178}" type="pres">
      <dgm:prSet presAssocID="{DBE6F66D-9262-46D8-8F2F-C27EF9F00A92}" presName="composite" presStyleCnt="0"/>
      <dgm:spPr/>
    </dgm:pt>
    <dgm:pt modelId="{9E0C7C60-EB63-458F-9F89-AD06FA8022E1}" type="pres">
      <dgm:prSet presAssocID="{DBE6F66D-9262-46D8-8F2F-C27EF9F00A92}" presName="rect1" presStyleLbl="trAlignAcc1" presStyleIdx="4" presStyleCnt="6">
        <dgm:presLayoutVars>
          <dgm:bulletEnabled val="1"/>
        </dgm:presLayoutVars>
      </dgm:prSet>
      <dgm:spPr/>
    </dgm:pt>
    <dgm:pt modelId="{CB8B55A4-90AA-4DF8-9A00-D8D6E316ADF4}" type="pres">
      <dgm:prSet presAssocID="{DBE6F66D-9262-46D8-8F2F-C27EF9F00A92}"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9CD24789-E938-4BA9-95B7-B3370CF6F1D4}" type="pres">
      <dgm:prSet presAssocID="{DA5AEA14-EA2B-41B9-B2B5-39F958055FA1}" presName="sibTrans" presStyleCnt="0"/>
      <dgm:spPr/>
    </dgm:pt>
    <dgm:pt modelId="{CAF2D251-4F09-4E9F-893C-DDD2CD7178DE}" type="pres">
      <dgm:prSet presAssocID="{6FF7EC0B-23CF-4BC0-8198-207ECEC5C8F3}" presName="composite" presStyleCnt="0"/>
      <dgm:spPr/>
    </dgm:pt>
    <dgm:pt modelId="{FA489867-C6D2-4D05-89A3-DEA6A01A4E5C}" type="pres">
      <dgm:prSet presAssocID="{6FF7EC0B-23CF-4BC0-8198-207ECEC5C8F3}" presName="rect1" presStyleLbl="trAlignAcc1" presStyleIdx="5" presStyleCnt="6">
        <dgm:presLayoutVars>
          <dgm:bulletEnabled val="1"/>
        </dgm:presLayoutVars>
      </dgm:prSet>
      <dgm:spPr/>
    </dgm:pt>
    <dgm:pt modelId="{7EF5B2AE-1181-4077-9D63-131336CB46E0}" type="pres">
      <dgm:prSet presAssocID="{6FF7EC0B-23CF-4BC0-8198-207ECEC5C8F3}"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Lst>
  <dgm:cxnLst>
    <dgm:cxn modelId="{F3CAEC0D-A072-42C7-B742-1B7F6E93809A}" type="presOf" srcId="{091F4BCF-F265-4B9D-91CF-99E1F17DA06B}" destId="{CFC86F92-CF79-42BE-9FFE-8BBA8E54C75B}" srcOrd="0" destOrd="0" presId="urn:microsoft.com/office/officeart/2008/layout/PictureStrips"/>
    <dgm:cxn modelId="{67BB4B12-119B-498A-9EB7-5F2DBAE64179}" type="presOf" srcId="{AA1459FD-6F9C-4375-AF08-62E3ADB05D77}" destId="{DC2FDF0D-370C-4217-8513-F9E11E80B746}" srcOrd="0" destOrd="0" presId="urn:microsoft.com/office/officeart/2008/layout/PictureStrips"/>
    <dgm:cxn modelId="{0CDE502D-2C18-4AF4-ABB6-10B3F55FC428}" type="presOf" srcId="{DBE6F66D-9262-46D8-8F2F-C27EF9F00A92}" destId="{9E0C7C60-EB63-458F-9F89-AD06FA8022E1}" srcOrd="0" destOrd="0" presId="urn:microsoft.com/office/officeart/2008/layout/PictureStrips"/>
    <dgm:cxn modelId="{29619439-FB3C-44E3-B45A-7688926E7567}" srcId="{3F8FD2DF-0239-4A0E-A564-F4C807B711E3}" destId="{B69445F1-F1C4-4E64-9DE7-B7C7780152E6}" srcOrd="2" destOrd="0" parTransId="{E747B847-A998-4B53-819E-E771F99FA3FB}" sibTransId="{E24BDA6C-E250-4FFF-90CF-A596A0726CAB}"/>
    <dgm:cxn modelId="{E4155F3C-2A4E-44B2-A08A-155D42E2AED4}" srcId="{3F8FD2DF-0239-4A0E-A564-F4C807B711E3}" destId="{9FD21EE4-3CCB-4983-8007-47B6802FDF3F}" srcOrd="1" destOrd="0" parTransId="{774FD5CB-6C38-4A5F-8D72-D226E44B63FD}" sibTransId="{34AF83FE-5C41-4230-9373-14D8018174B6}"/>
    <dgm:cxn modelId="{25D20B41-2370-4708-9190-CF7DFECFB49E}" type="presOf" srcId="{3F8FD2DF-0239-4A0E-A564-F4C807B711E3}" destId="{FE5FB712-F8A6-4FD0-BEA2-F19F9AB10219}" srcOrd="0" destOrd="0" presId="urn:microsoft.com/office/officeart/2008/layout/PictureStrips"/>
    <dgm:cxn modelId="{AC979648-E742-409F-A5AF-E81958569BC0}" type="presOf" srcId="{9FD21EE4-3CCB-4983-8007-47B6802FDF3F}" destId="{6F8C0A3B-8D4A-446D-8A1F-C43C735775A5}" srcOrd="0" destOrd="0" presId="urn:microsoft.com/office/officeart/2008/layout/PictureStrips"/>
    <dgm:cxn modelId="{C303807A-82F5-4AE9-86C3-C25B62A9F707}" srcId="{3F8FD2DF-0239-4A0E-A564-F4C807B711E3}" destId="{DBE6F66D-9262-46D8-8F2F-C27EF9F00A92}" srcOrd="4" destOrd="0" parTransId="{3B10E7E6-557D-40C3-A894-CECFC92DAA1E}" sibTransId="{DA5AEA14-EA2B-41B9-B2B5-39F958055FA1}"/>
    <dgm:cxn modelId="{C1787696-3CFE-46F3-914C-B75AC868AA0F}" srcId="{3F8FD2DF-0239-4A0E-A564-F4C807B711E3}" destId="{AA1459FD-6F9C-4375-AF08-62E3ADB05D77}" srcOrd="0" destOrd="0" parTransId="{FAD3E065-F026-4E46-8F37-25FA003982EC}" sibTransId="{3E265D46-28F5-4F9E-90FC-DEB2EF41C6B1}"/>
    <dgm:cxn modelId="{C401E0A1-37E7-42AD-BE08-6C860428EC21}" type="presOf" srcId="{B69445F1-F1C4-4E64-9DE7-B7C7780152E6}" destId="{ABB85E82-7B7E-463B-9632-03403B69E34A}" srcOrd="0" destOrd="0" presId="urn:microsoft.com/office/officeart/2008/layout/PictureStrips"/>
    <dgm:cxn modelId="{F12EABBC-CD67-4D83-A700-143243682EA4}" srcId="{3F8FD2DF-0239-4A0E-A564-F4C807B711E3}" destId="{091F4BCF-F265-4B9D-91CF-99E1F17DA06B}" srcOrd="3" destOrd="0" parTransId="{8987C396-8158-4D6D-BB12-523EDAE9691C}" sibTransId="{7A60E5BA-CEA4-4251-BEDF-DFC326DE4E71}"/>
    <dgm:cxn modelId="{733F23DA-0158-45D4-8A94-E5A1F74DB779}" type="presOf" srcId="{6FF7EC0B-23CF-4BC0-8198-207ECEC5C8F3}" destId="{FA489867-C6D2-4D05-89A3-DEA6A01A4E5C}" srcOrd="0" destOrd="0" presId="urn:microsoft.com/office/officeart/2008/layout/PictureStrips"/>
    <dgm:cxn modelId="{9AC1C0F1-7762-460A-9128-93F257EE11C7}" srcId="{3F8FD2DF-0239-4A0E-A564-F4C807B711E3}" destId="{6FF7EC0B-23CF-4BC0-8198-207ECEC5C8F3}" srcOrd="5" destOrd="0" parTransId="{D90B6B74-D420-4CE4-90F9-BAD9B504FC7D}" sibTransId="{A69B4962-3D94-4361-ABF1-089E844C38C3}"/>
    <dgm:cxn modelId="{38A74D3C-81EF-4944-8DF5-7233C55BC739}" type="presParOf" srcId="{FE5FB712-F8A6-4FD0-BEA2-F19F9AB10219}" destId="{49AED339-798A-4AA8-91EA-BCAC6D1A74EE}" srcOrd="0" destOrd="0" presId="urn:microsoft.com/office/officeart/2008/layout/PictureStrips"/>
    <dgm:cxn modelId="{5D407AC6-9AC2-4007-BA4F-DCC06F155A54}" type="presParOf" srcId="{49AED339-798A-4AA8-91EA-BCAC6D1A74EE}" destId="{DC2FDF0D-370C-4217-8513-F9E11E80B746}" srcOrd="0" destOrd="0" presId="urn:microsoft.com/office/officeart/2008/layout/PictureStrips"/>
    <dgm:cxn modelId="{7F97088F-FC97-4B80-AB8D-C48829A54305}" type="presParOf" srcId="{49AED339-798A-4AA8-91EA-BCAC6D1A74EE}" destId="{841299CE-E813-4ED9-98E8-C5CC069B91D4}" srcOrd="1" destOrd="0" presId="urn:microsoft.com/office/officeart/2008/layout/PictureStrips"/>
    <dgm:cxn modelId="{7DD1F75A-97CC-4118-BC10-CEA241D40E79}" type="presParOf" srcId="{FE5FB712-F8A6-4FD0-BEA2-F19F9AB10219}" destId="{1656DB1A-2291-4D02-BA1E-80E0E686B039}" srcOrd="1" destOrd="0" presId="urn:microsoft.com/office/officeart/2008/layout/PictureStrips"/>
    <dgm:cxn modelId="{18DE7615-887E-401E-8362-4A0FBB1CE521}" type="presParOf" srcId="{FE5FB712-F8A6-4FD0-BEA2-F19F9AB10219}" destId="{05246719-DAE9-4A24-94F4-33719F66FFBC}" srcOrd="2" destOrd="0" presId="urn:microsoft.com/office/officeart/2008/layout/PictureStrips"/>
    <dgm:cxn modelId="{201D1F85-4507-4E42-9F14-A8C8CC9C23D7}" type="presParOf" srcId="{05246719-DAE9-4A24-94F4-33719F66FFBC}" destId="{6F8C0A3B-8D4A-446D-8A1F-C43C735775A5}" srcOrd="0" destOrd="0" presId="urn:microsoft.com/office/officeart/2008/layout/PictureStrips"/>
    <dgm:cxn modelId="{533EE372-910D-4882-981B-5136FC94A5B5}" type="presParOf" srcId="{05246719-DAE9-4A24-94F4-33719F66FFBC}" destId="{A9365B18-D307-4E06-B3EE-5F7CE51C64BD}" srcOrd="1" destOrd="0" presId="urn:microsoft.com/office/officeart/2008/layout/PictureStrips"/>
    <dgm:cxn modelId="{A3208392-F373-451E-8A22-499BE8DB7CE3}" type="presParOf" srcId="{FE5FB712-F8A6-4FD0-BEA2-F19F9AB10219}" destId="{9EC52C4E-D35F-42BE-B76A-A47E259DF7E3}" srcOrd="3" destOrd="0" presId="urn:microsoft.com/office/officeart/2008/layout/PictureStrips"/>
    <dgm:cxn modelId="{C129AEC8-2672-404A-AC60-86826FA9983F}" type="presParOf" srcId="{FE5FB712-F8A6-4FD0-BEA2-F19F9AB10219}" destId="{2F308EF4-6680-47C2-B8F3-639BE9C597C7}" srcOrd="4" destOrd="0" presId="urn:microsoft.com/office/officeart/2008/layout/PictureStrips"/>
    <dgm:cxn modelId="{A2F8CB28-C198-4E11-90B8-D3144C5F7E51}" type="presParOf" srcId="{2F308EF4-6680-47C2-B8F3-639BE9C597C7}" destId="{ABB85E82-7B7E-463B-9632-03403B69E34A}" srcOrd="0" destOrd="0" presId="urn:microsoft.com/office/officeart/2008/layout/PictureStrips"/>
    <dgm:cxn modelId="{BAAB7773-D54E-4564-9FBE-B9AD08DBF3CD}" type="presParOf" srcId="{2F308EF4-6680-47C2-B8F3-639BE9C597C7}" destId="{B32CDF4C-392A-4B1B-93A2-B6996351F7F6}" srcOrd="1" destOrd="0" presId="urn:microsoft.com/office/officeart/2008/layout/PictureStrips"/>
    <dgm:cxn modelId="{1CEDBD3B-CA01-45A5-B087-31456A70F02C}" type="presParOf" srcId="{FE5FB712-F8A6-4FD0-BEA2-F19F9AB10219}" destId="{5AA883A4-7B00-443F-9B1C-5E2D3CD2400F}" srcOrd="5" destOrd="0" presId="urn:microsoft.com/office/officeart/2008/layout/PictureStrips"/>
    <dgm:cxn modelId="{5B281D2F-6608-4114-96BC-8D47B3728511}" type="presParOf" srcId="{FE5FB712-F8A6-4FD0-BEA2-F19F9AB10219}" destId="{C22EF094-263B-4104-A94A-B7DF341F3BC4}" srcOrd="6" destOrd="0" presId="urn:microsoft.com/office/officeart/2008/layout/PictureStrips"/>
    <dgm:cxn modelId="{0B57BE6F-C1C1-4789-89C3-F9A015B00D8B}" type="presParOf" srcId="{C22EF094-263B-4104-A94A-B7DF341F3BC4}" destId="{CFC86F92-CF79-42BE-9FFE-8BBA8E54C75B}" srcOrd="0" destOrd="0" presId="urn:microsoft.com/office/officeart/2008/layout/PictureStrips"/>
    <dgm:cxn modelId="{F0128DAA-4358-45B0-95FA-28F55DDD9BDE}" type="presParOf" srcId="{C22EF094-263B-4104-A94A-B7DF341F3BC4}" destId="{5CE41A87-7AD2-48D3-B7C0-8390E2FBC366}" srcOrd="1" destOrd="0" presId="urn:microsoft.com/office/officeart/2008/layout/PictureStrips"/>
    <dgm:cxn modelId="{68A902CC-2D7E-4A82-ABDE-9B916363D193}" type="presParOf" srcId="{FE5FB712-F8A6-4FD0-BEA2-F19F9AB10219}" destId="{F765215C-F065-4B7D-B22B-7D21EA9F2209}" srcOrd="7" destOrd="0" presId="urn:microsoft.com/office/officeart/2008/layout/PictureStrips"/>
    <dgm:cxn modelId="{CED9493E-84DB-47A5-8407-5C99A2663E04}" type="presParOf" srcId="{FE5FB712-F8A6-4FD0-BEA2-F19F9AB10219}" destId="{103C042B-3A25-4B6C-8F72-87AC1A3D6178}" srcOrd="8" destOrd="0" presId="urn:microsoft.com/office/officeart/2008/layout/PictureStrips"/>
    <dgm:cxn modelId="{2BD74222-89FC-4073-B973-5FB13AA195DB}" type="presParOf" srcId="{103C042B-3A25-4B6C-8F72-87AC1A3D6178}" destId="{9E0C7C60-EB63-458F-9F89-AD06FA8022E1}" srcOrd="0" destOrd="0" presId="urn:microsoft.com/office/officeart/2008/layout/PictureStrips"/>
    <dgm:cxn modelId="{7F9E9863-A0CE-4E70-BF94-3D0E2BCE6682}" type="presParOf" srcId="{103C042B-3A25-4B6C-8F72-87AC1A3D6178}" destId="{CB8B55A4-90AA-4DF8-9A00-D8D6E316ADF4}" srcOrd="1" destOrd="0" presId="urn:microsoft.com/office/officeart/2008/layout/PictureStrips"/>
    <dgm:cxn modelId="{8A746858-65D1-4519-9B73-D2223947AB60}" type="presParOf" srcId="{FE5FB712-F8A6-4FD0-BEA2-F19F9AB10219}" destId="{9CD24789-E938-4BA9-95B7-B3370CF6F1D4}" srcOrd="9" destOrd="0" presId="urn:microsoft.com/office/officeart/2008/layout/PictureStrips"/>
    <dgm:cxn modelId="{F85F9869-2C04-449A-8D81-FF31953D3ED6}" type="presParOf" srcId="{FE5FB712-F8A6-4FD0-BEA2-F19F9AB10219}" destId="{CAF2D251-4F09-4E9F-893C-DDD2CD7178DE}" srcOrd="10" destOrd="0" presId="urn:microsoft.com/office/officeart/2008/layout/PictureStrips"/>
    <dgm:cxn modelId="{BDA1E8C1-CCE6-4367-8FDF-CC8966DEF311}" type="presParOf" srcId="{CAF2D251-4F09-4E9F-893C-DDD2CD7178DE}" destId="{FA489867-C6D2-4D05-89A3-DEA6A01A4E5C}" srcOrd="0" destOrd="0" presId="urn:microsoft.com/office/officeart/2008/layout/PictureStrips"/>
    <dgm:cxn modelId="{B1BE2F98-F5C4-436E-922F-2261ACC878F3}" type="presParOf" srcId="{CAF2D251-4F09-4E9F-893C-DDD2CD7178DE}" destId="{7EF5B2AE-1181-4077-9D63-131336CB46E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95AFA-3208-46BD-90E9-E2089C82AE31}"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353EFB50-7911-44B1-A870-DCDD76000FB9}">
      <dgm:prSet phldrT="[Testo]" custT="1"/>
      <dgm:spPr/>
      <dgm:t>
        <a:bodyPr/>
        <a:lstStyle/>
        <a:p>
          <a:r>
            <a:rPr lang="fr-FR" sz="1600" dirty="0"/>
            <a:t>Acteurs économiques situés dans l’aire urbaine (fabricants, prestataires de services, etc.)</a:t>
          </a:r>
          <a:endParaRPr lang="it-IT" sz="1600" dirty="0"/>
        </a:p>
      </dgm:t>
    </dgm:pt>
    <dgm:pt modelId="{05C48D4A-B11D-460B-A807-906A88DF2064}" type="parTrans" cxnId="{3BEADF0E-3BE9-4B0A-815C-7DB3723FFD42}">
      <dgm:prSet/>
      <dgm:spPr/>
      <dgm:t>
        <a:bodyPr/>
        <a:lstStyle/>
        <a:p>
          <a:endParaRPr lang="it-IT" sz="1600"/>
        </a:p>
      </dgm:t>
    </dgm:pt>
    <dgm:pt modelId="{7E2E9FD3-A50C-4B28-A34C-0425A5AF4900}" type="sibTrans" cxnId="{3BEADF0E-3BE9-4B0A-815C-7DB3723FFD42}">
      <dgm:prSet/>
      <dgm:spPr/>
      <dgm:t>
        <a:bodyPr/>
        <a:lstStyle/>
        <a:p>
          <a:endParaRPr lang="it-IT" sz="1600"/>
        </a:p>
      </dgm:t>
    </dgm:pt>
    <dgm:pt modelId="{8D4DBB7E-FD47-4299-A166-41D8E408AB7F}">
      <dgm:prSet custT="1"/>
      <dgm:spPr/>
      <dgm:t>
        <a:bodyPr/>
        <a:lstStyle/>
        <a:p>
          <a:r>
            <a:rPr lang="fr-FR" sz="1600" dirty="0"/>
            <a:t>Accessibilité du site et livraisons à temps.</a:t>
          </a:r>
          <a:endParaRPr lang="it-IT" sz="1600" dirty="0"/>
        </a:p>
      </dgm:t>
    </dgm:pt>
    <dgm:pt modelId="{8980641C-13A8-4FBA-9608-81698B7F55A5}" type="parTrans" cxnId="{675A1D6D-D93D-4494-9CFF-33ABF57E702A}">
      <dgm:prSet/>
      <dgm:spPr/>
      <dgm:t>
        <a:bodyPr/>
        <a:lstStyle/>
        <a:p>
          <a:endParaRPr lang="it-IT" sz="1600"/>
        </a:p>
      </dgm:t>
    </dgm:pt>
    <dgm:pt modelId="{EBA4DCFC-EBB2-4395-AF62-9B81E4263B0B}" type="sibTrans" cxnId="{675A1D6D-D93D-4494-9CFF-33ABF57E702A}">
      <dgm:prSet/>
      <dgm:spPr/>
      <dgm:t>
        <a:bodyPr/>
        <a:lstStyle/>
        <a:p>
          <a:endParaRPr lang="it-IT" sz="1600"/>
        </a:p>
      </dgm:t>
    </dgm:pt>
    <dgm:pt modelId="{B3A028CD-CB66-410F-AB60-9C67FD6EA8F5}">
      <dgm:prSet custT="1"/>
      <dgm:spPr/>
      <dgm:t>
        <a:bodyPr/>
        <a:lstStyle/>
        <a:p>
          <a:r>
            <a:rPr lang="it-IT" sz="1600" dirty="0"/>
            <a:t>Particuliers (Résidents)</a:t>
          </a:r>
        </a:p>
      </dgm:t>
    </dgm:pt>
    <dgm:pt modelId="{8B08DEAC-5903-4FA0-91A5-FD7BD8DC5C92}" type="parTrans" cxnId="{A35DC627-1C37-4A31-8643-AD0AA6E6834D}">
      <dgm:prSet/>
      <dgm:spPr/>
      <dgm:t>
        <a:bodyPr/>
        <a:lstStyle/>
        <a:p>
          <a:endParaRPr lang="it-IT" sz="1600"/>
        </a:p>
      </dgm:t>
    </dgm:pt>
    <dgm:pt modelId="{55AEB6DD-8428-47D0-87E2-73CE23CCC60C}" type="sibTrans" cxnId="{A35DC627-1C37-4A31-8643-AD0AA6E6834D}">
      <dgm:prSet/>
      <dgm:spPr/>
      <dgm:t>
        <a:bodyPr/>
        <a:lstStyle/>
        <a:p>
          <a:endParaRPr lang="it-IT" sz="1600"/>
        </a:p>
      </dgm:t>
    </dgm:pt>
    <dgm:pt modelId="{44753DC8-04C3-41E7-BA37-C64BE01C187A}">
      <dgm:prSet custT="1"/>
      <dgm:spPr/>
      <dgm:t>
        <a:bodyPr/>
        <a:lstStyle/>
        <a:p>
          <a:r>
            <a:rPr lang="fr-FR" sz="1600" dirty="0"/>
            <a:t>Inconvénients minimaux causés par LMD</a:t>
          </a:r>
          <a:endParaRPr lang="it-IT" sz="1600" dirty="0"/>
        </a:p>
      </dgm:t>
    </dgm:pt>
    <dgm:pt modelId="{2B404BAA-F02C-414A-83F8-AEA9E7F12993}" type="parTrans" cxnId="{876645A8-2BEA-44D1-BD6F-B89D97253FF1}">
      <dgm:prSet/>
      <dgm:spPr/>
      <dgm:t>
        <a:bodyPr/>
        <a:lstStyle/>
        <a:p>
          <a:endParaRPr lang="it-IT" sz="1600"/>
        </a:p>
      </dgm:t>
    </dgm:pt>
    <dgm:pt modelId="{AD1447B7-4B2B-434E-AF8F-24B5261769DC}" type="sibTrans" cxnId="{876645A8-2BEA-44D1-BD6F-B89D97253FF1}">
      <dgm:prSet/>
      <dgm:spPr/>
      <dgm:t>
        <a:bodyPr/>
        <a:lstStyle/>
        <a:p>
          <a:endParaRPr lang="it-IT" sz="1600"/>
        </a:p>
      </dgm:t>
    </dgm:pt>
    <dgm:pt modelId="{D5C46AEA-63B3-47B6-A887-EA76E7406D07}">
      <dgm:prSet custT="1"/>
      <dgm:spPr/>
      <dgm:t>
        <a:bodyPr/>
        <a:lstStyle/>
        <a:p>
          <a:r>
            <a:rPr lang="it-IT" sz="1600" dirty="0"/>
            <a:t>Particuliers (Visiteurs/touristes)</a:t>
          </a:r>
        </a:p>
      </dgm:t>
    </dgm:pt>
    <dgm:pt modelId="{2A29D517-8339-41BE-9E2F-01568BF718DD}" type="parTrans" cxnId="{6CE636C4-35B8-4B60-BD15-9D9717E909D6}">
      <dgm:prSet/>
      <dgm:spPr/>
      <dgm:t>
        <a:bodyPr/>
        <a:lstStyle/>
        <a:p>
          <a:endParaRPr lang="it-IT" sz="1600"/>
        </a:p>
      </dgm:t>
    </dgm:pt>
    <dgm:pt modelId="{50D3332A-2C0D-41D1-B752-22A0CCD1AC65}" type="sibTrans" cxnId="{6CE636C4-35B8-4B60-BD15-9D9717E909D6}">
      <dgm:prSet/>
      <dgm:spPr/>
      <dgm:t>
        <a:bodyPr/>
        <a:lstStyle/>
        <a:p>
          <a:endParaRPr lang="it-IT" sz="1600"/>
        </a:p>
      </dgm:t>
    </dgm:pt>
    <dgm:pt modelId="{36C87686-3399-4033-8BBD-0C716D734295}">
      <dgm:prSet custT="1"/>
      <dgm:spPr/>
      <dgm:t>
        <a:bodyPr/>
        <a:lstStyle/>
        <a:p>
          <a:r>
            <a:rPr lang="en-US" sz="1600" dirty="0"/>
            <a:t>Minimum inconvenience from LMD and a wide variety of products in the shops</a:t>
          </a:r>
          <a:endParaRPr lang="it-IT" sz="1600" dirty="0"/>
        </a:p>
      </dgm:t>
    </dgm:pt>
    <dgm:pt modelId="{90B97571-5756-4087-A9C7-FBBEE0C2A350}" type="parTrans" cxnId="{776D2E29-9850-4686-AB76-359C088C1F33}">
      <dgm:prSet/>
      <dgm:spPr/>
      <dgm:t>
        <a:bodyPr/>
        <a:lstStyle/>
        <a:p>
          <a:endParaRPr lang="it-IT" sz="1600"/>
        </a:p>
      </dgm:t>
    </dgm:pt>
    <dgm:pt modelId="{B7C45A11-FFD8-40B9-ABB9-D461112E1CFE}" type="sibTrans" cxnId="{776D2E29-9850-4686-AB76-359C088C1F33}">
      <dgm:prSet/>
      <dgm:spPr/>
      <dgm:t>
        <a:bodyPr/>
        <a:lstStyle/>
        <a:p>
          <a:endParaRPr lang="it-IT" sz="1600"/>
        </a:p>
      </dgm:t>
    </dgm:pt>
    <dgm:pt modelId="{6110EC0C-3D98-46AF-A0A0-ACF8E7577CB9}">
      <dgm:prSet custT="1"/>
      <dgm:spPr/>
      <dgm:t>
        <a:bodyPr/>
        <a:lstStyle/>
        <a:p>
          <a:r>
            <a:rPr lang="it-IT" sz="1600" dirty="0"/>
            <a:t>Activités et services commerciaux</a:t>
          </a:r>
        </a:p>
      </dgm:t>
    </dgm:pt>
    <dgm:pt modelId="{52247CB4-64FB-46BA-89E0-91E14F832068}" type="parTrans" cxnId="{1AC38B8C-B6A3-4610-90AC-3CA23F6031E9}">
      <dgm:prSet/>
      <dgm:spPr/>
      <dgm:t>
        <a:bodyPr/>
        <a:lstStyle/>
        <a:p>
          <a:endParaRPr lang="it-IT" sz="1600"/>
        </a:p>
      </dgm:t>
    </dgm:pt>
    <dgm:pt modelId="{11D9C7F6-70DD-4922-8DC9-7E24F7960369}" type="sibTrans" cxnId="{1AC38B8C-B6A3-4610-90AC-3CA23F6031E9}">
      <dgm:prSet/>
      <dgm:spPr/>
      <dgm:t>
        <a:bodyPr/>
        <a:lstStyle/>
        <a:p>
          <a:endParaRPr lang="it-IT" sz="1600"/>
        </a:p>
      </dgm:t>
    </dgm:pt>
    <dgm:pt modelId="{641CF36C-2BAF-4633-A34E-424B306F9CB0}">
      <dgm:prSet custT="1"/>
      <dgm:spPr/>
      <dgm:t>
        <a:bodyPr/>
        <a:lstStyle/>
        <a:p>
          <a:r>
            <a:rPr lang="fr-FR" sz="1600" dirty="0"/>
            <a:t>Livraison à temps des produits, avec un délai de livraison court.</a:t>
          </a:r>
          <a:endParaRPr lang="it-IT" sz="1600" dirty="0"/>
        </a:p>
      </dgm:t>
    </dgm:pt>
    <dgm:pt modelId="{98C84D04-3DD2-4737-AB62-57EC0FD17076}" type="parTrans" cxnId="{84D73EAE-3AB2-4D68-A0EF-DCCE1C6C9E5C}">
      <dgm:prSet/>
      <dgm:spPr/>
      <dgm:t>
        <a:bodyPr/>
        <a:lstStyle/>
        <a:p>
          <a:endParaRPr lang="it-IT" sz="1600"/>
        </a:p>
      </dgm:t>
    </dgm:pt>
    <dgm:pt modelId="{8BD66BB2-57C5-4E4A-ADC3-7172D90CA8CD}" type="sibTrans" cxnId="{84D73EAE-3AB2-4D68-A0EF-DCCE1C6C9E5C}">
      <dgm:prSet/>
      <dgm:spPr/>
      <dgm:t>
        <a:bodyPr/>
        <a:lstStyle/>
        <a:p>
          <a:endParaRPr lang="it-IT" sz="1600"/>
        </a:p>
      </dgm:t>
    </dgm:pt>
    <dgm:pt modelId="{E6903D4E-1A22-4D19-8A22-898CB3FDB097}">
      <dgm:prSet custT="1"/>
      <dgm:spPr/>
      <dgm:t>
        <a:bodyPr/>
        <a:lstStyle/>
        <a:p>
          <a:r>
            <a:rPr lang="fr-FR" sz="1600" dirty="0"/>
            <a:t>Livraison à temps des produits, avec un délai de		 livraison court</a:t>
          </a:r>
          <a:endParaRPr lang="it-IT" sz="1600" dirty="0"/>
        </a:p>
      </dgm:t>
    </dgm:pt>
    <dgm:pt modelId="{2E8FB93F-03ED-4611-9EE6-11AFE157BAC1}" type="parTrans" cxnId="{C20AB609-7344-4026-9544-26AD6FC9B458}">
      <dgm:prSet/>
      <dgm:spPr/>
      <dgm:t>
        <a:bodyPr/>
        <a:lstStyle/>
        <a:p>
          <a:endParaRPr lang="it-IT" sz="1600"/>
        </a:p>
      </dgm:t>
    </dgm:pt>
    <dgm:pt modelId="{3EFAA1AF-F494-459A-BF8B-24CEAD84962E}" type="sibTrans" cxnId="{C20AB609-7344-4026-9544-26AD6FC9B458}">
      <dgm:prSet/>
      <dgm:spPr/>
      <dgm:t>
        <a:bodyPr/>
        <a:lstStyle/>
        <a:p>
          <a:endParaRPr lang="it-IT" sz="1600"/>
        </a:p>
      </dgm:t>
    </dgm:pt>
    <dgm:pt modelId="{CCD3DBB1-5E7E-4566-BE33-915DA4FD8E13}">
      <dgm:prSet custT="1"/>
      <dgm:spPr/>
      <dgm:t>
        <a:bodyPr/>
        <a:lstStyle/>
        <a:p>
          <a:r>
            <a:rPr lang="fr-FR" sz="1600" dirty="0"/>
            <a:t>Disponibilité d’une variété de produits dans les	 magasins du centre-ville.</a:t>
          </a:r>
          <a:endParaRPr lang="it-IT" sz="1600" dirty="0"/>
        </a:p>
      </dgm:t>
    </dgm:pt>
    <dgm:pt modelId="{54CDB407-E2FB-4EF5-9534-C9E444AEB638}" type="parTrans" cxnId="{34FD693A-BC03-4B9D-AAC5-0C70FD458CC3}">
      <dgm:prSet/>
      <dgm:spPr/>
      <dgm:t>
        <a:bodyPr/>
        <a:lstStyle/>
        <a:p>
          <a:endParaRPr lang="it-IT" sz="1600"/>
        </a:p>
      </dgm:t>
    </dgm:pt>
    <dgm:pt modelId="{59E67536-780F-4871-BC54-003B380063EA}" type="sibTrans" cxnId="{34FD693A-BC03-4B9D-AAC5-0C70FD458CC3}">
      <dgm:prSet/>
      <dgm:spPr/>
      <dgm:t>
        <a:bodyPr/>
        <a:lstStyle/>
        <a:p>
          <a:endParaRPr lang="it-IT" sz="1600"/>
        </a:p>
      </dgm:t>
    </dgm:pt>
    <dgm:pt modelId="{65BF2351-1B8E-4C5E-88DD-6F10FD10C3BD}">
      <dgm:prSet custT="1"/>
      <dgm:spPr/>
      <dgm:t>
        <a:bodyPr/>
        <a:lstStyle/>
        <a:p>
          <a:r>
            <a:rPr lang="en-US" sz="1600"/>
            <a:t>Availability of a variety of goods in shops in the city centre.</a:t>
          </a:r>
          <a:endParaRPr lang="it-IT" sz="1600" dirty="0"/>
        </a:p>
      </dgm:t>
    </dgm:pt>
    <dgm:pt modelId="{14C40C2C-32ED-428C-A236-340EEE59DF7F}" type="parTrans" cxnId="{4F3BD715-9094-4F37-825C-044A6A66A2EB}">
      <dgm:prSet/>
      <dgm:spPr/>
      <dgm:t>
        <a:bodyPr/>
        <a:lstStyle/>
        <a:p>
          <a:endParaRPr lang="it-IT" sz="1600"/>
        </a:p>
      </dgm:t>
    </dgm:pt>
    <dgm:pt modelId="{6BEF474E-C151-470C-BE7F-26D54804E31C}" type="sibTrans" cxnId="{4F3BD715-9094-4F37-825C-044A6A66A2EB}">
      <dgm:prSet/>
      <dgm:spPr/>
      <dgm:t>
        <a:bodyPr/>
        <a:lstStyle/>
        <a:p>
          <a:endParaRPr lang="it-IT" sz="1600"/>
        </a:p>
      </dgm:t>
    </dgm:pt>
    <dgm:pt modelId="{70B27C48-36EC-4678-8A15-47C03D95594E}" type="pres">
      <dgm:prSet presAssocID="{5C995AFA-3208-46BD-90E9-E2089C82AE31}" presName="linear" presStyleCnt="0">
        <dgm:presLayoutVars>
          <dgm:dir/>
          <dgm:animLvl val="lvl"/>
          <dgm:resizeHandles val="exact"/>
        </dgm:presLayoutVars>
      </dgm:prSet>
      <dgm:spPr/>
    </dgm:pt>
    <dgm:pt modelId="{871606C6-ADF2-4972-87F9-9A3E969F8C01}" type="pres">
      <dgm:prSet presAssocID="{353EFB50-7911-44B1-A870-DCDD76000FB9}" presName="parentLin" presStyleCnt="0"/>
      <dgm:spPr/>
    </dgm:pt>
    <dgm:pt modelId="{B247CA27-9CB5-4666-9DE6-D11B6D12A775}" type="pres">
      <dgm:prSet presAssocID="{353EFB50-7911-44B1-A870-DCDD76000FB9}" presName="parentLeftMargin" presStyleLbl="node1" presStyleIdx="0" presStyleCnt="4"/>
      <dgm:spPr/>
    </dgm:pt>
    <dgm:pt modelId="{957F92C6-9EAF-4F1B-98D9-4E043237BCCE}" type="pres">
      <dgm:prSet presAssocID="{353EFB50-7911-44B1-A870-DCDD76000FB9}" presName="parentText" presStyleLbl="node1" presStyleIdx="0" presStyleCnt="4">
        <dgm:presLayoutVars>
          <dgm:chMax val="0"/>
          <dgm:bulletEnabled val="1"/>
        </dgm:presLayoutVars>
      </dgm:prSet>
      <dgm:spPr/>
    </dgm:pt>
    <dgm:pt modelId="{0A4EB2DF-6FA2-4B07-9CCE-59FD77E279BD}" type="pres">
      <dgm:prSet presAssocID="{353EFB50-7911-44B1-A870-DCDD76000FB9}" presName="negativeSpace" presStyleCnt="0"/>
      <dgm:spPr/>
    </dgm:pt>
    <dgm:pt modelId="{CF057BF1-2B4E-44F6-8F4E-5CDF30D161F2}" type="pres">
      <dgm:prSet presAssocID="{353EFB50-7911-44B1-A870-DCDD76000FB9}" presName="childText" presStyleLbl="conFgAcc1" presStyleIdx="0" presStyleCnt="4">
        <dgm:presLayoutVars>
          <dgm:bulletEnabled val="1"/>
        </dgm:presLayoutVars>
      </dgm:prSet>
      <dgm:spPr/>
    </dgm:pt>
    <dgm:pt modelId="{8A77C42E-7981-448E-AE41-9E128A519CD2}" type="pres">
      <dgm:prSet presAssocID="{7E2E9FD3-A50C-4B28-A34C-0425A5AF4900}" presName="spaceBetweenRectangles" presStyleCnt="0"/>
      <dgm:spPr/>
    </dgm:pt>
    <dgm:pt modelId="{80894E79-F25C-4AA6-AC45-1C28422DF344}" type="pres">
      <dgm:prSet presAssocID="{B3A028CD-CB66-410F-AB60-9C67FD6EA8F5}" presName="parentLin" presStyleCnt="0"/>
      <dgm:spPr/>
    </dgm:pt>
    <dgm:pt modelId="{8CC918E1-AB4F-4FA0-BA87-96D0842CC775}" type="pres">
      <dgm:prSet presAssocID="{B3A028CD-CB66-410F-AB60-9C67FD6EA8F5}" presName="parentLeftMargin" presStyleLbl="node1" presStyleIdx="0" presStyleCnt="4"/>
      <dgm:spPr/>
    </dgm:pt>
    <dgm:pt modelId="{0F065BA9-8003-4242-A24C-B476DD56C582}" type="pres">
      <dgm:prSet presAssocID="{B3A028CD-CB66-410F-AB60-9C67FD6EA8F5}" presName="parentText" presStyleLbl="node1" presStyleIdx="1" presStyleCnt="4">
        <dgm:presLayoutVars>
          <dgm:chMax val="0"/>
          <dgm:bulletEnabled val="1"/>
        </dgm:presLayoutVars>
      </dgm:prSet>
      <dgm:spPr/>
    </dgm:pt>
    <dgm:pt modelId="{1C8C69C3-42CA-45F9-829B-07D78E0F5850}" type="pres">
      <dgm:prSet presAssocID="{B3A028CD-CB66-410F-AB60-9C67FD6EA8F5}" presName="negativeSpace" presStyleCnt="0"/>
      <dgm:spPr/>
    </dgm:pt>
    <dgm:pt modelId="{F286B8E1-76E7-48F5-9E60-ACE86D7D4FFF}" type="pres">
      <dgm:prSet presAssocID="{B3A028CD-CB66-410F-AB60-9C67FD6EA8F5}" presName="childText" presStyleLbl="conFgAcc1" presStyleIdx="1" presStyleCnt="4">
        <dgm:presLayoutVars>
          <dgm:bulletEnabled val="1"/>
        </dgm:presLayoutVars>
      </dgm:prSet>
      <dgm:spPr/>
    </dgm:pt>
    <dgm:pt modelId="{2844E346-2EC2-42B7-9083-FA52C22AC8A3}" type="pres">
      <dgm:prSet presAssocID="{55AEB6DD-8428-47D0-87E2-73CE23CCC60C}" presName="spaceBetweenRectangles" presStyleCnt="0"/>
      <dgm:spPr/>
    </dgm:pt>
    <dgm:pt modelId="{C1A77466-6989-4003-A65C-0BC5B1CC451D}" type="pres">
      <dgm:prSet presAssocID="{D5C46AEA-63B3-47B6-A887-EA76E7406D07}" presName="parentLin" presStyleCnt="0"/>
      <dgm:spPr/>
    </dgm:pt>
    <dgm:pt modelId="{5AC5826F-E64D-4BDE-9F9A-2C0776C17364}" type="pres">
      <dgm:prSet presAssocID="{D5C46AEA-63B3-47B6-A887-EA76E7406D07}" presName="parentLeftMargin" presStyleLbl="node1" presStyleIdx="1" presStyleCnt="4"/>
      <dgm:spPr/>
    </dgm:pt>
    <dgm:pt modelId="{5AE00B21-9268-40BD-B291-854AE550B9CC}" type="pres">
      <dgm:prSet presAssocID="{D5C46AEA-63B3-47B6-A887-EA76E7406D07}" presName="parentText" presStyleLbl="node1" presStyleIdx="2" presStyleCnt="4">
        <dgm:presLayoutVars>
          <dgm:chMax val="0"/>
          <dgm:bulletEnabled val="1"/>
        </dgm:presLayoutVars>
      </dgm:prSet>
      <dgm:spPr/>
    </dgm:pt>
    <dgm:pt modelId="{F9FE6168-2057-4C21-8495-0AC4488F1CBC}" type="pres">
      <dgm:prSet presAssocID="{D5C46AEA-63B3-47B6-A887-EA76E7406D07}" presName="negativeSpace" presStyleCnt="0"/>
      <dgm:spPr/>
    </dgm:pt>
    <dgm:pt modelId="{0B96D1BF-236B-4A2D-AEE1-9BFE8F7518C9}" type="pres">
      <dgm:prSet presAssocID="{D5C46AEA-63B3-47B6-A887-EA76E7406D07}" presName="childText" presStyleLbl="conFgAcc1" presStyleIdx="2" presStyleCnt="4">
        <dgm:presLayoutVars>
          <dgm:bulletEnabled val="1"/>
        </dgm:presLayoutVars>
      </dgm:prSet>
      <dgm:spPr/>
    </dgm:pt>
    <dgm:pt modelId="{728C5B55-1360-4535-8527-8936722BE140}" type="pres">
      <dgm:prSet presAssocID="{50D3332A-2C0D-41D1-B752-22A0CCD1AC65}" presName="spaceBetweenRectangles" presStyleCnt="0"/>
      <dgm:spPr/>
    </dgm:pt>
    <dgm:pt modelId="{240AA4D8-A4D8-4439-A8A6-8AB76C4B98CA}" type="pres">
      <dgm:prSet presAssocID="{6110EC0C-3D98-46AF-A0A0-ACF8E7577CB9}" presName="parentLin" presStyleCnt="0"/>
      <dgm:spPr/>
    </dgm:pt>
    <dgm:pt modelId="{7D861E10-FB60-4E76-9F43-257A4DEFAF0E}" type="pres">
      <dgm:prSet presAssocID="{6110EC0C-3D98-46AF-A0A0-ACF8E7577CB9}" presName="parentLeftMargin" presStyleLbl="node1" presStyleIdx="2" presStyleCnt="4"/>
      <dgm:spPr/>
    </dgm:pt>
    <dgm:pt modelId="{A1FC231C-02D2-45F5-BB79-78496D868B0D}" type="pres">
      <dgm:prSet presAssocID="{6110EC0C-3D98-46AF-A0A0-ACF8E7577CB9}" presName="parentText" presStyleLbl="node1" presStyleIdx="3" presStyleCnt="4">
        <dgm:presLayoutVars>
          <dgm:chMax val="0"/>
          <dgm:bulletEnabled val="1"/>
        </dgm:presLayoutVars>
      </dgm:prSet>
      <dgm:spPr/>
    </dgm:pt>
    <dgm:pt modelId="{5D86E31F-D89C-46BF-A4E3-9709069086D2}" type="pres">
      <dgm:prSet presAssocID="{6110EC0C-3D98-46AF-A0A0-ACF8E7577CB9}" presName="negativeSpace" presStyleCnt="0"/>
      <dgm:spPr/>
    </dgm:pt>
    <dgm:pt modelId="{E2083954-8B6E-42DC-905D-5B2CA635B44E}" type="pres">
      <dgm:prSet presAssocID="{6110EC0C-3D98-46AF-A0A0-ACF8E7577CB9}" presName="childText" presStyleLbl="conFgAcc1" presStyleIdx="3" presStyleCnt="4">
        <dgm:presLayoutVars>
          <dgm:bulletEnabled val="1"/>
        </dgm:presLayoutVars>
      </dgm:prSet>
      <dgm:spPr/>
    </dgm:pt>
  </dgm:ptLst>
  <dgm:cxnLst>
    <dgm:cxn modelId="{5D03DC06-EFD5-47D6-A429-F909AA1FDC31}" type="presOf" srcId="{D5C46AEA-63B3-47B6-A887-EA76E7406D07}" destId="{5AC5826F-E64D-4BDE-9F9A-2C0776C17364}" srcOrd="0" destOrd="0" presId="urn:microsoft.com/office/officeart/2005/8/layout/list1"/>
    <dgm:cxn modelId="{C20AB609-7344-4026-9544-26AD6FC9B458}" srcId="{B3A028CD-CB66-410F-AB60-9C67FD6EA8F5}" destId="{E6903D4E-1A22-4D19-8A22-898CB3FDB097}" srcOrd="1" destOrd="0" parTransId="{2E8FB93F-03ED-4611-9EE6-11AFE157BAC1}" sibTransId="{3EFAA1AF-F494-459A-BF8B-24CEAD84962E}"/>
    <dgm:cxn modelId="{899CB30C-F189-46F9-9DB8-0145CF994DD4}" type="presOf" srcId="{CCD3DBB1-5E7E-4566-BE33-915DA4FD8E13}" destId="{F286B8E1-76E7-48F5-9E60-ACE86D7D4FFF}" srcOrd="0" destOrd="2" presId="urn:microsoft.com/office/officeart/2005/8/layout/list1"/>
    <dgm:cxn modelId="{3BEADF0E-3BE9-4B0A-815C-7DB3723FFD42}" srcId="{5C995AFA-3208-46BD-90E9-E2089C82AE31}" destId="{353EFB50-7911-44B1-A870-DCDD76000FB9}" srcOrd="0" destOrd="0" parTransId="{05C48D4A-B11D-460B-A807-906A88DF2064}" sibTransId="{7E2E9FD3-A50C-4B28-A34C-0425A5AF4900}"/>
    <dgm:cxn modelId="{4F3BD715-9094-4F37-825C-044A6A66A2EB}" srcId="{D5C46AEA-63B3-47B6-A887-EA76E7406D07}" destId="{65BF2351-1B8E-4C5E-88DD-6F10FD10C3BD}" srcOrd="1" destOrd="0" parTransId="{14C40C2C-32ED-428C-A236-340EEE59DF7F}" sibTransId="{6BEF474E-C151-470C-BE7F-26D54804E31C}"/>
    <dgm:cxn modelId="{85C6681B-2411-4AAA-A38A-B10A47615BEB}" type="presOf" srcId="{5C995AFA-3208-46BD-90E9-E2089C82AE31}" destId="{70B27C48-36EC-4678-8A15-47C03D95594E}" srcOrd="0" destOrd="0" presId="urn:microsoft.com/office/officeart/2005/8/layout/list1"/>
    <dgm:cxn modelId="{A35DC627-1C37-4A31-8643-AD0AA6E6834D}" srcId="{5C995AFA-3208-46BD-90E9-E2089C82AE31}" destId="{B3A028CD-CB66-410F-AB60-9C67FD6EA8F5}" srcOrd="1" destOrd="0" parTransId="{8B08DEAC-5903-4FA0-91A5-FD7BD8DC5C92}" sibTransId="{55AEB6DD-8428-47D0-87E2-73CE23CCC60C}"/>
    <dgm:cxn modelId="{776D2E29-9850-4686-AB76-359C088C1F33}" srcId="{D5C46AEA-63B3-47B6-A887-EA76E7406D07}" destId="{36C87686-3399-4033-8BBD-0C716D734295}" srcOrd="0" destOrd="0" parTransId="{90B97571-5756-4087-A9C7-FBBEE0C2A350}" sibTransId="{B7C45A11-FFD8-40B9-ABB9-D461112E1CFE}"/>
    <dgm:cxn modelId="{72C35134-4DC6-48F1-8C26-7BEDB9803FD6}" type="presOf" srcId="{44753DC8-04C3-41E7-BA37-C64BE01C187A}" destId="{F286B8E1-76E7-48F5-9E60-ACE86D7D4FFF}" srcOrd="0" destOrd="0" presId="urn:microsoft.com/office/officeart/2005/8/layout/list1"/>
    <dgm:cxn modelId="{34FD693A-BC03-4B9D-AAC5-0C70FD458CC3}" srcId="{B3A028CD-CB66-410F-AB60-9C67FD6EA8F5}" destId="{CCD3DBB1-5E7E-4566-BE33-915DA4FD8E13}" srcOrd="2" destOrd="0" parTransId="{54CDB407-E2FB-4EF5-9534-C9E444AEB638}" sibTransId="{59E67536-780F-4871-BC54-003B380063EA}"/>
    <dgm:cxn modelId="{8BB4A35D-A665-444F-8EA3-56EF997296B7}" type="presOf" srcId="{353EFB50-7911-44B1-A870-DCDD76000FB9}" destId="{957F92C6-9EAF-4F1B-98D9-4E043237BCCE}" srcOrd="1" destOrd="0" presId="urn:microsoft.com/office/officeart/2005/8/layout/list1"/>
    <dgm:cxn modelId="{675A1D6D-D93D-4494-9CFF-33ABF57E702A}" srcId="{353EFB50-7911-44B1-A870-DCDD76000FB9}" destId="{8D4DBB7E-FD47-4299-A166-41D8E408AB7F}" srcOrd="0" destOrd="0" parTransId="{8980641C-13A8-4FBA-9608-81698B7F55A5}" sibTransId="{EBA4DCFC-EBB2-4395-AF62-9B81E4263B0B}"/>
    <dgm:cxn modelId="{160AED79-843C-4FAC-BE75-36DEFE632B7E}" type="presOf" srcId="{8D4DBB7E-FD47-4299-A166-41D8E408AB7F}" destId="{CF057BF1-2B4E-44F6-8F4E-5CDF30D161F2}" srcOrd="0" destOrd="0" presId="urn:microsoft.com/office/officeart/2005/8/layout/list1"/>
    <dgm:cxn modelId="{0744607E-D2B5-45CD-8A97-6F4FCBEDCE6C}" type="presOf" srcId="{6110EC0C-3D98-46AF-A0A0-ACF8E7577CB9}" destId="{A1FC231C-02D2-45F5-BB79-78496D868B0D}" srcOrd="1" destOrd="0" presId="urn:microsoft.com/office/officeart/2005/8/layout/list1"/>
    <dgm:cxn modelId="{4E12767E-B4EE-46DC-92CE-52804E1C386B}" type="presOf" srcId="{6110EC0C-3D98-46AF-A0A0-ACF8E7577CB9}" destId="{7D861E10-FB60-4E76-9F43-257A4DEFAF0E}" srcOrd="0" destOrd="0" presId="urn:microsoft.com/office/officeart/2005/8/layout/list1"/>
    <dgm:cxn modelId="{A64B7681-1E27-49C5-83CD-0F2A6AD5996F}" type="presOf" srcId="{D5C46AEA-63B3-47B6-A887-EA76E7406D07}" destId="{5AE00B21-9268-40BD-B291-854AE550B9CC}" srcOrd="1" destOrd="0" presId="urn:microsoft.com/office/officeart/2005/8/layout/list1"/>
    <dgm:cxn modelId="{985F6587-A4F6-429E-B2E2-6FDA4C07522E}" type="presOf" srcId="{B3A028CD-CB66-410F-AB60-9C67FD6EA8F5}" destId="{8CC918E1-AB4F-4FA0-BA87-96D0842CC775}" srcOrd="0" destOrd="0" presId="urn:microsoft.com/office/officeart/2005/8/layout/list1"/>
    <dgm:cxn modelId="{1AC38B8C-B6A3-4610-90AC-3CA23F6031E9}" srcId="{5C995AFA-3208-46BD-90E9-E2089C82AE31}" destId="{6110EC0C-3D98-46AF-A0A0-ACF8E7577CB9}" srcOrd="3" destOrd="0" parTransId="{52247CB4-64FB-46BA-89E0-91E14F832068}" sibTransId="{11D9C7F6-70DD-4922-8DC9-7E24F7960369}"/>
    <dgm:cxn modelId="{876645A8-2BEA-44D1-BD6F-B89D97253FF1}" srcId="{B3A028CD-CB66-410F-AB60-9C67FD6EA8F5}" destId="{44753DC8-04C3-41E7-BA37-C64BE01C187A}" srcOrd="0" destOrd="0" parTransId="{2B404BAA-F02C-414A-83F8-AEA9E7F12993}" sibTransId="{AD1447B7-4B2B-434E-AF8F-24B5261769DC}"/>
    <dgm:cxn modelId="{3358D2A9-9ADD-4F74-B8EA-6ACDAE1901C2}" type="presOf" srcId="{65BF2351-1B8E-4C5E-88DD-6F10FD10C3BD}" destId="{0B96D1BF-236B-4A2D-AEE1-9BFE8F7518C9}" srcOrd="0" destOrd="1" presId="urn:microsoft.com/office/officeart/2005/8/layout/list1"/>
    <dgm:cxn modelId="{317687AB-7AB5-4FD3-AD09-7C23AECCFB71}" type="presOf" srcId="{36C87686-3399-4033-8BBD-0C716D734295}" destId="{0B96D1BF-236B-4A2D-AEE1-9BFE8F7518C9}" srcOrd="0" destOrd="0" presId="urn:microsoft.com/office/officeart/2005/8/layout/list1"/>
    <dgm:cxn modelId="{84D73EAE-3AB2-4D68-A0EF-DCCE1C6C9E5C}" srcId="{6110EC0C-3D98-46AF-A0A0-ACF8E7577CB9}" destId="{641CF36C-2BAF-4633-A34E-424B306F9CB0}" srcOrd="0" destOrd="0" parTransId="{98C84D04-3DD2-4737-AB62-57EC0FD17076}" sibTransId="{8BD66BB2-57C5-4E4A-ADC3-7172D90CA8CD}"/>
    <dgm:cxn modelId="{0075C7B6-A4C6-4BB0-90B8-D73994DD56C9}" type="presOf" srcId="{353EFB50-7911-44B1-A870-DCDD76000FB9}" destId="{B247CA27-9CB5-4666-9DE6-D11B6D12A775}" srcOrd="0" destOrd="0" presId="urn:microsoft.com/office/officeart/2005/8/layout/list1"/>
    <dgm:cxn modelId="{6CE636C4-35B8-4B60-BD15-9D9717E909D6}" srcId="{5C995AFA-3208-46BD-90E9-E2089C82AE31}" destId="{D5C46AEA-63B3-47B6-A887-EA76E7406D07}" srcOrd="2" destOrd="0" parTransId="{2A29D517-8339-41BE-9E2F-01568BF718DD}" sibTransId="{50D3332A-2C0D-41D1-B752-22A0CCD1AC65}"/>
    <dgm:cxn modelId="{E61553C8-E6D0-4AF6-8BD9-7A265CD10B03}" type="presOf" srcId="{E6903D4E-1A22-4D19-8A22-898CB3FDB097}" destId="{F286B8E1-76E7-48F5-9E60-ACE86D7D4FFF}" srcOrd="0" destOrd="1" presId="urn:microsoft.com/office/officeart/2005/8/layout/list1"/>
    <dgm:cxn modelId="{C4D937CA-BA4B-468F-B26D-7232DD6AAE3B}" type="presOf" srcId="{B3A028CD-CB66-410F-AB60-9C67FD6EA8F5}" destId="{0F065BA9-8003-4242-A24C-B476DD56C582}" srcOrd="1" destOrd="0" presId="urn:microsoft.com/office/officeart/2005/8/layout/list1"/>
    <dgm:cxn modelId="{215344F2-D7F5-43E9-8305-73351BA9B639}" type="presOf" srcId="{641CF36C-2BAF-4633-A34E-424B306F9CB0}" destId="{E2083954-8B6E-42DC-905D-5B2CA635B44E}" srcOrd="0" destOrd="0" presId="urn:microsoft.com/office/officeart/2005/8/layout/list1"/>
    <dgm:cxn modelId="{C86CA21B-F63A-42D5-9853-3EC0845547F1}" type="presParOf" srcId="{70B27C48-36EC-4678-8A15-47C03D95594E}" destId="{871606C6-ADF2-4972-87F9-9A3E969F8C01}" srcOrd="0" destOrd="0" presId="urn:microsoft.com/office/officeart/2005/8/layout/list1"/>
    <dgm:cxn modelId="{A7F2A804-C04E-41D8-8284-B0FAFE0E5A78}" type="presParOf" srcId="{871606C6-ADF2-4972-87F9-9A3E969F8C01}" destId="{B247CA27-9CB5-4666-9DE6-D11B6D12A775}" srcOrd="0" destOrd="0" presId="urn:microsoft.com/office/officeart/2005/8/layout/list1"/>
    <dgm:cxn modelId="{0455E5F3-E7AE-43B0-B7A4-6ABD8C334966}" type="presParOf" srcId="{871606C6-ADF2-4972-87F9-9A3E969F8C01}" destId="{957F92C6-9EAF-4F1B-98D9-4E043237BCCE}" srcOrd="1" destOrd="0" presId="urn:microsoft.com/office/officeart/2005/8/layout/list1"/>
    <dgm:cxn modelId="{2DC95385-3226-40B3-8CCD-07B0E6BFB098}" type="presParOf" srcId="{70B27C48-36EC-4678-8A15-47C03D95594E}" destId="{0A4EB2DF-6FA2-4B07-9CCE-59FD77E279BD}" srcOrd="1" destOrd="0" presId="urn:microsoft.com/office/officeart/2005/8/layout/list1"/>
    <dgm:cxn modelId="{21367902-4238-4686-A8EC-95C8F0E6AAA4}" type="presParOf" srcId="{70B27C48-36EC-4678-8A15-47C03D95594E}" destId="{CF057BF1-2B4E-44F6-8F4E-5CDF30D161F2}" srcOrd="2" destOrd="0" presId="urn:microsoft.com/office/officeart/2005/8/layout/list1"/>
    <dgm:cxn modelId="{41369F70-7C31-4F37-AA27-4878EB6E73E8}" type="presParOf" srcId="{70B27C48-36EC-4678-8A15-47C03D95594E}" destId="{8A77C42E-7981-448E-AE41-9E128A519CD2}" srcOrd="3" destOrd="0" presId="urn:microsoft.com/office/officeart/2005/8/layout/list1"/>
    <dgm:cxn modelId="{CF357CD2-AF12-4D23-BDB6-54CFE45F874D}" type="presParOf" srcId="{70B27C48-36EC-4678-8A15-47C03D95594E}" destId="{80894E79-F25C-4AA6-AC45-1C28422DF344}" srcOrd="4" destOrd="0" presId="urn:microsoft.com/office/officeart/2005/8/layout/list1"/>
    <dgm:cxn modelId="{6B410605-EB1A-4941-BB1C-556CCAB80332}" type="presParOf" srcId="{80894E79-F25C-4AA6-AC45-1C28422DF344}" destId="{8CC918E1-AB4F-4FA0-BA87-96D0842CC775}" srcOrd="0" destOrd="0" presId="urn:microsoft.com/office/officeart/2005/8/layout/list1"/>
    <dgm:cxn modelId="{E9050011-7A4B-4094-96C9-23ADB9DE9970}" type="presParOf" srcId="{80894E79-F25C-4AA6-AC45-1C28422DF344}" destId="{0F065BA9-8003-4242-A24C-B476DD56C582}" srcOrd="1" destOrd="0" presId="urn:microsoft.com/office/officeart/2005/8/layout/list1"/>
    <dgm:cxn modelId="{D9AEEB3D-3E5B-47AC-83A6-4B6227C66EF4}" type="presParOf" srcId="{70B27C48-36EC-4678-8A15-47C03D95594E}" destId="{1C8C69C3-42CA-45F9-829B-07D78E0F5850}" srcOrd="5" destOrd="0" presId="urn:microsoft.com/office/officeart/2005/8/layout/list1"/>
    <dgm:cxn modelId="{BCCA6E0C-809E-49E0-AB6A-67B74A557013}" type="presParOf" srcId="{70B27C48-36EC-4678-8A15-47C03D95594E}" destId="{F286B8E1-76E7-48F5-9E60-ACE86D7D4FFF}" srcOrd="6" destOrd="0" presId="urn:microsoft.com/office/officeart/2005/8/layout/list1"/>
    <dgm:cxn modelId="{06E7E0BD-B0E0-4B8D-9D8E-97D20B30B4D4}" type="presParOf" srcId="{70B27C48-36EC-4678-8A15-47C03D95594E}" destId="{2844E346-2EC2-42B7-9083-FA52C22AC8A3}" srcOrd="7" destOrd="0" presId="urn:microsoft.com/office/officeart/2005/8/layout/list1"/>
    <dgm:cxn modelId="{B091E6FB-D05D-48D0-B204-8CA1E6942A0B}" type="presParOf" srcId="{70B27C48-36EC-4678-8A15-47C03D95594E}" destId="{C1A77466-6989-4003-A65C-0BC5B1CC451D}" srcOrd="8" destOrd="0" presId="urn:microsoft.com/office/officeart/2005/8/layout/list1"/>
    <dgm:cxn modelId="{6F3D8D92-59A6-4219-A0F9-C1BB54CC8181}" type="presParOf" srcId="{C1A77466-6989-4003-A65C-0BC5B1CC451D}" destId="{5AC5826F-E64D-4BDE-9F9A-2C0776C17364}" srcOrd="0" destOrd="0" presId="urn:microsoft.com/office/officeart/2005/8/layout/list1"/>
    <dgm:cxn modelId="{96CA8A07-4D00-4F72-A423-98E6A8001A11}" type="presParOf" srcId="{C1A77466-6989-4003-A65C-0BC5B1CC451D}" destId="{5AE00B21-9268-40BD-B291-854AE550B9CC}" srcOrd="1" destOrd="0" presId="urn:microsoft.com/office/officeart/2005/8/layout/list1"/>
    <dgm:cxn modelId="{F2D01E6B-4008-499D-8A4F-D8AC2F391005}" type="presParOf" srcId="{70B27C48-36EC-4678-8A15-47C03D95594E}" destId="{F9FE6168-2057-4C21-8495-0AC4488F1CBC}" srcOrd="9" destOrd="0" presId="urn:microsoft.com/office/officeart/2005/8/layout/list1"/>
    <dgm:cxn modelId="{0D21FBDB-218C-4CA0-978D-F026EE044C69}" type="presParOf" srcId="{70B27C48-36EC-4678-8A15-47C03D95594E}" destId="{0B96D1BF-236B-4A2D-AEE1-9BFE8F7518C9}" srcOrd="10" destOrd="0" presId="urn:microsoft.com/office/officeart/2005/8/layout/list1"/>
    <dgm:cxn modelId="{44606329-E53C-4335-A32C-BE8EF1101215}" type="presParOf" srcId="{70B27C48-36EC-4678-8A15-47C03D95594E}" destId="{728C5B55-1360-4535-8527-8936722BE140}" srcOrd="11" destOrd="0" presId="urn:microsoft.com/office/officeart/2005/8/layout/list1"/>
    <dgm:cxn modelId="{75152CD8-F5DD-4DFB-B06C-837F94769995}" type="presParOf" srcId="{70B27C48-36EC-4678-8A15-47C03D95594E}" destId="{240AA4D8-A4D8-4439-A8A6-8AB76C4B98CA}" srcOrd="12" destOrd="0" presId="urn:microsoft.com/office/officeart/2005/8/layout/list1"/>
    <dgm:cxn modelId="{5AB85C3C-F0C1-483C-88AB-EC318A2050B5}" type="presParOf" srcId="{240AA4D8-A4D8-4439-A8A6-8AB76C4B98CA}" destId="{7D861E10-FB60-4E76-9F43-257A4DEFAF0E}" srcOrd="0" destOrd="0" presId="urn:microsoft.com/office/officeart/2005/8/layout/list1"/>
    <dgm:cxn modelId="{0DCCEC1D-3902-4304-877F-695A985D1E59}" type="presParOf" srcId="{240AA4D8-A4D8-4439-A8A6-8AB76C4B98CA}" destId="{A1FC231C-02D2-45F5-BB79-78496D868B0D}" srcOrd="1" destOrd="0" presId="urn:microsoft.com/office/officeart/2005/8/layout/list1"/>
    <dgm:cxn modelId="{BAD71D8A-693D-4CC5-BD82-FAC2DF02BA70}" type="presParOf" srcId="{70B27C48-36EC-4678-8A15-47C03D95594E}" destId="{5D86E31F-D89C-46BF-A4E3-9709069086D2}" srcOrd="13" destOrd="0" presId="urn:microsoft.com/office/officeart/2005/8/layout/list1"/>
    <dgm:cxn modelId="{62BFDD28-DED4-4799-922A-A2DB0D401D45}" type="presParOf" srcId="{70B27C48-36EC-4678-8A15-47C03D95594E}" destId="{E2083954-8B6E-42DC-905D-5B2CA635B4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dgm:t>
        <a:bodyPr/>
        <a:lstStyle/>
        <a:p>
          <a:r>
            <a:rPr lang="it-IT" dirty="0"/>
            <a:t>Une école</a:t>
          </a:r>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D8B47FE9-82A0-4DBF-846A-3A366AC4A4DB}">
      <dgm:prSet phldrT="[Testo]"/>
      <dgm:spPr/>
      <dgm:t>
        <a:bodyPr/>
        <a:lstStyle/>
        <a:p>
          <a:r>
            <a:rPr lang="it-IT" dirty="0"/>
            <a:t>Un pub</a:t>
          </a:r>
        </a:p>
      </dgm:t>
    </dgm:pt>
    <dgm:pt modelId="{8A12781E-6935-474E-9C39-8D7DA2043F66}" type="parTrans" cxnId="{D4B4CC2B-F4FF-45DD-93B7-51D88092FACA}">
      <dgm:prSet/>
      <dgm:spPr/>
      <dgm:t>
        <a:bodyPr/>
        <a:lstStyle/>
        <a:p>
          <a:endParaRPr lang="it-IT"/>
        </a:p>
      </dgm:t>
    </dgm:pt>
    <dgm:pt modelId="{D238E5C3-66C4-4539-BA10-E7B9BC32E911}" type="sibTrans" cxnId="{D4B4CC2B-F4FF-45DD-93B7-51D88092FACA}">
      <dgm:prSet/>
      <dgm:spPr/>
      <dgm:t>
        <a:bodyPr/>
        <a:lstStyle/>
        <a:p>
          <a:endParaRPr lang="it-IT"/>
        </a:p>
      </dgm:t>
    </dgm:pt>
    <dgm:pt modelId="{CA41CA42-3A28-4F78-A1BA-00F1AAFC0286}">
      <dgm:prSet phldrT="[Testo]"/>
      <dgm:spPr/>
      <dgm:t>
        <a:bodyPr/>
        <a:lstStyle/>
        <a:p>
          <a:r>
            <a:rPr lang="it-IT" dirty="0"/>
            <a:t>Un courrier express</a:t>
          </a:r>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9F275EFF-923D-40B9-99A5-E700A67E1265}">
      <dgm:prSet phldrT="[Testo]"/>
      <dgm:spPr/>
      <dgm:t>
        <a:bodyPr/>
        <a:lstStyle/>
        <a:p>
          <a:r>
            <a:rPr lang="it-IT" dirty="0"/>
            <a:t>Un touriste des États-Unis</a:t>
          </a:r>
        </a:p>
      </dgm:t>
    </dgm:pt>
    <dgm:pt modelId="{9720D490-D6E7-4322-A6AD-7F841CAE5252}" type="parTrans" cxnId="{ABAEB4D0-EF2B-4469-81A7-837DC6924082}">
      <dgm:prSet/>
      <dgm:spPr/>
      <dgm:t>
        <a:bodyPr/>
        <a:lstStyle/>
        <a:p>
          <a:endParaRPr lang="it-IT"/>
        </a:p>
      </dgm:t>
    </dgm:pt>
    <dgm:pt modelId="{1F8A3DA1-9872-41F0-8243-831BB15A36E9}" type="sibTrans" cxnId="{ABAEB4D0-EF2B-4469-81A7-837DC6924082}">
      <dgm:prSet/>
      <dgm:spPr/>
      <dgm:t>
        <a:bodyPr/>
        <a:lstStyle/>
        <a:p>
          <a:endParaRPr lang="it-IT"/>
        </a:p>
      </dgm:t>
    </dgm:pt>
    <dgm:pt modelId="{6687E391-99C5-49D9-A43D-EA91847A35B1}">
      <dgm:prSet phldrT="[Testo]"/>
      <dgm:spPr/>
      <dgm:t>
        <a:bodyPr/>
        <a:lstStyle/>
        <a:p>
          <a:r>
            <a:rPr lang="it-IT" dirty="0"/>
            <a:t>Un magasin de fleurs</a:t>
          </a:r>
        </a:p>
      </dgm:t>
    </dgm:pt>
    <dgm:pt modelId="{E5BF31DC-B92C-4161-8F68-29E22C221852}" type="parTrans" cxnId="{9B79035E-E7F0-476F-9474-1BEE4F8B4EB1}">
      <dgm:prSet/>
      <dgm:spPr/>
      <dgm:t>
        <a:bodyPr/>
        <a:lstStyle/>
        <a:p>
          <a:endParaRPr lang="it-IT"/>
        </a:p>
      </dgm:t>
    </dgm:pt>
    <dgm:pt modelId="{4F6D1554-F1B3-4FFA-A343-A03E7E672CDA}" type="sibTrans" cxnId="{9B79035E-E7F0-476F-9474-1BEE4F8B4EB1}">
      <dgm:prSet/>
      <dgm:spPr/>
      <dgm:t>
        <a:bodyPr/>
        <a:lstStyle/>
        <a:p>
          <a:endParaRPr lang="it-IT"/>
        </a:p>
      </dgm:t>
    </dgm:pt>
    <dgm:pt modelId="{69788954-3170-492E-B985-4463CAA57DA4}">
      <dgm:prSet phldrT="[Testo]"/>
      <dgm:spPr/>
      <dgm:t>
        <a:bodyPr/>
        <a:lstStyle/>
        <a:p>
          <a:r>
            <a:rPr lang="it-IT" dirty="0"/>
            <a:t>Une librairie</a:t>
          </a:r>
        </a:p>
      </dgm:t>
    </dgm:pt>
    <dgm:pt modelId="{331A0E66-8DD5-49A4-81E3-C4B06F4923AA}" type="parTrans" cxnId="{0562E099-9D34-4E0B-9879-E8FBF7CBA41A}">
      <dgm:prSet/>
      <dgm:spPr/>
      <dgm:t>
        <a:bodyPr/>
        <a:lstStyle/>
        <a:p>
          <a:endParaRPr lang="it-IT"/>
        </a:p>
      </dgm:t>
    </dgm:pt>
    <dgm:pt modelId="{86E32A90-5ABB-430D-B2A5-83330561F33D}" type="sibTrans" cxnId="{0562E099-9D34-4E0B-9879-E8FBF7CBA41A}">
      <dgm:prSet/>
      <dgm:spPr/>
      <dgm:t>
        <a:bodyPr/>
        <a:lstStyle/>
        <a:p>
          <a:endParaRPr lang="it-IT"/>
        </a:p>
      </dgm:t>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6">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6">
        <dgm:presLayoutVars>
          <dgm:bulletEnabled val="1"/>
        </dgm:presLayoutVars>
      </dgm:prSet>
      <dgm:spPr/>
    </dgm:pt>
    <dgm:pt modelId="{6703F77D-5C95-44AD-B1B0-93355CE275D2}" type="pres">
      <dgm:prSet presAssocID="{52DA160F-9D66-45AA-8FC6-16FC44234C41}" presName="sibTrans" presStyleCnt="0"/>
      <dgm:spPr/>
    </dgm:pt>
    <dgm:pt modelId="{17BAD619-CE4D-4662-B117-53628424DC8D}" type="pres">
      <dgm:prSet presAssocID="{9F275EFF-923D-40B9-99A5-E700A67E1265}" presName="node" presStyleLbl="node1" presStyleIdx="2" presStyleCnt="6">
        <dgm:presLayoutVars>
          <dgm:bulletEnabled val="1"/>
        </dgm:presLayoutVars>
      </dgm:prSet>
      <dgm:spPr/>
    </dgm:pt>
    <dgm:pt modelId="{C13A0D8E-99BB-4010-A2D2-A40F95308F0D}" type="pres">
      <dgm:prSet presAssocID="{1F8A3DA1-9872-41F0-8243-831BB15A36E9}" presName="sibTrans" presStyleCnt="0"/>
      <dgm:spPr/>
    </dgm:pt>
    <dgm:pt modelId="{4A6B5BF3-0B74-41B3-BC3F-5273F405F203}" type="pres">
      <dgm:prSet presAssocID="{6687E391-99C5-49D9-A43D-EA91847A35B1}" presName="node" presStyleLbl="node1" presStyleIdx="3" presStyleCnt="6">
        <dgm:presLayoutVars>
          <dgm:bulletEnabled val="1"/>
        </dgm:presLayoutVars>
      </dgm:prSet>
      <dgm:spPr/>
    </dgm:pt>
    <dgm:pt modelId="{3456A93E-D6DF-4FD2-AE89-707D70A3050E}" type="pres">
      <dgm:prSet presAssocID="{4F6D1554-F1B3-4FFA-A343-A03E7E672CDA}" presName="sibTrans" presStyleCnt="0"/>
      <dgm:spPr/>
    </dgm:pt>
    <dgm:pt modelId="{EACA4001-B07D-4EDF-AF38-A4E43110216E}" type="pres">
      <dgm:prSet presAssocID="{69788954-3170-492E-B985-4463CAA57DA4}" presName="node" presStyleLbl="node1" presStyleIdx="4" presStyleCnt="6">
        <dgm:presLayoutVars>
          <dgm:bulletEnabled val="1"/>
        </dgm:presLayoutVars>
      </dgm:prSet>
      <dgm:spPr/>
    </dgm:pt>
    <dgm:pt modelId="{7264F01D-C380-4AB8-8BEB-C374B141E372}" type="pres">
      <dgm:prSet presAssocID="{86E32A90-5ABB-430D-B2A5-83330561F33D}" presName="sibTrans" presStyleCnt="0"/>
      <dgm:spPr/>
    </dgm:pt>
    <dgm:pt modelId="{B7C91E62-554E-488D-9F7F-43E0D9A0B336}" type="pres">
      <dgm:prSet presAssocID="{D8B47FE9-82A0-4DBF-846A-3A366AC4A4DB}" presName="node" presStyleLbl="node1" presStyleIdx="5" presStyleCnt="6">
        <dgm:presLayoutVars>
          <dgm:bulletEnabled val="1"/>
        </dgm:presLayoutVars>
      </dgm:prSet>
      <dgm:spPr/>
    </dgm:pt>
  </dgm:ptLst>
  <dgm:cxnLst>
    <dgm:cxn modelId="{6466F20D-6D57-43B6-9414-1FA8BAE3EB8B}" type="presOf" srcId="{69788954-3170-492E-B985-4463CAA57DA4}" destId="{EACA4001-B07D-4EDF-AF38-A4E43110216E}" srcOrd="0" destOrd="0" presId="urn:microsoft.com/office/officeart/2005/8/layout/default"/>
    <dgm:cxn modelId="{4FD2BF1F-1DA0-452C-AA0B-1FB8F82878BD}" type="presOf" srcId="{D8B47FE9-82A0-4DBF-846A-3A366AC4A4DB}" destId="{B7C91E62-554E-488D-9F7F-43E0D9A0B336}" srcOrd="0" destOrd="0" presId="urn:microsoft.com/office/officeart/2005/8/layout/default"/>
    <dgm:cxn modelId="{D4B4CC2B-F4FF-45DD-93B7-51D88092FACA}" srcId="{0F172FCA-CD4F-48EE-999F-A399D6E5CD79}" destId="{D8B47FE9-82A0-4DBF-846A-3A366AC4A4DB}" srcOrd="5" destOrd="0" parTransId="{8A12781E-6935-474E-9C39-8D7DA2043F66}" sibTransId="{D238E5C3-66C4-4539-BA10-E7B9BC32E911}"/>
    <dgm:cxn modelId="{5AF5BB31-2419-4D80-870D-40D9D66FCF5B}" srcId="{0F172FCA-CD4F-48EE-999F-A399D6E5CD79}" destId="{29ACA4E8-DC37-441A-999F-2DAC21418949}" srcOrd="0" destOrd="0" parTransId="{ED20C77F-4F4F-4188-B39B-6C53834365B7}" sibTransId="{6F3EA2F1-1DD1-4481-B637-4AC58EEEC98C}"/>
    <dgm:cxn modelId="{9B79035E-E7F0-476F-9474-1BEE4F8B4EB1}" srcId="{0F172FCA-CD4F-48EE-999F-A399D6E5CD79}" destId="{6687E391-99C5-49D9-A43D-EA91847A35B1}" srcOrd="3" destOrd="0" parTransId="{E5BF31DC-B92C-4161-8F68-29E22C221852}" sibTransId="{4F6D1554-F1B3-4FFA-A343-A03E7E672CDA}"/>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0562E099-9D34-4E0B-9879-E8FBF7CBA41A}" srcId="{0F172FCA-CD4F-48EE-999F-A399D6E5CD79}" destId="{69788954-3170-492E-B985-4463CAA57DA4}" srcOrd="4" destOrd="0" parTransId="{331A0E66-8DD5-49A4-81E3-C4B06F4923AA}" sibTransId="{86E32A90-5ABB-430D-B2A5-83330561F33D}"/>
    <dgm:cxn modelId="{317837AA-418E-4114-9A2D-C2A1279B82E4}" type="presOf" srcId="{9F275EFF-923D-40B9-99A5-E700A67E1265}" destId="{17BAD619-CE4D-4662-B117-53628424DC8D}" srcOrd="0" destOrd="0" presId="urn:microsoft.com/office/officeart/2005/8/layout/default"/>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ABAEB4D0-EF2B-4469-81A7-837DC6924082}" srcId="{0F172FCA-CD4F-48EE-999F-A399D6E5CD79}" destId="{9F275EFF-923D-40B9-99A5-E700A67E1265}" srcOrd="2" destOrd="0" parTransId="{9720D490-D6E7-4322-A6AD-7F841CAE5252}" sibTransId="{1F8A3DA1-9872-41F0-8243-831BB15A36E9}"/>
    <dgm:cxn modelId="{9405DDE7-A84A-4C1F-8F13-55B568E05537}" type="presOf" srcId="{6687E391-99C5-49D9-A43D-EA91847A35B1}" destId="{4A6B5BF3-0B74-41B3-BC3F-5273F405F203}"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 modelId="{779F6578-0950-43ED-B529-8B33E6B311E7}" type="presParOf" srcId="{AEAC543C-366B-4568-AD82-64006FECA5E2}" destId="{6703F77D-5C95-44AD-B1B0-93355CE275D2}" srcOrd="3" destOrd="0" presId="urn:microsoft.com/office/officeart/2005/8/layout/default"/>
    <dgm:cxn modelId="{E6F202BA-1513-41E1-8732-52FA6CAE4C06}" type="presParOf" srcId="{AEAC543C-366B-4568-AD82-64006FECA5E2}" destId="{17BAD619-CE4D-4662-B117-53628424DC8D}" srcOrd="4" destOrd="0" presId="urn:microsoft.com/office/officeart/2005/8/layout/default"/>
    <dgm:cxn modelId="{9B971DCD-6964-4D5F-BC07-88BFB04967AF}" type="presParOf" srcId="{AEAC543C-366B-4568-AD82-64006FECA5E2}" destId="{C13A0D8E-99BB-4010-A2D2-A40F95308F0D}" srcOrd="5" destOrd="0" presId="urn:microsoft.com/office/officeart/2005/8/layout/default"/>
    <dgm:cxn modelId="{92732B53-1D26-4AB2-B1C4-FE1A3A2AF3B6}" type="presParOf" srcId="{AEAC543C-366B-4568-AD82-64006FECA5E2}" destId="{4A6B5BF3-0B74-41B3-BC3F-5273F405F203}" srcOrd="6" destOrd="0" presId="urn:microsoft.com/office/officeart/2005/8/layout/default"/>
    <dgm:cxn modelId="{928C12CF-4F2F-40F7-B07A-E3ECA5DC1A6A}" type="presParOf" srcId="{AEAC543C-366B-4568-AD82-64006FECA5E2}" destId="{3456A93E-D6DF-4FD2-AE89-707D70A3050E}" srcOrd="7" destOrd="0" presId="urn:microsoft.com/office/officeart/2005/8/layout/default"/>
    <dgm:cxn modelId="{19F9E52C-A9F6-4566-99EC-CC3A40BB260E}" type="presParOf" srcId="{AEAC543C-366B-4568-AD82-64006FECA5E2}" destId="{EACA4001-B07D-4EDF-AF38-A4E43110216E}" srcOrd="8" destOrd="0" presId="urn:microsoft.com/office/officeart/2005/8/layout/default"/>
    <dgm:cxn modelId="{AB76D275-161F-43D1-9F47-495246F74EE9}" type="presParOf" srcId="{AEAC543C-366B-4568-AD82-64006FECA5E2}" destId="{7264F01D-C380-4AB8-8BEB-C374B141E372}" srcOrd="9" destOrd="0" presId="urn:microsoft.com/office/officeart/2005/8/layout/default"/>
    <dgm:cxn modelId="{64472D50-2F5D-4567-A0B9-0D18EA2E23CD}" type="presParOf" srcId="{AEAC543C-366B-4568-AD82-64006FECA5E2}" destId="{B7C91E62-554E-488D-9F7F-43E0D9A0B33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dgm:t>
        <a:bodyPr/>
        <a:lstStyle/>
        <a:p>
          <a:r>
            <a:rPr lang="it-IT" dirty="0"/>
            <a:t>Une école</a:t>
          </a:r>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D8B47FE9-82A0-4DBF-846A-3A366AC4A4DB}">
      <dgm:prSet phldrT="[Testo]"/>
      <dgm:spPr/>
      <dgm:t>
        <a:bodyPr/>
        <a:lstStyle/>
        <a:p>
          <a:r>
            <a:rPr lang="it-IT" dirty="0"/>
            <a:t>Un pub</a:t>
          </a:r>
        </a:p>
      </dgm:t>
    </dgm:pt>
    <dgm:pt modelId="{8A12781E-6935-474E-9C39-8D7DA2043F66}" type="parTrans" cxnId="{D4B4CC2B-F4FF-45DD-93B7-51D88092FACA}">
      <dgm:prSet/>
      <dgm:spPr/>
      <dgm:t>
        <a:bodyPr/>
        <a:lstStyle/>
        <a:p>
          <a:endParaRPr lang="it-IT"/>
        </a:p>
      </dgm:t>
    </dgm:pt>
    <dgm:pt modelId="{D238E5C3-66C4-4539-BA10-E7B9BC32E911}" type="sibTrans" cxnId="{D4B4CC2B-F4FF-45DD-93B7-51D88092FACA}">
      <dgm:prSet/>
      <dgm:spPr/>
      <dgm:t>
        <a:bodyPr/>
        <a:lstStyle/>
        <a:p>
          <a:endParaRPr lang="it-IT"/>
        </a:p>
      </dgm:t>
    </dgm:pt>
    <dgm:pt modelId="{CA41CA42-3A28-4F78-A1BA-00F1AAFC0286}">
      <dgm:prSet phldrT="[Testo]"/>
      <dgm:spPr>
        <a:solidFill>
          <a:srgbClr val="18C320"/>
        </a:solidFill>
      </dgm:spPr>
      <dgm:t>
        <a:bodyPr/>
        <a:lstStyle/>
        <a:p>
          <a:r>
            <a:rPr lang="it-IT" dirty="0"/>
            <a:t>Un courrier express</a:t>
          </a:r>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9F275EFF-923D-40B9-99A5-E700A67E1265}">
      <dgm:prSet phldrT="[Testo]"/>
      <dgm:spPr/>
      <dgm:t>
        <a:bodyPr/>
        <a:lstStyle/>
        <a:p>
          <a:r>
            <a:rPr lang="it-IT" dirty="0"/>
            <a:t>Un touriste des États-Unis</a:t>
          </a:r>
        </a:p>
      </dgm:t>
    </dgm:pt>
    <dgm:pt modelId="{9720D490-D6E7-4322-A6AD-7F841CAE5252}" type="parTrans" cxnId="{ABAEB4D0-EF2B-4469-81A7-837DC6924082}">
      <dgm:prSet/>
      <dgm:spPr/>
      <dgm:t>
        <a:bodyPr/>
        <a:lstStyle/>
        <a:p>
          <a:endParaRPr lang="it-IT"/>
        </a:p>
      </dgm:t>
    </dgm:pt>
    <dgm:pt modelId="{1F8A3DA1-9872-41F0-8243-831BB15A36E9}" type="sibTrans" cxnId="{ABAEB4D0-EF2B-4469-81A7-837DC6924082}">
      <dgm:prSet/>
      <dgm:spPr/>
      <dgm:t>
        <a:bodyPr/>
        <a:lstStyle/>
        <a:p>
          <a:endParaRPr lang="it-IT"/>
        </a:p>
      </dgm:t>
    </dgm:pt>
    <dgm:pt modelId="{6687E391-99C5-49D9-A43D-EA91847A35B1}">
      <dgm:prSet phldrT="[Testo]"/>
      <dgm:spPr/>
      <dgm:t>
        <a:bodyPr/>
        <a:lstStyle/>
        <a:p>
          <a:r>
            <a:rPr lang="it-IT" dirty="0"/>
            <a:t>Un magasin de fleurs</a:t>
          </a:r>
        </a:p>
      </dgm:t>
    </dgm:pt>
    <dgm:pt modelId="{E5BF31DC-B92C-4161-8F68-29E22C221852}" type="parTrans" cxnId="{9B79035E-E7F0-476F-9474-1BEE4F8B4EB1}">
      <dgm:prSet/>
      <dgm:spPr/>
      <dgm:t>
        <a:bodyPr/>
        <a:lstStyle/>
        <a:p>
          <a:endParaRPr lang="it-IT"/>
        </a:p>
      </dgm:t>
    </dgm:pt>
    <dgm:pt modelId="{4F6D1554-F1B3-4FFA-A343-A03E7E672CDA}" type="sibTrans" cxnId="{9B79035E-E7F0-476F-9474-1BEE4F8B4EB1}">
      <dgm:prSet/>
      <dgm:spPr/>
      <dgm:t>
        <a:bodyPr/>
        <a:lstStyle/>
        <a:p>
          <a:endParaRPr lang="it-IT"/>
        </a:p>
      </dgm:t>
    </dgm:pt>
    <dgm:pt modelId="{69788954-3170-492E-B985-4463CAA57DA4}">
      <dgm:prSet phldrT="[Testo]"/>
      <dgm:spPr/>
      <dgm:t>
        <a:bodyPr/>
        <a:lstStyle/>
        <a:p>
          <a:r>
            <a:rPr lang="it-IT" dirty="0"/>
            <a:t>Une librairie</a:t>
          </a:r>
        </a:p>
      </dgm:t>
    </dgm:pt>
    <dgm:pt modelId="{331A0E66-8DD5-49A4-81E3-C4B06F4923AA}" type="parTrans" cxnId="{0562E099-9D34-4E0B-9879-E8FBF7CBA41A}">
      <dgm:prSet/>
      <dgm:spPr/>
      <dgm:t>
        <a:bodyPr/>
        <a:lstStyle/>
        <a:p>
          <a:endParaRPr lang="it-IT"/>
        </a:p>
      </dgm:t>
    </dgm:pt>
    <dgm:pt modelId="{86E32A90-5ABB-430D-B2A5-83330561F33D}" type="sibTrans" cxnId="{0562E099-9D34-4E0B-9879-E8FBF7CBA41A}">
      <dgm:prSet/>
      <dgm:spPr/>
      <dgm:t>
        <a:bodyPr/>
        <a:lstStyle/>
        <a:p>
          <a:endParaRPr lang="it-IT"/>
        </a:p>
      </dgm:t>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6">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6">
        <dgm:presLayoutVars>
          <dgm:bulletEnabled val="1"/>
        </dgm:presLayoutVars>
      </dgm:prSet>
      <dgm:spPr/>
    </dgm:pt>
    <dgm:pt modelId="{6703F77D-5C95-44AD-B1B0-93355CE275D2}" type="pres">
      <dgm:prSet presAssocID="{52DA160F-9D66-45AA-8FC6-16FC44234C41}" presName="sibTrans" presStyleCnt="0"/>
      <dgm:spPr/>
    </dgm:pt>
    <dgm:pt modelId="{17BAD619-CE4D-4662-B117-53628424DC8D}" type="pres">
      <dgm:prSet presAssocID="{9F275EFF-923D-40B9-99A5-E700A67E1265}" presName="node" presStyleLbl="node1" presStyleIdx="2" presStyleCnt="6">
        <dgm:presLayoutVars>
          <dgm:bulletEnabled val="1"/>
        </dgm:presLayoutVars>
      </dgm:prSet>
      <dgm:spPr/>
    </dgm:pt>
    <dgm:pt modelId="{C13A0D8E-99BB-4010-A2D2-A40F95308F0D}" type="pres">
      <dgm:prSet presAssocID="{1F8A3DA1-9872-41F0-8243-831BB15A36E9}" presName="sibTrans" presStyleCnt="0"/>
      <dgm:spPr/>
    </dgm:pt>
    <dgm:pt modelId="{4A6B5BF3-0B74-41B3-BC3F-5273F405F203}" type="pres">
      <dgm:prSet presAssocID="{6687E391-99C5-49D9-A43D-EA91847A35B1}" presName="node" presStyleLbl="node1" presStyleIdx="3" presStyleCnt="6">
        <dgm:presLayoutVars>
          <dgm:bulletEnabled val="1"/>
        </dgm:presLayoutVars>
      </dgm:prSet>
      <dgm:spPr/>
    </dgm:pt>
    <dgm:pt modelId="{3456A93E-D6DF-4FD2-AE89-707D70A3050E}" type="pres">
      <dgm:prSet presAssocID="{4F6D1554-F1B3-4FFA-A343-A03E7E672CDA}" presName="sibTrans" presStyleCnt="0"/>
      <dgm:spPr/>
    </dgm:pt>
    <dgm:pt modelId="{EACA4001-B07D-4EDF-AF38-A4E43110216E}" type="pres">
      <dgm:prSet presAssocID="{69788954-3170-492E-B985-4463CAA57DA4}" presName="node" presStyleLbl="node1" presStyleIdx="4" presStyleCnt="6">
        <dgm:presLayoutVars>
          <dgm:bulletEnabled val="1"/>
        </dgm:presLayoutVars>
      </dgm:prSet>
      <dgm:spPr/>
    </dgm:pt>
    <dgm:pt modelId="{7264F01D-C380-4AB8-8BEB-C374B141E372}" type="pres">
      <dgm:prSet presAssocID="{86E32A90-5ABB-430D-B2A5-83330561F33D}" presName="sibTrans" presStyleCnt="0"/>
      <dgm:spPr/>
    </dgm:pt>
    <dgm:pt modelId="{B7C91E62-554E-488D-9F7F-43E0D9A0B336}" type="pres">
      <dgm:prSet presAssocID="{D8B47FE9-82A0-4DBF-846A-3A366AC4A4DB}" presName="node" presStyleLbl="node1" presStyleIdx="5" presStyleCnt="6">
        <dgm:presLayoutVars>
          <dgm:bulletEnabled val="1"/>
        </dgm:presLayoutVars>
      </dgm:prSet>
      <dgm:spPr/>
    </dgm:pt>
  </dgm:ptLst>
  <dgm:cxnLst>
    <dgm:cxn modelId="{6466F20D-6D57-43B6-9414-1FA8BAE3EB8B}" type="presOf" srcId="{69788954-3170-492E-B985-4463CAA57DA4}" destId="{EACA4001-B07D-4EDF-AF38-A4E43110216E}" srcOrd="0" destOrd="0" presId="urn:microsoft.com/office/officeart/2005/8/layout/default"/>
    <dgm:cxn modelId="{4FD2BF1F-1DA0-452C-AA0B-1FB8F82878BD}" type="presOf" srcId="{D8B47FE9-82A0-4DBF-846A-3A366AC4A4DB}" destId="{B7C91E62-554E-488D-9F7F-43E0D9A0B336}" srcOrd="0" destOrd="0" presId="urn:microsoft.com/office/officeart/2005/8/layout/default"/>
    <dgm:cxn modelId="{D4B4CC2B-F4FF-45DD-93B7-51D88092FACA}" srcId="{0F172FCA-CD4F-48EE-999F-A399D6E5CD79}" destId="{D8B47FE9-82A0-4DBF-846A-3A366AC4A4DB}" srcOrd="5" destOrd="0" parTransId="{8A12781E-6935-474E-9C39-8D7DA2043F66}" sibTransId="{D238E5C3-66C4-4539-BA10-E7B9BC32E911}"/>
    <dgm:cxn modelId="{5AF5BB31-2419-4D80-870D-40D9D66FCF5B}" srcId="{0F172FCA-CD4F-48EE-999F-A399D6E5CD79}" destId="{29ACA4E8-DC37-441A-999F-2DAC21418949}" srcOrd="0" destOrd="0" parTransId="{ED20C77F-4F4F-4188-B39B-6C53834365B7}" sibTransId="{6F3EA2F1-1DD1-4481-B637-4AC58EEEC98C}"/>
    <dgm:cxn modelId="{9B79035E-E7F0-476F-9474-1BEE4F8B4EB1}" srcId="{0F172FCA-CD4F-48EE-999F-A399D6E5CD79}" destId="{6687E391-99C5-49D9-A43D-EA91847A35B1}" srcOrd="3" destOrd="0" parTransId="{E5BF31DC-B92C-4161-8F68-29E22C221852}" sibTransId="{4F6D1554-F1B3-4FFA-A343-A03E7E672CDA}"/>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0562E099-9D34-4E0B-9879-E8FBF7CBA41A}" srcId="{0F172FCA-CD4F-48EE-999F-A399D6E5CD79}" destId="{69788954-3170-492E-B985-4463CAA57DA4}" srcOrd="4" destOrd="0" parTransId="{331A0E66-8DD5-49A4-81E3-C4B06F4923AA}" sibTransId="{86E32A90-5ABB-430D-B2A5-83330561F33D}"/>
    <dgm:cxn modelId="{317837AA-418E-4114-9A2D-C2A1279B82E4}" type="presOf" srcId="{9F275EFF-923D-40B9-99A5-E700A67E1265}" destId="{17BAD619-CE4D-4662-B117-53628424DC8D}" srcOrd="0" destOrd="0" presId="urn:microsoft.com/office/officeart/2005/8/layout/default"/>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ABAEB4D0-EF2B-4469-81A7-837DC6924082}" srcId="{0F172FCA-CD4F-48EE-999F-A399D6E5CD79}" destId="{9F275EFF-923D-40B9-99A5-E700A67E1265}" srcOrd="2" destOrd="0" parTransId="{9720D490-D6E7-4322-A6AD-7F841CAE5252}" sibTransId="{1F8A3DA1-9872-41F0-8243-831BB15A36E9}"/>
    <dgm:cxn modelId="{9405DDE7-A84A-4C1F-8F13-55B568E05537}" type="presOf" srcId="{6687E391-99C5-49D9-A43D-EA91847A35B1}" destId="{4A6B5BF3-0B74-41B3-BC3F-5273F405F203}"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 modelId="{779F6578-0950-43ED-B529-8B33E6B311E7}" type="presParOf" srcId="{AEAC543C-366B-4568-AD82-64006FECA5E2}" destId="{6703F77D-5C95-44AD-B1B0-93355CE275D2}" srcOrd="3" destOrd="0" presId="urn:microsoft.com/office/officeart/2005/8/layout/default"/>
    <dgm:cxn modelId="{E6F202BA-1513-41E1-8732-52FA6CAE4C06}" type="presParOf" srcId="{AEAC543C-366B-4568-AD82-64006FECA5E2}" destId="{17BAD619-CE4D-4662-B117-53628424DC8D}" srcOrd="4" destOrd="0" presId="urn:microsoft.com/office/officeart/2005/8/layout/default"/>
    <dgm:cxn modelId="{9B971DCD-6964-4D5F-BC07-88BFB04967AF}" type="presParOf" srcId="{AEAC543C-366B-4568-AD82-64006FECA5E2}" destId="{C13A0D8E-99BB-4010-A2D2-A40F95308F0D}" srcOrd="5" destOrd="0" presId="urn:microsoft.com/office/officeart/2005/8/layout/default"/>
    <dgm:cxn modelId="{92732B53-1D26-4AB2-B1C4-FE1A3A2AF3B6}" type="presParOf" srcId="{AEAC543C-366B-4568-AD82-64006FECA5E2}" destId="{4A6B5BF3-0B74-41B3-BC3F-5273F405F203}" srcOrd="6" destOrd="0" presId="urn:microsoft.com/office/officeart/2005/8/layout/default"/>
    <dgm:cxn modelId="{928C12CF-4F2F-40F7-B07A-E3ECA5DC1A6A}" type="presParOf" srcId="{AEAC543C-366B-4568-AD82-64006FECA5E2}" destId="{3456A93E-D6DF-4FD2-AE89-707D70A3050E}" srcOrd="7" destOrd="0" presId="urn:microsoft.com/office/officeart/2005/8/layout/default"/>
    <dgm:cxn modelId="{19F9E52C-A9F6-4566-99EC-CC3A40BB260E}" type="presParOf" srcId="{AEAC543C-366B-4568-AD82-64006FECA5E2}" destId="{EACA4001-B07D-4EDF-AF38-A4E43110216E}" srcOrd="8" destOrd="0" presId="urn:microsoft.com/office/officeart/2005/8/layout/default"/>
    <dgm:cxn modelId="{AB76D275-161F-43D1-9F47-495246F74EE9}" type="presParOf" srcId="{AEAC543C-366B-4568-AD82-64006FECA5E2}" destId="{7264F01D-C380-4AB8-8BEB-C374B141E372}" srcOrd="9" destOrd="0" presId="urn:microsoft.com/office/officeart/2005/8/layout/default"/>
    <dgm:cxn modelId="{64472D50-2F5D-4567-A0B9-0D18EA2E23CD}" type="presParOf" srcId="{AEAC543C-366B-4568-AD82-64006FECA5E2}" destId="{B7C91E62-554E-488D-9F7F-43E0D9A0B33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a:solidFill>
          <a:srgbClr val="18C320"/>
        </a:solidFill>
      </dgm:spPr>
      <dgm:t>
        <a:bodyPr/>
        <a:lstStyle/>
        <a:p>
          <a:r>
            <a:rPr lang="fr-FR" dirty="0">
              <a:solidFill>
                <a:schemeClr val="dk1"/>
              </a:solidFill>
            </a:rPr>
            <a:t>Inconvénients minimaux causés par le trafic de marchandises</a:t>
          </a:r>
          <a:endParaRPr lang="it-IT" dirty="0"/>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CA41CA42-3A28-4F78-A1BA-00F1AAFC0286}">
      <dgm:prSet phldrT="[Testo]"/>
      <dgm:spPr/>
      <dgm:t>
        <a:bodyPr/>
        <a:lstStyle/>
        <a:p>
          <a:r>
            <a:rPr lang="fr-FR" dirty="0"/>
            <a:t>Accès aux transports en commun</a:t>
          </a:r>
          <a:endParaRPr lang="it-IT" dirty="0"/>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0BC5EBC6-208F-4B7D-AE87-B55B54ADF034}">
      <dgm:prSet phldrT="[Testo]"/>
      <dgm:spPr/>
      <dgm:t>
        <a:bodyPr/>
        <a:lstStyle/>
        <a:p>
          <a:r>
            <a:rPr lang="it-IT" dirty="0"/>
            <a:t>Respect des réglementations locales</a:t>
          </a:r>
        </a:p>
      </dgm:t>
    </dgm:pt>
    <dgm:pt modelId="{CCB500CF-24DB-49FB-B601-55AF3B45BD15}" type="parTrans" cxnId="{FD18C58C-B6EA-4125-8A9E-F35341AFAB0C}">
      <dgm:prSet/>
      <dgm:spPr/>
    </dgm:pt>
    <dgm:pt modelId="{1AC2AFC1-5337-421E-8844-2B2A65ACD6E8}" type="sibTrans" cxnId="{FD18C58C-B6EA-4125-8A9E-F35341AFAB0C}">
      <dgm:prSet/>
      <dgm:spPr/>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3">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3">
        <dgm:presLayoutVars>
          <dgm:bulletEnabled val="1"/>
        </dgm:presLayoutVars>
      </dgm:prSet>
      <dgm:spPr/>
    </dgm:pt>
    <dgm:pt modelId="{3C11C53F-2249-4DAB-951D-422027A127D0}" type="pres">
      <dgm:prSet presAssocID="{52DA160F-9D66-45AA-8FC6-16FC44234C41}" presName="sibTrans" presStyleCnt="0"/>
      <dgm:spPr/>
    </dgm:pt>
    <dgm:pt modelId="{2DFFD615-2410-4FCD-B818-22BC1AC90412}" type="pres">
      <dgm:prSet presAssocID="{0BC5EBC6-208F-4B7D-AE87-B55B54ADF034}" presName="node" presStyleLbl="node1" presStyleIdx="2" presStyleCnt="3">
        <dgm:presLayoutVars>
          <dgm:bulletEnabled val="1"/>
        </dgm:presLayoutVars>
      </dgm:prSet>
      <dgm:spPr/>
    </dgm:pt>
  </dgm:ptLst>
  <dgm:cxnLst>
    <dgm:cxn modelId="{5AF5BB31-2419-4D80-870D-40D9D66FCF5B}" srcId="{0F172FCA-CD4F-48EE-999F-A399D6E5CD79}" destId="{29ACA4E8-DC37-441A-999F-2DAC21418949}" srcOrd="0" destOrd="0" parTransId="{ED20C77F-4F4F-4188-B39B-6C53834365B7}" sibTransId="{6F3EA2F1-1DD1-4481-B637-4AC58EEEC98C}"/>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FD18C58C-B6EA-4125-8A9E-F35341AFAB0C}" srcId="{0F172FCA-CD4F-48EE-999F-A399D6E5CD79}" destId="{0BC5EBC6-208F-4B7D-AE87-B55B54ADF034}" srcOrd="2" destOrd="0" parTransId="{CCB500CF-24DB-49FB-B601-55AF3B45BD15}" sibTransId="{1AC2AFC1-5337-421E-8844-2B2A65ACD6E8}"/>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8B3217F9-5925-4B9F-9AD6-5369306BE780}" type="presOf" srcId="{0BC5EBC6-208F-4B7D-AE87-B55B54ADF034}" destId="{2DFFD615-2410-4FCD-B818-22BC1AC90412}"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 modelId="{CB160A48-98BF-4042-BE6E-25359CA44AAF}" type="presParOf" srcId="{AEAC543C-366B-4568-AD82-64006FECA5E2}" destId="{3C11C53F-2249-4DAB-951D-422027A127D0}" srcOrd="3" destOrd="0" presId="urn:microsoft.com/office/officeart/2005/8/layout/default"/>
    <dgm:cxn modelId="{2C3DDC79-E989-42D5-823E-4053962E7825}" type="presParOf" srcId="{AEAC543C-366B-4568-AD82-64006FECA5E2}" destId="{2DFFD615-2410-4FCD-B818-22BC1AC9041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dgm:t>
        <a:bodyPr/>
        <a:lstStyle/>
        <a:p>
          <a:r>
            <a:rPr lang="fr-FR" dirty="0">
              <a:solidFill>
                <a:schemeClr val="dk1"/>
              </a:solidFill>
            </a:rPr>
            <a:t>Inconvénients minimaux causés par le trafic de marchandises</a:t>
          </a:r>
          <a:endParaRPr lang="it-IT" dirty="0"/>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CA41CA42-3A28-4F78-A1BA-00F1AAFC0286}">
      <dgm:prSet phldrT="[Testo]"/>
      <dgm:spPr/>
      <dgm:t>
        <a:bodyPr/>
        <a:lstStyle/>
        <a:p>
          <a:r>
            <a:rPr lang="fr-FR" dirty="0"/>
            <a:t>Accès aux transports en commun</a:t>
          </a:r>
          <a:endParaRPr lang="it-IT" dirty="0"/>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0BC5EBC6-208F-4B7D-AE87-B55B54ADF034}">
      <dgm:prSet phldrT="[Testo]"/>
      <dgm:spPr/>
      <dgm:t>
        <a:bodyPr/>
        <a:lstStyle/>
        <a:p>
          <a:r>
            <a:rPr lang="it-IT" dirty="0"/>
            <a:t>Respect des réglementations locales</a:t>
          </a:r>
        </a:p>
      </dgm:t>
    </dgm:pt>
    <dgm:pt modelId="{CCB500CF-24DB-49FB-B601-55AF3B45BD15}" type="parTrans" cxnId="{FD18C58C-B6EA-4125-8A9E-F35341AFAB0C}">
      <dgm:prSet/>
      <dgm:spPr/>
    </dgm:pt>
    <dgm:pt modelId="{1AC2AFC1-5337-421E-8844-2B2A65ACD6E8}" type="sibTrans" cxnId="{FD18C58C-B6EA-4125-8A9E-F35341AFAB0C}">
      <dgm:prSet/>
      <dgm:spPr/>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3">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3">
        <dgm:presLayoutVars>
          <dgm:bulletEnabled val="1"/>
        </dgm:presLayoutVars>
      </dgm:prSet>
      <dgm:spPr/>
    </dgm:pt>
    <dgm:pt modelId="{3C11C53F-2249-4DAB-951D-422027A127D0}" type="pres">
      <dgm:prSet presAssocID="{52DA160F-9D66-45AA-8FC6-16FC44234C41}" presName="sibTrans" presStyleCnt="0"/>
      <dgm:spPr/>
    </dgm:pt>
    <dgm:pt modelId="{2DFFD615-2410-4FCD-B818-22BC1AC90412}" type="pres">
      <dgm:prSet presAssocID="{0BC5EBC6-208F-4B7D-AE87-B55B54ADF034}" presName="node" presStyleLbl="node1" presStyleIdx="2" presStyleCnt="3">
        <dgm:presLayoutVars>
          <dgm:bulletEnabled val="1"/>
        </dgm:presLayoutVars>
      </dgm:prSet>
      <dgm:spPr/>
    </dgm:pt>
  </dgm:ptLst>
  <dgm:cxnLst>
    <dgm:cxn modelId="{5AF5BB31-2419-4D80-870D-40D9D66FCF5B}" srcId="{0F172FCA-CD4F-48EE-999F-A399D6E5CD79}" destId="{29ACA4E8-DC37-441A-999F-2DAC21418949}" srcOrd="0" destOrd="0" parTransId="{ED20C77F-4F4F-4188-B39B-6C53834365B7}" sibTransId="{6F3EA2F1-1DD1-4481-B637-4AC58EEEC98C}"/>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FD18C58C-B6EA-4125-8A9E-F35341AFAB0C}" srcId="{0F172FCA-CD4F-48EE-999F-A399D6E5CD79}" destId="{0BC5EBC6-208F-4B7D-AE87-B55B54ADF034}" srcOrd="2" destOrd="0" parTransId="{CCB500CF-24DB-49FB-B601-55AF3B45BD15}" sibTransId="{1AC2AFC1-5337-421E-8844-2B2A65ACD6E8}"/>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8B3217F9-5925-4B9F-9AD6-5369306BE780}" type="presOf" srcId="{0BC5EBC6-208F-4B7D-AE87-B55B54ADF034}" destId="{2DFFD615-2410-4FCD-B818-22BC1AC90412}"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 modelId="{CB160A48-98BF-4042-BE6E-25359CA44AAF}" type="presParOf" srcId="{AEAC543C-366B-4568-AD82-64006FECA5E2}" destId="{3C11C53F-2249-4DAB-951D-422027A127D0}" srcOrd="3" destOrd="0" presId="urn:microsoft.com/office/officeart/2005/8/layout/default"/>
    <dgm:cxn modelId="{2C3DDC79-E989-42D5-823E-4053962E7825}" type="presParOf" srcId="{AEAC543C-366B-4568-AD82-64006FECA5E2}" destId="{2DFFD615-2410-4FCD-B818-22BC1AC9041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dgm:t>
        <a:bodyPr/>
        <a:lstStyle/>
        <a:p>
          <a:r>
            <a:rPr lang="en-US" dirty="0" err="1">
              <a:solidFill>
                <a:schemeClr val="dk1"/>
              </a:solidFill>
            </a:rPr>
            <a:t>Vrai</a:t>
          </a:r>
          <a:endParaRPr lang="it-IT" dirty="0"/>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CA41CA42-3A28-4F78-A1BA-00F1AAFC0286}">
      <dgm:prSet phldrT="[Testo]"/>
      <dgm:spPr/>
      <dgm:t>
        <a:bodyPr/>
        <a:lstStyle/>
        <a:p>
          <a:r>
            <a:rPr lang="it-IT" dirty="0"/>
            <a:t>Faux</a:t>
          </a:r>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2">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2">
        <dgm:presLayoutVars>
          <dgm:bulletEnabled val="1"/>
        </dgm:presLayoutVars>
      </dgm:prSet>
      <dgm:spPr/>
    </dgm:pt>
  </dgm:ptLst>
  <dgm:cxnLst>
    <dgm:cxn modelId="{5AF5BB31-2419-4D80-870D-40D9D66FCF5B}" srcId="{0F172FCA-CD4F-48EE-999F-A399D6E5CD79}" destId="{29ACA4E8-DC37-441A-999F-2DAC21418949}" srcOrd="0" destOrd="0" parTransId="{ED20C77F-4F4F-4188-B39B-6C53834365B7}" sibTransId="{6F3EA2F1-1DD1-4481-B637-4AC58EEEC98C}"/>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172FCA-CD4F-48EE-999F-A399D6E5CD7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29ACA4E8-DC37-441A-999F-2DAC21418949}">
      <dgm:prSet phldrT="[Testo]"/>
      <dgm:spPr/>
      <dgm:t>
        <a:bodyPr/>
        <a:lstStyle/>
        <a:p>
          <a:r>
            <a:rPr lang="en-US" dirty="0" err="1">
              <a:solidFill>
                <a:schemeClr val="dk1"/>
              </a:solidFill>
            </a:rPr>
            <a:t>Vrai</a:t>
          </a:r>
          <a:endParaRPr lang="it-IT" dirty="0"/>
        </a:p>
      </dgm:t>
    </dgm:pt>
    <dgm:pt modelId="{ED20C77F-4F4F-4188-B39B-6C53834365B7}" type="parTrans" cxnId="{5AF5BB31-2419-4D80-870D-40D9D66FCF5B}">
      <dgm:prSet/>
      <dgm:spPr/>
      <dgm:t>
        <a:bodyPr/>
        <a:lstStyle/>
        <a:p>
          <a:endParaRPr lang="it-IT"/>
        </a:p>
      </dgm:t>
    </dgm:pt>
    <dgm:pt modelId="{6F3EA2F1-1DD1-4481-B637-4AC58EEEC98C}" type="sibTrans" cxnId="{5AF5BB31-2419-4D80-870D-40D9D66FCF5B}">
      <dgm:prSet/>
      <dgm:spPr/>
      <dgm:t>
        <a:bodyPr/>
        <a:lstStyle/>
        <a:p>
          <a:endParaRPr lang="it-IT"/>
        </a:p>
      </dgm:t>
    </dgm:pt>
    <dgm:pt modelId="{CA41CA42-3A28-4F78-A1BA-00F1AAFC0286}">
      <dgm:prSet phldrT="[Testo]"/>
      <dgm:spPr>
        <a:solidFill>
          <a:srgbClr val="18C320"/>
        </a:solidFill>
      </dgm:spPr>
      <dgm:t>
        <a:bodyPr/>
        <a:lstStyle/>
        <a:p>
          <a:r>
            <a:rPr lang="it-IT" dirty="0"/>
            <a:t>Faux</a:t>
          </a:r>
        </a:p>
      </dgm:t>
    </dgm:pt>
    <dgm:pt modelId="{CE218BCA-84E0-4B7E-AE30-BC83DC9A47D0}" type="parTrans" cxnId="{6D17004D-2C31-445E-8E1B-DEB107624286}">
      <dgm:prSet/>
      <dgm:spPr/>
      <dgm:t>
        <a:bodyPr/>
        <a:lstStyle/>
        <a:p>
          <a:endParaRPr lang="it-IT"/>
        </a:p>
      </dgm:t>
    </dgm:pt>
    <dgm:pt modelId="{52DA160F-9D66-45AA-8FC6-16FC44234C41}" type="sibTrans" cxnId="{6D17004D-2C31-445E-8E1B-DEB107624286}">
      <dgm:prSet/>
      <dgm:spPr/>
      <dgm:t>
        <a:bodyPr/>
        <a:lstStyle/>
        <a:p>
          <a:endParaRPr lang="it-IT"/>
        </a:p>
      </dgm:t>
    </dgm:pt>
    <dgm:pt modelId="{AEAC543C-366B-4568-AD82-64006FECA5E2}" type="pres">
      <dgm:prSet presAssocID="{0F172FCA-CD4F-48EE-999F-A399D6E5CD79}" presName="diagram" presStyleCnt="0">
        <dgm:presLayoutVars>
          <dgm:dir/>
          <dgm:resizeHandles val="exact"/>
        </dgm:presLayoutVars>
      </dgm:prSet>
      <dgm:spPr/>
    </dgm:pt>
    <dgm:pt modelId="{8964E5FB-2F67-44B1-96C2-A399ACC8A02A}" type="pres">
      <dgm:prSet presAssocID="{29ACA4E8-DC37-441A-999F-2DAC21418949}" presName="node" presStyleLbl="node1" presStyleIdx="0" presStyleCnt="2">
        <dgm:presLayoutVars>
          <dgm:bulletEnabled val="1"/>
        </dgm:presLayoutVars>
      </dgm:prSet>
      <dgm:spPr/>
    </dgm:pt>
    <dgm:pt modelId="{F151195B-683D-41F6-B891-13CBCED870F1}" type="pres">
      <dgm:prSet presAssocID="{6F3EA2F1-1DD1-4481-B637-4AC58EEEC98C}" presName="sibTrans" presStyleCnt="0"/>
      <dgm:spPr/>
    </dgm:pt>
    <dgm:pt modelId="{952489B3-42D0-4852-864B-61C7E7D05C16}" type="pres">
      <dgm:prSet presAssocID="{CA41CA42-3A28-4F78-A1BA-00F1AAFC0286}" presName="node" presStyleLbl="node1" presStyleIdx="1" presStyleCnt="2">
        <dgm:presLayoutVars>
          <dgm:bulletEnabled val="1"/>
        </dgm:presLayoutVars>
      </dgm:prSet>
      <dgm:spPr/>
    </dgm:pt>
  </dgm:ptLst>
  <dgm:cxnLst>
    <dgm:cxn modelId="{5AF5BB31-2419-4D80-870D-40D9D66FCF5B}" srcId="{0F172FCA-CD4F-48EE-999F-A399D6E5CD79}" destId="{29ACA4E8-DC37-441A-999F-2DAC21418949}" srcOrd="0" destOrd="0" parTransId="{ED20C77F-4F4F-4188-B39B-6C53834365B7}" sibTransId="{6F3EA2F1-1DD1-4481-B637-4AC58EEEC98C}"/>
    <dgm:cxn modelId="{6D17004D-2C31-445E-8E1B-DEB107624286}" srcId="{0F172FCA-CD4F-48EE-999F-A399D6E5CD79}" destId="{CA41CA42-3A28-4F78-A1BA-00F1AAFC0286}" srcOrd="1" destOrd="0" parTransId="{CE218BCA-84E0-4B7E-AE30-BC83DC9A47D0}" sibTransId="{52DA160F-9D66-45AA-8FC6-16FC44234C41}"/>
    <dgm:cxn modelId="{5C9E7473-B377-4EBA-8CFA-184F814A999D}" type="presOf" srcId="{CA41CA42-3A28-4F78-A1BA-00F1AAFC0286}" destId="{952489B3-42D0-4852-864B-61C7E7D05C16}" srcOrd="0" destOrd="0" presId="urn:microsoft.com/office/officeart/2005/8/layout/default"/>
    <dgm:cxn modelId="{6A7285B4-6ED4-4D27-B83D-0D5E8FE9A199}" type="presOf" srcId="{0F172FCA-CD4F-48EE-999F-A399D6E5CD79}" destId="{AEAC543C-366B-4568-AD82-64006FECA5E2}" srcOrd="0" destOrd="0" presId="urn:microsoft.com/office/officeart/2005/8/layout/default"/>
    <dgm:cxn modelId="{1924CEC9-8595-4467-B121-362FB210D84E}" type="presOf" srcId="{29ACA4E8-DC37-441A-999F-2DAC21418949}" destId="{8964E5FB-2F67-44B1-96C2-A399ACC8A02A}" srcOrd="0" destOrd="0" presId="urn:microsoft.com/office/officeart/2005/8/layout/default"/>
    <dgm:cxn modelId="{F54C53BF-1EF8-4066-9A64-CE1E11487CBC}" type="presParOf" srcId="{AEAC543C-366B-4568-AD82-64006FECA5E2}" destId="{8964E5FB-2F67-44B1-96C2-A399ACC8A02A}" srcOrd="0" destOrd="0" presId="urn:microsoft.com/office/officeart/2005/8/layout/default"/>
    <dgm:cxn modelId="{CAA6EE2A-5AAA-439D-8073-6933287912FC}" type="presParOf" srcId="{AEAC543C-366B-4568-AD82-64006FECA5E2}" destId="{F151195B-683D-41F6-B891-13CBCED870F1}" srcOrd="1" destOrd="0" presId="urn:microsoft.com/office/officeart/2005/8/layout/default"/>
    <dgm:cxn modelId="{B0CE96EF-A45D-4B51-8958-B8350DD8BF37}" type="presParOf" srcId="{AEAC543C-366B-4568-AD82-64006FECA5E2}" destId="{952489B3-42D0-4852-864B-61C7E7D05C1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D2F02-5953-4813-9770-E113A105D962}">
      <dsp:nvSpPr>
        <dsp:cNvPr id="0" name=""/>
        <dsp:cNvSpPr/>
      </dsp:nvSpPr>
      <dsp:spPr>
        <a:xfrm>
          <a:off x="3009800" y="1148279"/>
          <a:ext cx="2129455" cy="369574"/>
        </a:xfrm>
        <a:custGeom>
          <a:avLst/>
          <a:gdLst/>
          <a:ahLst/>
          <a:cxnLst/>
          <a:rect l="0" t="0" r="0" b="0"/>
          <a:pathLst>
            <a:path>
              <a:moveTo>
                <a:pt x="0" y="0"/>
              </a:moveTo>
              <a:lnTo>
                <a:pt x="0" y="184787"/>
              </a:lnTo>
              <a:lnTo>
                <a:pt x="2129455" y="184787"/>
              </a:lnTo>
              <a:lnTo>
                <a:pt x="2129455" y="3695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724B7-7188-4CAD-8DFC-36214EE49DF0}">
      <dsp:nvSpPr>
        <dsp:cNvPr id="0" name=""/>
        <dsp:cNvSpPr/>
      </dsp:nvSpPr>
      <dsp:spPr>
        <a:xfrm>
          <a:off x="2964080" y="1148279"/>
          <a:ext cx="91440" cy="369574"/>
        </a:xfrm>
        <a:custGeom>
          <a:avLst/>
          <a:gdLst/>
          <a:ahLst/>
          <a:cxnLst/>
          <a:rect l="0" t="0" r="0" b="0"/>
          <a:pathLst>
            <a:path>
              <a:moveTo>
                <a:pt x="45720" y="0"/>
              </a:moveTo>
              <a:lnTo>
                <a:pt x="45720" y="3695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BC7B5-0FDE-4AE4-890D-9613348BED8C}">
      <dsp:nvSpPr>
        <dsp:cNvPr id="0" name=""/>
        <dsp:cNvSpPr/>
      </dsp:nvSpPr>
      <dsp:spPr>
        <a:xfrm>
          <a:off x="880344" y="1148279"/>
          <a:ext cx="2129455" cy="369574"/>
        </a:xfrm>
        <a:custGeom>
          <a:avLst/>
          <a:gdLst/>
          <a:ahLst/>
          <a:cxnLst/>
          <a:rect l="0" t="0" r="0" b="0"/>
          <a:pathLst>
            <a:path>
              <a:moveTo>
                <a:pt x="2129455" y="0"/>
              </a:moveTo>
              <a:lnTo>
                <a:pt x="2129455" y="184787"/>
              </a:lnTo>
              <a:lnTo>
                <a:pt x="0" y="184787"/>
              </a:lnTo>
              <a:lnTo>
                <a:pt x="0" y="3695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B0338-EE70-412C-83BF-A4E3C55A4119}">
      <dsp:nvSpPr>
        <dsp:cNvPr id="0" name=""/>
        <dsp:cNvSpPr/>
      </dsp:nvSpPr>
      <dsp:spPr>
        <a:xfrm>
          <a:off x="2129859" y="268339"/>
          <a:ext cx="1759880" cy="87994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kern="1200" dirty="0"/>
            <a:t>Acteurs de la chaîne d’approvisionnement</a:t>
          </a:r>
          <a:endParaRPr lang="it-IT" sz="1400" kern="1200" dirty="0"/>
        </a:p>
      </dsp:txBody>
      <dsp:txXfrm>
        <a:off x="2129859" y="268339"/>
        <a:ext cx="1759880" cy="879940"/>
      </dsp:txXfrm>
    </dsp:sp>
    <dsp:sp modelId="{5DFA9DB1-D39D-497E-B8B8-DCD933C5FB9C}">
      <dsp:nvSpPr>
        <dsp:cNvPr id="0" name=""/>
        <dsp:cNvSpPr/>
      </dsp:nvSpPr>
      <dsp:spPr>
        <a:xfrm>
          <a:off x="404" y="1517854"/>
          <a:ext cx="1759880" cy="879940"/>
        </a:xfrm>
        <a:prstGeom prst="rect">
          <a:avLst/>
        </a:prstGeom>
        <a:solidFill>
          <a:srgbClr val="18C32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b="0" i="0" u="none" strike="noStrike" kern="1200" cap="none" dirty="0">
              <a:latin typeface="Arial"/>
              <a:ea typeface="Arial"/>
              <a:cs typeface="Arial"/>
              <a:sym typeface="Arial"/>
            </a:rPr>
            <a:t>la demande de marchandises (</a:t>
          </a:r>
          <a:r>
            <a:rPr lang="fr-FR" sz="1400" b="1" i="0" u="none" strike="noStrike" kern="1200" cap="none" dirty="0">
              <a:latin typeface="Arial"/>
              <a:ea typeface="Arial"/>
              <a:cs typeface="Arial"/>
              <a:sym typeface="Arial"/>
            </a:rPr>
            <a:t>récepteurs</a:t>
          </a:r>
          <a:r>
            <a:rPr lang="fr-FR" sz="1400" b="0" i="0" u="none" strike="noStrike" kern="1200" cap="none" dirty="0">
              <a:latin typeface="Arial"/>
              <a:ea typeface="Arial"/>
              <a:cs typeface="Arial"/>
              <a:sym typeface="Arial"/>
            </a:rPr>
            <a:t>), </a:t>
          </a:r>
          <a:endParaRPr lang="it-IT" sz="1400" kern="1200" dirty="0"/>
        </a:p>
      </dsp:txBody>
      <dsp:txXfrm>
        <a:off x="404" y="1517854"/>
        <a:ext cx="1759880" cy="879940"/>
      </dsp:txXfrm>
    </dsp:sp>
    <dsp:sp modelId="{E5826DBB-DFD0-4715-A12F-3AC9E94D0A05}">
      <dsp:nvSpPr>
        <dsp:cNvPr id="0" name=""/>
        <dsp:cNvSpPr/>
      </dsp:nvSpPr>
      <dsp:spPr>
        <a:xfrm>
          <a:off x="2129859" y="1517854"/>
          <a:ext cx="1759880" cy="87994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b="0" i="0" u="none" strike="noStrike" kern="1200" cap="none" dirty="0">
              <a:latin typeface="Arial"/>
              <a:ea typeface="Arial"/>
              <a:cs typeface="Arial"/>
              <a:sym typeface="Arial"/>
            </a:rPr>
            <a:t>la fourniture de biens (</a:t>
          </a:r>
          <a:r>
            <a:rPr lang="fr-FR" sz="1400" b="1" i="0" u="none" strike="noStrike" kern="1200" cap="none" dirty="0">
              <a:latin typeface="Arial"/>
              <a:ea typeface="Arial"/>
              <a:cs typeface="Arial"/>
              <a:sym typeface="Arial"/>
            </a:rPr>
            <a:t>expéditeurs ou producteurs</a:t>
          </a:r>
          <a:r>
            <a:rPr lang="fr-FR" sz="1400" b="0" i="0" u="none" strike="noStrike" kern="1200" cap="none" dirty="0">
              <a:latin typeface="Arial"/>
              <a:ea typeface="Arial"/>
              <a:cs typeface="Arial"/>
              <a:sym typeface="Arial"/>
            </a:rPr>
            <a:t>)</a:t>
          </a:r>
          <a:endParaRPr lang="it-IT" sz="1400" kern="1200" dirty="0">
            <a:solidFill>
              <a:schemeClr val="tx1"/>
            </a:solidFill>
          </a:endParaRPr>
        </a:p>
      </dsp:txBody>
      <dsp:txXfrm>
        <a:off x="2129859" y="1517854"/>
        <a:ext cx="1759880" cy="879940"/>
      </dsp:txXfrm>
    </dsp:sp>
    <dsp:sp modelId="{B832766D-C211-4A4B-9133-2A5D0637DCAA}">
      <dsp:nvSpPr>
        <dsp:cNvPr id="0" name=""/>
        <dsp:cNvSpPr/>
      </dsp:nvSpPr>
      <dsp:spPr>
        <a:xfrm>
          <a:off x="4259315" y="1517854"/>
          <a:ext cx="1759880" cy="87994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b="0" i="0" u="none" strike="noStrike" kern="1200" cap="none" dirty="0">
              <a:latin typeface="Arial"/>
              <a:ea typeface="Arial"/>
              <a:cs typeface="Arial"/>
              <a:sym typeface="Arial"/>
            </a:rPr>
            <a:t>le transport de marchandises (</a:t>
          </a:r>
          <a:r>
            <a:rPr lang="fr-FR" sz="1400" b="1" i="0" u="none" strike="noStrike" kern="1200" cap="none" dirty="0">
              <a:latin typeface="Arial"/>
              <a:ea typeface="Arial"/>
              <a:cs typeface="Arial"/>
              <a:sym typeface="Arial"/>
            </a:rPr>
            <a:t>opérateurs de transport</a:t>
          </a:r>
          <a:r>
            <a:rPr lang="fr-FR" sz="1400" b="0" i="0" u="none" strike="noStrike" kern="1200" cap="none" dirty="0">
              <a:latin typeface="Arial"/>
              <a:ea typeface="Arial"/>
              <a:cs typeface="Arial"/>
              <a:sym typeface="Arial"/>
            </a:rPr>
            <a:t>).</a:t>
          </a:r>
          <a:endParaRPr lang="it-IT" sz="1400" kern="1200" dirty="0"/>
        </a:p>
      </dsp:txBody>
      <dsp:txXfrm>
        <a:off x="4259315" y="1517854"/>
        <a:ext cx="1759880" cy="879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DF0D-370C-4217-8513-F9E11E80B746}">
      <dsp:nvSpPr>
        <dsp:cNvPr id="0" name=""/>
        <dsp:cNvSpPr/>
      </dsp:nvSpPr>
      <dsp:spPr>
        <a:xfrm>
          <a:off x="1066339" y="168443"/>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fr-FR" sz="1600" b="0" i="0" u="none" strike="noStrike" kern="1200" cap="none" dirty="0">
              <a:solidFill>
                <a:schemeClr val="dk1"/>
              </a:solidFill>
              <a:latin typeface="Arial"/>
              <a:ea typeface="Arial"/>
              <a:cs typeface="Arial"/>
              <a:sym typeface="Arial"/>
            </a:rPr>
            <a:t>les activités manufacturières (artisanales et industrielles);</a:t>
          </a:r>
          <a:endParaRPr lang="it-IT" sz="1600" kern="1200" dirty="0"/>
        </a:p>
      </dsp:txBody>
      <dsp:txXfrm>
        <a:off x="1066339" y="168443"/>
        <a:ext cx="3119445" cy="974826"/>
      </dsp:txXfrm>
    </dsp:sp>
    <dsp:sp modelId="{841299CE-E813-4ED9-98E8-C5CC069B91D4}">
      <dsp:nvSpPr>
        <dsp:cNvPr id="0" name=""/>
        <dsp:cNvSpPr/>
      </dsp:nvSpPr>
      <dsp:spPr>
        <a:xfrm>
          <a:off x="936362" y="27635"/>
          <a:ext cx="682378" cy="10235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8C0A3B-8D4A-446D-8A1F-C43C735775A5}">
      <dsp:nvSpPr>
        <dsp:cNvPr id="0" name=""/>
        <dsp:cNvSpPr/>
      </dsp:nvSpPr>
      <dsp:spPr>
        <a:xfrm>
          <a:off x="4454188" y="168443"/>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dk1"/>
              </a:solidFill>
            </a:rPr>
            <a:t>Activités commerciales (grossistes, détaillants et grande distribution)</a:t>
          </a:r>
          <a:endParaRPr lang="en-US" sz="1600" kern="1200" dirty="0">
            <a:solidFill>
              <a:schemeClr val="dk1"/>
            </a:solidFill>
          </a:endParaRPr>
        </a:p>
      </dsp:txBody>
      <dsp:txXfrm>
        <a:off x="4454188" y="168443"/>
        <a:ext cx="3119445" cy="974826"/>
      </dsp:txXfrm>
    </dsp:sp>
    <dsp:sp modelId="{A9365B18-D307-4E06-B3EE-5F7CE51C64BD}">
      <dsp:nvSpPr>
        <dsp:cNvPr id="0" name=""/>
        <dsp:cNvSpPr/>
      </dsp:nvSpPr>
      <dsp:spPr>
        <a:xfrm>
          <a:off x="4324212" y="27635"/>
          <a:ext cx="682378" cy="10235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85E82-7B7E-463B-9632-03403B69E34A}">
      <dsp:nvSpPr>
        <dsp:cNvPr id="0" name=""/>
        <dsp:cNvSpPr/>
      </dsp:nvSpPr>
      <dsp:spPr>
        <a:xfrm>
          <a:off x="1066339" y="1395642"/>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u="none" strike="noStrike" kern="1200" cap="none" dirty="0" err="1">
              <a:solidFill>
                <a:schemeClr val="dk1"/>
              </a:solidFill>
              <a:latin typeface="Arial"/>
              <a:ea typeface="Arial"/>
              <a:cs typeface="Arial"/>
              <a:sym typeface="Arial"/>
            </a:rPr>
            <a:t>Ho.Re.Ca</a:t>
          </a:r>
          <a:r>
            <a:rPr lang="fr-FR" sz="1600" b="0" i="0" u="none" strike="noStrike" kern="1200" cap="none" dirty="0">
              <a:solidFill>
                <a:schemeClr val="dk1"/>
              </a:solidFill>
              <a:latin typeface="Arial"/>
              <a:ea typeface="Arial"/>
              <a:cs typeface="Arial"/>
              <a:sym typeface="Arial"/>
            </a:rPr>
            <a:t>. (Hôtel, restaurants, restauration)</a:t>
          </a:r>
          <a:endParaRPr lang="en-US" sz="1600" kern="1200" dirty="0">
            <a:solidFill>
              <a:schemeClr val="dk1"/>
            </a:solidFill>
          </a:endParaRPr>
        </a:p>
      </dsp:txBody>
      <dsp:txXfrm>
        <a:off x="1066339" y="1395642"/>
        <a:ext cx="3119445" cy="974826"/>
      </dsp:txXfrm>
    </dsp:sp>
    <dsp:sp modelId="{B32CDF4C-392A-4B1B-93A2-B6996351F7F6}">
      <dsp:nvSpPr>
        <dsp:cNvPr id="0" name=""/>
        <dsp:cNvSpPr/>
      </dsp:nvSpPr>
      <dsp:spPr>
        <a:xfrm>
          <a:off x="936362" y="1254833"/>
          <a:ext cx="682378" cy="10235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86F92-CF79-42BE-9FFE-8BBA8E54C75B}">
      <dsp:nvSpPr>
        <dsp:cNvPr id="0" name=""/>
        <dsp:cNvSpPr/>
      </dsp:nvSpPr>
      <dsp:spPr>
        <a:xfrm>
          <a:off x="4454188" y="1395642"/>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dk1"/>
              </a:solidFill>
            </a:rPr>
            <a:t>Services de conseil et services bancaires;</a:t>
          </a:r>
          <a:endParaRPr lang="en-US" sz="1600" kern="1200" dirty="0">
            <a:solidFill>
              <a:schemeClr val="dk1"/>
            </a:solidFill>
          </a:endParaRPr>
        </a:p>
      </dsp:txBody>
      <dsp:txXfrm>
        <a:off x="4454188" y="1395642"/>
        <a:ext cx="3119445" cy="974826"/>
      </dsp:txXfrm>
    </dsp:sp>
    <dsp:sp modelId="{5CE41A87-7AD2-48D3-B7C0-8390E2FBC366}">
      <dsp:nvSpPr>
        <dsp:cNvPr id="0" name=""/>
        <dsp:cNvSpPr/>
      </dsp:nvSpPr>
      <dsp:spPr>
        <a:xfrm>
          <a:off x="4324212" y="1254833"/>
          <a:ext cx="682378" cy="102356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C7C60-EB63-458F-9F89-AD06FA8022E1}">
      <dsp:nvSpPr>
        <dsp:cNvPr id="0" name=""/>
        <dsp:cNvSpPr/>
      </dsp:nvSpPr>
      <dsp:spPr>
        <a:xfrm>
          <a:off x="1066339" y="2622840"/>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u="none" strike="noStrike" kern="1200" cap="none" dirty="0">
              <a:solidFill>
                <a:schemeClr val="dk1"/>
              </a:solidFill>
              <a:latin typeface="Arial"/>
              <a:ea typeface="Arial"/>
              <a:cs typeface="Arial"/>
              <a:sym typeface="Arial"/>
            </a:rPr>
            <a:t>Écoles, hôpitaux, centres de santé, centres d’exposition, pharmacies</a:t>
          </a:r>
          <a:endParaRPr lang="it-IT" sz="1600" b="0" i="0" u="none" strike="noStrike" kern="1200" cap="none" dirty="0">
            <a:solidFill>
              <a:schemeClr val="dk1"/>
            </a:solidFill>
            <a:latin typeface="Arial"/>
            <a:ea typeface="Arial"/>
            <a:cs typeface="Arial"/>
            <a:sym typeface="Arial"/>
          </a:endParaRPr>
        </a:p>
      </dsp:txBody>
      <dsp:txXfrm>
        <a:off x="1066339" y="2622840"/>
        <a:ext cx="3119445" cy="974826"/>
      </dsp:txXfrm>
    </dsp:sp>
    <dsp:sp modelId="{CB8B55A4-90AA-4DF8-9A00-D8D6E316ADF4}">
      <dsp:nvSpPr>
        <dsp:cNvPr id="0" name=""/>
        <dsp:cNvSpPr/>
      </dsp:nvSpPr>
      <dsp:spPr>
        <a:xfrm>
          <a:off x="936362" y="2482032"/>
          <a:ext cx="682378" cy="102356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89867-C6D2-4D05-89A3-DEA6A01A4E5C}">
      <dsp:nvSpPr>
        <dsp:cNvPr id="0" name=""/>
        <dsp:cNvSpPr/>
      </dsp:nvSpPr>
      <dsp:spPr>
        <a:xfrm>
          <a:off x="4454188" y="2622840"/>
          <a:ext cx="3119445" cy="9748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83" tIns="60960" rIns="60960" bIns="60960" numCol="1" spcCol="1270" anchor="ctr" anchorCtr="0">
          <a:noAutofit/>
        </a:bodyPr>
        <a:lstStyle/>
        <a:p>
          <a:pPr marL="0" lvl="0" indent="0" algn="l" defTabSz="711200">
            <a:lnSpc>
              <a:spcPct val="90000"/>
            </a:lnSpc>
            <a:spcBef>
              <a:spcPct val="0"/>
            </a:spcBef>
            <a:spcAft>
              <a:spcPct val="35000"/>
            </a:spcAft>
            <a:buNone/>
          </a:pPr>
          <a:r>
            <a:rPr lang="fr-FR" sz="1600" b="0" i="0" u="none" strike="noStrike" kern="1200" cap="none" dirty="0">
              <a:solidFill>
                <a:schemeClr val="dk1"/>
              </a:solidFill>
              <a:latin typeface="Arial"/>
              <a:ea typeface="Arial"/>
              <a:cs typeface="Arial"/>
              <a:sym typeface="Arial"/>
            </a:rPr>
            <a:t>Particuliers, y compris les consommateurs, les résidents, les touristes ou les visiteurs</a:t>
          </a:r>
          <a:endParaRPr lang="it-IT" sz="1600" b="0" i="0" u="none" strike="noStrike" kern="1200" cap="none" dirty="0">
            <a:solidFill>
              <a:schemeClr val="dk1"/>
            </a:solidFill>
            <a:latin typeface="Arial"/>
            <a:ea typeface="Arial"/>
            <a:cs typeface="Arial"/>
            <a:sym typeface="Arial"/>
          </a:endParaRPr>
        </a:p>
      </dsp:txBody>
      <dsp:txXfrm>
        <a:off x="4454188" y="2622840"/>
        <a:ext cx="3119445" cy="974826"/>
      </dsp:txXfrm>
    </dsp:sp>
    <dsp:sp modelId="{7EF5B2AE-1181-4077-9D63-131336CB46E0}">
      <dsp:nvSpPr>
        <dsp:cNvPr id="0" name=""/>
        <dsp:cNvSpPr/>
      </dsp:nvSpPr>
      <dsp:spPr>
        <a:xfrm>
          <a:off x="4324212" y="2482032"/>
          <a:ext cx="682378" cy="102356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57BF1-2B4E-44F6-8F4E-5CDF30D161F2}">
      <dsp:nvSpPr>
        <dsp:cNvPr id="0" name=""/>
        <dsp:cNvSpPr/>
      </dsp:nvSpPr>
      <dsp:spPr>
        <a:xfrm>
          <a:off x="0" y="226738"/>
          <a:ext cx="6964218" cy="604012"/>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1" tIns="270764" rIns="540501"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Accessibilité du site et livraisons à temps.</a:t>
          </a:r>
          <a:endParaRPr lang="it-IT" sz="1600" kern="1200" dirty="0"/>
        </a:p>
      </dsp:txBody>
      <dsp:txXfrm>
        <a:off x="0" y="226738"/>
        <a:ext cx="6964218" cy="604012"/>
      </dsp:txXfrm>
    </dsp:sp>
    <dsp:sp modelId="{957F92C6-9EAF-4F1B-98D9-4E043237BCCE}">
      <dsp:nvSpPr>
        <dsp:cNvPr id="0" name=""/>
        <dsp:cNvSpPr/>
      </dsp:nvSpPr>
      <dsp:spPr>
        <a:xfrm>
          <a:off x="348210" y="34858"/>
          <a:ext cx="4874952"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2" tIns="0" rIns="184262" bIns="0" numCol="1" spcCol="1270" anchor="ctr" anchorCtr="0">
          <a:noAutofit/>
        </a:bodyPr>
        <a:lstStyle/>
        <a:p>
          <a:pPr marL="0" lvl="0" indent="0" algn="l" defTabSz="711200">
            <a:lnSpc>
              <a:spcPct val="90000"/>
            </a:lnSpc>
            <a:spcBef>
              <a:spcPct val="0"/>
            </a:spcBef>
            <a:spcAft>
              <a:spcPct val="35000"/>
            </a:spcAft>
            <a:buNone/>
          </a:pPr>
          <a:r>
            <a:rPr lang="fr-FR" sz="1600" kern="1200" dirty="0"/>
            <a:t>Acteurs économiques situés dans l’aire urbaine (fabricants, prestataires de services, etc.)</a:t>
          </a:r>
          <a:endParaRPr lang="it-IT" sz="1600" kern="1200" dirty="0"/>
        </a:p>
      </dsp:txBody>
      <dsp:txXfrm>
        <a:off x="366944" y="53592"/>
        <a:ext cx="4837484" cy="346292"/>
      </dsp:txXfrm>
    </dsp:sp>
    <dsp:sp modelId="{F286B8E1-76E7-48F5-9E60-ACE86D7D4FFF}">
      <dsp:nvSpPr>
        <dsp:cNvPr id="0" name=""/>
        <dsp:cNvSpPr/>
      </dsp:nvSpPr>
      <dsp:spPr>
        <a:xfrm>
          <a:off x="0" y="1092830"/>
          <a:ext cx="6964218" cy="151515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1" tIns="270764" rIns="540501"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Inconvénients minimaux causés par LMD</a:t>
          </a:r>
          <a:endParaRPr lang="it-IT" sz="1600" kern="1200" dirty="0"/>
        </a:p>
        <a:p>
          <a:pPr marL="171450" lvl="1" indent="-171450" algn="l" defTabSz="711200">
            <a:lnSpc>
              <a:spcPct val="90000"/>
            </a:lnSpc>
            <a:spcBef>
              <a:spcPct val="0"/>
            </a:spcBef>
            <a:spcAft>
              <a:spcPct val="15000"/>
            </a:spcAft>
            <a:buChar char="•"/>
          </a:pPr>
          <a:r>
            <a:rPr lang="fr-FR" sz="1600" kern="1200" dirty="0"/>
            <a:t>Livraison à temps des produits, avec un délai de		 livraison court</a:t>
          </a:r>
          <a:endParaRPr lang="it-IT" sz="1600" kern="1200" dirty="0"/>
        </a:p>
        <a:p>
          <a:pPr marL="171450" lvl="1" indent="-171450" algn="l" defTabSz="711200">
            <a:lnSpc>
              <a:spcPct val="90000"/>
            </a:lnSpc>
            <a:spcBef>
              <a:spcPct val="0"/>
            </a:spcBef>
            <a:spcAft>
              <a:spcPct val="15000"/>
            </a:spcAft>
            <a:buChar char="•"/>
          </a:pPr>
          <a:r>
            <a:rPr lang="fr-FR" sz="1600" kern="1200" dirty="0"/>
            <a:t>Disponibilité d’une variété de produits dans les	 magasins du centre-ville.</a:t>
          </a:r>
          <a:endParaRPr lang="it-IT" sz="1600" kern="1200" dirty="0"/>
        </a:p>
      </dsp:txBody>
      <dsp:txXfrm>
        <a:off x="0" y="1092830"/>
        <a:ext cx="6964218" cy="1515150"/>
      </dsp:txXfrm>
    </dsp:sp>
    <dsp:sp modelId="{0F065BA9-8003-4242-A24C-B476DD56C582}">
      <dsp:nvSpPr>
        <dsp:cNvPr id="0" name=""/>
        <dsp:cNvSpPr/>
      </dsp:nvSpPr>
      <dsp:spPr>
        <a:xfrm>
          <a:off x="348210" y="900950"/>
          <a:ext cx="4874952"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2" tIns="0" rIns="184262" bIns="0" numCol="1" spcCol="1270" anchor="ctr" anchorCtr="0">
          <a:noAutofit/>
        </a:bodyPr>
        <a:lstStyle/>
        <a:p>
          <a:pPr marL="0" lvl="0" indent="0" algn="l" defTabSz="711200">
            <a:lnSpc>
              <a:spcPct val="90000"/>
            </a:lnSpc>
            <a:spcBef>
              <a:spcPct val="0"/>
            </a:spcBef>
            <a:spcAft>
              <a:spcPct val="35000"/>
            </a:spcAft>
            <a:buNone/>
          </a:pPr>
          <a:r>
            <a:rPr lang="it-IT" sz="1600" kern="1200" dirty="0"/>
            <a:t>Particuliers (Résidents)</a:t>
          </a:r>
        </a:p>
      </dsp:txBody>
      <dsp:txXfrm>
        <a:off x="366944" y="919684"/>
        <a:ext cx="4837484" cy="346292"/>
      </dsp:txXfrm>
    </dsp:sp>
    <dsp:sp modelId="{0B96D1BF-236B-4A2D-AEE1-9BFE8F7518C9}">
      <dsp:nvSpPr>
        <dsp:cNvPr id="0" name=""/>
        <dsp:cNvSpPr/>
      </dsp:nvSpPr>
      <dsp:spPr>
        <a:xfrm>
          <a:off x="0" y="2870060"/>
          <a:ext cx="6964218" cy="10647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1" tIns="270764" rIns="54050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Minimum inconvenience from LMD and a wide variety of products in the shops</a:t>
          </a:r>
          <a:endParaRPr lang="it-IT" sz="1600" kern="1200" dirty="0"/>
        </a:p>
        <a:p>
          <a:pPr marL="171450" lvl="1" indent="-171450" algn="l" defTabSz="711200">
            <a:lnSpc>
              <a:spcPct val="90000"/>
            </a:lnSpc>
            <a:spcBef>
              <a:spcPct val="0"/>
            </a:spcBef>
            <a:spcAft>
              <a:spcPct val="15000"/>
            </a:spcAft>
            <a:buChar char="•"/>
          </a:pPr>
          <a:r>
            <a:rPr lang="en-US" sz="1600" kern="1200"/>
            <a:t>Availability of a variety of goods in shops in the city centre.</a:t>
          </a:r>
          <a:endParaRPr lang="it-IT" sz="1600" kern="1200" dirty="0"/>
        </a:p>
      </dsp:txBody>
      <dsp:txXfrm>
        <a:off x="0" y="2870060"/>
        <a:ext cx="6964218" cy="1064700"/>
      </dsp:txXfrm>
    </dsp:sp>
    <dsp:sp modelId="{5AE00B21-9268-40BD-B291-854AE550B9CC}">
      <dsp:nvSpPr>
        <dsp:cNvPr id="0" name=""/>
        <dsp:cNvSpPr/>
      </dsp:nvSpPr>
      <dsp:spPr>
        <a:xfrm>
          <a:off x="348210" y="2678180"/>
          <a:ext cx="4874952"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2" tIns="0" rIns="184262" bIns="0" numCol="1" spcCol="1270" anchor="ctr" anchorCtr="0">
          <a:noAutofit/>
        </a:bodyPr>
        <a:lstStyle/>
        <a:p>
          <a:pPr marL="0" lvl="0" indent="0" algn="l" defTabSz="711200">
            <a:lnSpc>
              <a:spcPct val="90000"/>
            </a:lnSpc>
            <a:spcBef>
              <a:spcPct val="0"/>
            </a:spcBef>
            <a:spcAft>
              <a:spcPct val="35000"/>
            </a:spcAft>
            <a:buNone/>
          </a:pPr>
          <a:r>
            <a:rPr lang="it-IT" sz="1600" kern="1200" dirty="0"/>
            <a:t>Particuliers (Visiteurs/touristes)</a:t>
          </a:r>
        </a:p>
      </dsp:txBody>
      <dsp:txXfrm>
        <a:off x="366944" y="2696914"/>
        <a:ext cx="4837484" cy="346292"/>
      </dsp:txXfrm>
    </dsp:sp>
    <dsp:sp modelId="{E2083954-8B6E-42DC-905D-5B2CA635B44E}">
      <dsp:nvSpPr>
        <dsp:cNvPr id="0" name=""/>
        <dsp:cNvSpPr/>
      </dsp:nvSpPr>
      <dsp:spPr>
        <a:xfrm>
          <a:off x="0" y="4196840"/>
          <a:ext cx="6964218" cy="819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1" tIns="270764" rIns="540501"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Livraison à temps des produits, avec un délai de livraison court.</a:t>
          </a:r>
          <a:endParaRPr lang="it-IT" sz="1600" kern="1200" dirty="0"/>
        </a:p>
      </dsp:txBody>
      <dsp:txXfrm>
        <a:off x="0" y="4196840"/>
        <a:ext cx="6964218" cy="819000"/>
      </dsp:txXfrm>
    </dsp:sp>
    <dsp:sp modelId="{A1FC231C-02D2-45F5-BB79-78496D868B0D}">
      <dsp:nvSpPr>
        <dsp:cNvPr id="0" name=""/>
        <dsp:cNvSpPr/>
      </dsp:nvSpPr>
      <dsp:spPr>
        <a:xfrm>
          <a:off x="348210" y="4004960"/>
          <a:ext cx="4874952" cy="3837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2" tIns="0" rIns="184262" bIns="0" numCol="1" spcCol="1270" anchor="ctr" anchorCtr="0">
          <a:noAutofit/>
        </a:bodyPr>
        <a:lstStyle/>
        <a:p>
          <a:pPr marL="0" lvl="0" indent="0" algn="l" defTabSz="711200">
            <a:lnSpc>
              <a:spcPct val="90000"/>
            </a:lnSpc>
            <a:spcBef>
              <a:spcPct val="0"/>
            </a:spcBef>
            <a:spcAft>
              <a:spcPct val="35000"/>
            </a:spcAft>
            <a:buNone/>
          </a:pPr>
          <a:r>
            <a:rPr lang="it-IT" sz="1600" kern="1200" dirty="0"/>
            <a:t>Activités et services commerciaux</a:t>
          </a:r>
        </a:p>
      </dsp:txBody>
      <dsp:txXfrm>
        <a:off x="366944" y="4023694"/>
        <a:ext cx="4837484"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0" y="95755"/>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Une école</a:t>
          </a:r>
        </a:p>
      </dsp:txBody>
      <dsp:txXfrm>
        <a:off x="0" y="95755"/>
        <a:ext cx="2381250" cy="1428750"/>
      </dsp:txXfrm>
    </dsp:sp>
    <dsp:sp modelId="{952489B3-42D0-4852-864B-61C7E7D05C16}">
      <dsp:nvSpPr>
        <dsp:cNvPr id="0" name=""/>
        <dsp:cNvSpPr/>
      </dsp:nvSpPr>
      <dsp:spPr>
        <a:xfrm>
          <a:off x="2619374" y="95755"/>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courrier express</a:t>
          </a:r>
        </a:p>
      </dsp:txBody>
      <dsp:txXfrm>
        <a:off x="2619374" y="95755"/>
        <a:ext cx="2381250" cy="1428750"/>
      </dsp:txXfrm>
    </dsp:sp>
    <dsp:sp modelId="{17BAD619-CE4D-4662-B117-53628424DC8D}">
      <dsp:nvSpPr>
        <dsp:cNvPr id="0" name=""/>
        <dsp:cNvSpPr/>
      </dsp:nvSpPr>
      <dsp:spPr>
        <a:xfrm>
          <a:off x="5238749" y="95755"/>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touriste des États-Unis</a:t>
          </a:r>
        </a:p>
      </dsp:txBody>
      <dsp:txXfrm>
        <a:off x="5238749" y="95755"/>
        <a:ext cx="2381250" cy="1428750"/>
      </dsp:txXfrm>
    </dsp:sp>
    <dsp:sp modelId="{4A6B5BF3-0B74-41B3-BC3F-5273F405F203}">
      <dsp:nvSpPr>
        <dsp:cNvPr id="0" name=""/>
        <dsp:cNvSpPr/>
      </dsp:nvSpPr>
      <dsp:spPr>
        <a:xfrm>
          <a:off x="0"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magasin de fleurs</a:t>
          </a:r>
        </a:p>
      </dsp:txBody>
      <dsp:txXfrm>
        <a:off x="0" y="1762630"/>
        <a:ext cx="2381250" cy="1428750"/>
      </dsp:txXfrm>
    </dsp:sp>
    <dsp:sp modelId="{EACA4001-B07D-4EDF-AF38-A4E43110216E}">
      <dsp:nvSpPr>
        <dsp:cNvPr id="0" name=""/>
        <dsp:cNvSpPr/>
      </dsp:nvSpPr>
      <dsp:spPr>
        <a:xfrm>
          <a:off x="2619374"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Une librairie</a:t>
          </a:r>
        </a:p>
      </dsp:txBody>
      <dsp:txXfrm>
        <a:off x="2619374" y="1762630"/>
        <a:ext cx="2381250" cy="1428750"/>
      </dsp:txXfrm>
    </dsp:sp>
    <dsp:sp modelId="{B7C91E62-554E-488D-9F7F-43E0D9A0B336}">
      <dsp:nvSpPr>
        <dsp:cNvPr id="0" name=""/>
        <dsp:cNvSpPr/>
      </dsp:nvSpPr>
      <dsp:spPr>
        <a:xfrm>
          <a:off x="5238749"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pub</a:t>
          </a:r>
        </a:p>
      </dsp:txBody>
      <dsp:txXfrm>
        <a:off x="5238749" y="1762630"/>
        <a:ext cx="2381250" cy="1428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0" y="95755"/>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Une école</a:t>
          </a:r>
        </a:p>
      </dsp:txBody>
      <dsp:txXfrm>
        <a:off x="0" y="95755"/>
        <a:ext cx="2381250" cy="1428750"/>
      </dsp:txXfrm>
    </dsp:sp>
    <dsp:sp modelId="{952489B3-42D0-4852-864B-61C7E7D05C16}">
      <dsp:nvSpPr>
        <dsp:cNvPr id="0" name=""/>
        <dsp:cNvSpPr/>
      </dsp:nvSpPr>
      <dsp:spPr>
        <a:xfrm>
          <a:off x="2619374" y="95755"/>
          <a:ext cx="2381250" cy="1428750"/>
        </a:xfrm>
        <a:prstGeom prst="rect">
          <a:avLst/>
        </a:prstGeom>
        <a:solidFill>
          <a:srgbClr val="18C32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courrier express</a:t>
          </a:r>
        </a:p>
      </dsp:txBody>
      <dsp:txXfrm>
        <a:off x="2619374" y="95755"/>
        <a:ext cx="2381250" cy="1428750"/>
      </dsp:txXfrm>
    </dsp:sp>
    <dsp:sp modelId="{17BAD619-CE4D-4662-B117-53628424DC8D}">
      <dsp:nvSpPr>
        <dsp:cNvPr id="0" name=""/>
        <dsp:cNvSpPr/>
      </dsp:nvSpPr>
      <dsp:spPr>
        <a:xfrm>
          <a:off x="5238749" y="95755"/>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touriste des États-Unis</a:t>
          </a:r>
        </a:p>
      </dsp:txBody>
      <dsp:txXfrm>
        <a:off x="5238749" y="95755"/>
        <a:ext cx="2381250" cy="1428750"/>
      </dsp:txXfrm>
    </dsp:sp>
    <dsp:sp modelId="{4A6B5BF3-0B74-41B3-BC3F-5273F405F203}">
      <dsp:nvSpPr>
        <dsp:cNvPr id="0" name=""/>
        <dsp:cNvSpPr/>
      </dsp:nvSpPr>
      <dsp:spPr>
        <a:xfrm>
          <a:off x="0"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magasin de fleurs</a:t>
          </a:r>
        </a:p>
      </dsp:txBody>
      <dsp:txXfrm>
        <a:off x="0" y="1762630"/>
        <a:ext cx="2381250" cy="1428750"/>
      </dsp:txXfrm>
    </dsp:sp>
    <dsp:sp modelId="{EACA4001-B07D-4EDF-AF38-A4E43110216E}">
      <dsp:nvSpPr>
        <dsp:cNvPr id="0" name=""/>
        <dsp:cNvSpPr/>
      </dsp:nvSpPr>
      <dsp:spPr>
        <a:xfrm>
          <a:off x="2619374"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Une librairie</a:t>
          </a:r>
        </a:p>
      </dsp:txBody>
      <dsp:txXfrm>
        <a:off x="2619374" y="1762630"/>
        <a:ext cx="2381250" cy="1428750"/>
      </dsp:txXfrm>
    </dsp:sp>
    <dsp:sp modelId="{B7C91E62-554E-488D-9F7F-43E0D9A0B336}">
      <dsp:nvSpPr>
        <dsp:cNvPr id="0" name=""/>
        <dsp:cNvSpPr/>
      </dsp:nvSpPr>
      <dsp:spPr>
        <a:xfrm>
          <a:off x="5238749" y="1762630"/>
          <a:ext cx="2381250" cy="14287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Un pub</a:t>
          </a:r>
        </a:p>
      </dsp:txBody>
      <dsp:txXfrm>
        <a:off x="5238749" y="1762630"/>
        <a:ext cx="2381250" cy="1428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1157324" y="1435"/>
          <a:ext cx="2526357" cy="1515814"/>
        </a:xfrm>
        <a:prstGeom prst="rect">
          <a:avLst/>
        </a:prstGeom>
        <a:solidFill>
          <a:srgbClr val="18C32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dk1"/>
              </a:solidFill>
            </a:rPr>
            <a:t>Inconvénients minimaux causés par le trafic de marchandises</a:t>
          </a:r>
          <a:endParaRPr lang="it-IT" sz="2300" kern="1200" dirty="0"/>
        </a:p>
      </dsp:txBody>
      <dsp:txXfrm>
        <a:off x="1157324" y="1435"/>
        <a:ext cx="2526357" cy="1515814"/>
      </dsp:txXfrm>
    </dsp:sp>
    <dsp:sp modelId="{952489B3-42D0-4852-864B-61C7E7D05C16}">
      <dsp:nvSpPr>
        <dsp:cNvPr id="0" name=""/>
        <dsp:cNvSpPr/>
      </dsp:nvSpPr>
      <dsp:spPr>
        <a:xfrm>
          <a:off x="3936317" y="1435"/>
          <a:ext cx="2526357" cy="15158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Accès aux transports en commun</a:t>
          </a:r>
          <a:endParaRPr lang="it-IT" sz="2300" kern="1200" dirty="0"/>
        </a:p>
      </dsp:txBody>
      <dsp:txXfrm>
        <a:off x="3936317" y="1435"/>
        <a:ext cx="2526357" cy="1515814"/>
      </dsp:txXfrm>
    </dsp:sp>
    <dsp:sp modelId="{2DFFD615-2410-4FCD-B818-22BC1AC90412}">
      <dsp:nvSpPr>
        <dsp:cNvPr id="0" name=""/>
        <dsp:cNvSpPr/>
      </dsp:nvSpPr>
      <dsp:spPr>
        <a:xfrm>
          <a:off x="2546821" y="1769885"/>
          <a:ext cx="2526357" cy="15158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Respect des réglementations locales</a:t>
          </a:r>
        </a:p>
      </dsp:txBody>
      <dsp:txXfrm>
        <a:off x="2546821" y="1769885"/>
        <a:ext cx="2526357" cy="1515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1157324" y="1435"/>
          <a:ext cx="2526357" cy="15158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dk1"/>
              </a:solidFill>
            </a:rPr>
            <a:t>Inconvénients minimaux causés par le trafic de marchandises</a:t>
          </a:r>
          <a:endParaRPr lang="it-IT" sz="2300" kern="1200" dirty="0"/>
        </a:p>
      </dsp:txBody>
      <dsp:txXfrm>
        <a:off x="1157324" y="1435"/>
        <a:ext cx="2526357" cy="1515814"/>
      </dsp:txXfrm>
    </dsp:sp>
    <dsp:sp modelId="{952489B3-42D0-4852-864B-61C7E7D05C16}">
      <dsp:nvSpPr>
        <dsp:cNvPr id="0" name=""/>
        <dsp:cNvSpPr/>
      </dsp:nvSpPr>
      <dsp:spPr>
        <a:xfrm>
          <a:off x="3936317" y="1435"/>
          <a:ext cx="2526357" cy="15158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Accès aux transports en commun</a:t>
          </a:r>
          <a:endParaRPr lang="it-IT" sz="2300" kern="1200" dirty="0"/>
        </a:p>
      </dsp:txBody>
      <dsp:txXfrm>
        <a:off x="3936317" y="1435"/>
        <a:ext cx="2526357" cy="1515814"/>
      </dsp:txXfrm>
    </dsp:sp>
    <dsp:sp modelId="{2DFFD615-2410-4FCD-B818-22BC1AC90412}">
      <dsp:nvSpPr>
        <dsp:cNvPr id="0" name=""/>
        <dsp:cNvSpPr/>
      </dsp:nvSpPr>
      <dsp:spPr>
        <a:xfrm>
          <a:off x="2546821" y="1769885"/>
          <a:ext cx="2526357" cy="151581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Respect des réglementations locales</a:t>
          </a:r>
        </a:p>
      </dsp:txBody>
      <dsp:txXfrm>
        <a:off x="2546821" y="1769885"/>
        <a:ext cx="2526357" cy="1515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454" y="271304"/>
          <a:ext cx="1772511" cy="10635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err="1">
              <a:solidFill>
                <a:schemeClr val="dk1"/>
              </a:solidFill>
            </a:rPr>
            <a:t>Vrai</a:t>
          </a:r>
          <a:endParaRPr lang="it-IT" sz="4900" kern="1200" dirty="0"/>
        </a:p>
      </dsp:txBody>
      <dsp:txXfrm>
        <a:off x="454" y="271304"/>
        <a:ext cx="1772511" cy="1063507"/>
      </dsp:txXfrm>
    </dsp:sp>
    <dsp:sp modelId="{952489B3-42D0-4852-864B-61C7E7D05C16}">
      <dsp:nvSpPr>
        <dsp:cNvPr id="0" name=""/>
        <dsp:cNvSpPr/>
      </dsp:nvSpPr>
      <dsp:spPr>
        <a:xfrm>
          <a:off x="1950217" y="271304"/>
          <a:ext cx="1772511" cy="10635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it-IT" sz="4900" kern="1200" dirty="0"/>
            <a:t>Faux</a:t>
          </a:r>
        </a:p>
      </dsp:txBody>
      <dsp:txXfrm>
        <a:off x="1950217" y="271304"/>
        <a:ext cx="1772511" cy="10635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E5FB-2F67-44B1-96C2-A399ACC8A02A}">
      <dsp:nvSpPr>
        <dsp:cNvPr id="0" name=""/>
        <dsp:cNvSpPr/>
      </dsp:nvSpPr>
      <dsp:spPr>
        <a:xfrm>
          <a:off x="454" y="271304"/>
          <a:ext cx="1772511" cy="10635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err="1">
              <a:solidFill>
                <a:schemeClr val="dk1"/>
              </a:solidFill>
            </a:rPr>
            <a:t>Vrai</a:t>
          </a:r>
          <a:endParaRPr lang="it-IT" sz="4900" kern="1200" dirty="0"/>
        </a:p>
      </dsp:txBody>
      <dsp:txXfrm>
        <a:off x="454" y="271304"/>
        <a:ext cx="1772511" cy="1063507"/>
      </dsp:txXfrm>
    </dsp:sp>
    <dsp:sp modelId="{952489B3-42D0-4852-864B-61C7E7D05C16}">
      <dsp:nvSpPr>
        <dsp:cNvPr id="0" name=""/>
        <dsp:cNvSpPr/>
      </dsp:nvSpPr>
      <dsp:spPr>
        <a:xfrm>
          <a:off x="1950217" y="271304"/>
          <a:ext cx="1772511" cy="1063507"/>
        </a:xfrm>
        <a:prstGeom prst="rect">
          <a:avLst/>
        </a:prstGeom>
        <a:solidFill>
          <a:srgbClr val="18C32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it-IT" sz="4900" kern="1200" dirty="0"/>
            <a:t>Faux</a:t>
          </a:r>
        </a:p>
      </dsp:txBody>
      <dsp:txXfrm>
        <a:off x="1950217" y="271304"/>
        <a:ext cx="1772511" cy="10635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2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600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24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059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92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187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926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957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71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819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75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7168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9DC0D114-76CE-8056-8EAD-68E5B1416704}"/>
              </a:ext>
            </a:extLst>
          </p:cNvPr>
          <p:cNvSpPr txBox="1"/>
          <p:nvPr userDrawn="1"/>
        </p:nvSpPr>
        <p:spPr>
          <a:xfrm>
            <a:off x="2263339" y="6425328"/>
            <a:ext cx="4511380" cy="365125"/>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ivitas.eu/sites/default/files/2012_ec_study_on_urban_freight_transport_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nterreg-central.eu/SULPiTER.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laticon.com/"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1.2.4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fr-FR" sz="2400" b="1" dirty="0">
                <a:solidFill>
                  <a:schemeClr val="dk1"/>
                </a:solidFill>
              </a:rPr>
              <a:t>Acteurs du côté de la demande</a:t>
            </a:r>
            <a:endParaRPr sz="2400" b="0" i="0" u="none" strike="noStrike" cap="none" dirty="0">
              <a:solidFill>
                <a:schemeClr val="dk1"/>
              </a:solidFill>
              <a:latin typeface="Arial"/>
              <a:ea typeface="Arial"/>
              <a:cs typeface="Arial"/>
              <a:sym typeface="Arial"/>
            </a:endParaRPr>
          </a:p>
        </p:txBody>
      </p:sp>
      <p:sp>
        <p:nvSpPr>
          <p:cNvPr id="28" name="Google Shape;28;p4"/>
          <p:cNvSpPr txBox="1"/>
          <p:nvPr/>
        </p:nvSpPr>
        <p:spPr>
          <a:xfrm>
            <a:off x="243840"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2 </a:t>
            </a:r>
            <a:r>
              <a:rPr lang="fr-FR" sz="2000" b="1">
                <a:solidFill>
                  <a:schemeClr val="dk1"/>
                </a:solidFill>
              </a:rPr>
              <a:t>: Les </a:t>
            </a:r>
            <a:r>
              <a:rPr lang="fr-FR" sz="2000" b="1" dirty="0">
                <a:solidFill>
                  <a:schemeClr val="dk1"/>
                </a:solidFill>
              </a:rPr>
              <a:t>principales parties prenantes d'une chaîne d'approvisionnement typique LMD</a:t>
            </a:r>
            <a:endParaRPr sz="2000" b="1" i="0" u="none" strike="noStrike" cap="none" dirty="0">
              <a:solidFill>
                <a:schemeClr val="dk1"/>
              </a:solidFill>
              <a:latin typeface="Arial"/>
              <a:ea typeface="Arial"/>
              <a:cs typeface="Arial"/>
              <a:sym typeface="Arial"/>
            </a:endParaRPr>
          </a:p>
        </p:txBody>
      </p:sp>
      <p:sp>
        <p:nvSpPr>
          <p:cNvPr id="2" name="Google Shape;27;p4">
            <a:extLst>
              <a:ext uri="{FF2B5EF4-FFF2-40B4-BE49-F238E27FC236}">
                <a16:creationId xmlns:a16="http://schemas.microsoft.com/office/drawing/2014/main" id="{39536BA8-B092-DC77-59F1-EF60A5689B79}"/>
              </a:ext>
            </a:extLst>
          </p:cNvPr>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CHAPTER 1: </a:t>
            </a:r>
            <a:r>
              <a:rPr lang="en-US" sz="2000" b="1" i="0" u="none" strike="noStrike" cap="none" dirty="0" err="1">
                <a:solidFill>
                  <a:schemeClr val="lt1"/>
                </a:solidFill>
                <a:latin typeface="Arial"/>
                <a:ea typeface="Arial"/>
                <a:cs typeface="Arial"/>
                <a:sym typeface="Arial"/>
              </a:rPr>
              <a:t>L’environnement</a:t>
            </a:r>
            <a:r>
              <a:rPr lang="en-US" sz="2000" b="1" i="0" u="none" strike="noStrike" cap="none" dirty="0">
                <a:solidFill>
                  <a:schemeClr val="lt1"/>
                </a:solidFill>
                <a:latin typeface="Arial"/>
                <a:ea typeface="Arial"/>
                <a:cs typeface="Arial"/>
                <a:sym typeface="Arial"/>
              </a:rPr>
              <a:t> de la </a:t>
            </a:r>
            <a:r>
              <a:rPr lang="en-US" sz="2000" b="1" i="0" u="none" strike="noStrike" cap="none" dirty="0" err="1">
                <a:solidFill>
                  <a:schemeClr val="lt1"/>
                </a:solidFill>
                <a:latin typeface="Arial"/>
                <a:ea typeface="Arial"/>
                <a:cs typeface="Arial"/>
                <a:sym typeface="Arial"/>
              </a:rPr>
              <a:t>logistique</a:t>
            </a:r>
            <a:r>
              <a:rPr lang="en-US" sz="2000" b="1" i="0" u="none" strike="noStrike" cap="none" dirty="0">
                <a:solidFill>
                  <a:schemeClr val="lt1"/>
                </a:solidFill>
                <a:latin typeface="Arial"/>
                <a:ea typeface="Arial"/>
                <a:cs typeface="Arial"/>
                <a:sym typeface="Arial"/>
              </a:rPr>
              <a:t> du dernier </a:t>
            </a:r>
            <a:r>
              <a:rPr lang="en-US" sz="2000" b="1" i="0" u="none" strike="noStrike" cap="none" dirty="0" err="1">
                <a:solidFill>
                  <a:schemeClr val="lt1"/>
                </a:solidFill>
                <a:latin typeface="Arial"/>
                <a:ea typeface="Arial"/>
                <a:cs typeface="Arial"/>
                <a:sym typeface="Arial"/>
              </a:rPr>
              <a:t>kilomètre</a:t>
            </a:r>
            <a:endParaRPr lang="en-US" sz="20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4a. Qu’est-ce que les acteurs de la demande commandent?</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8279986" cy="2554505"/>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Il n’est pas facile de définir quelles sont les commandes des marchandises et du fret et de la demande.</a:t>
            </a:r>
            <a:br>
              <a:rPr lang="fr-FR" sz="1600" dirty="0">
                <a:solidFill>
                  <a:schemeClr val="dk1"/>
                </a:solidFill>
              </a:rPr>
            </a:br>
            <a:r>
              <a:rPr lang="fr-FR" sz="1600" dirty="0">
                <a:solidFill>
                  <a:schemeClr val="dk1"/>
                </a:solidFill>
              </a:rPr>
              <a:t>
Pour cette raison, il est important de faire des recherches et d’étudier leur comportement, qui peut varier considérablement d’une ville à l’autre et d’un pays à l’autre.</a:t>
            </a:r>
            <a:br>
              <a:rPr lang="fr-FR" sz="1600" dirty="0">
                <a:solidFill>
                  <a:schemeClr val="dk1"/>
                </a:solidFill>
              </a:rPr>
            </a:br>
            <a:r>
              <a:rPr lang="fr-FR" sz="1600" dirty="0">
                <a:solidFill>
                  <a:schemeClr val="dk1"/>
                </a:solidFill>
              </a:rPr>
              <a:t>
Dans les diapositives suivantes, nous fournissons un exemple d’étude menée pour déterminer quel type de marchandises circulent dans la ville de Bologne (estimation du flux de fret)</a:t>
            </a:r>
            <a:endParaRPr lang="it-IT" sz="1600" dirty="0">
              <a:solidFill>
                <a:schemeClr val="dk1"/>
              </a:solidFill>
            </a:endParaRPr>
          </a:p>
        </p:txBody>
      </p:sp>
    </p:spTree>
    <p:extLst>
      <p:ext uri="{BB962C8B-B14F-4D97-AF65-F5344CB8AC3E}">
        <p14:creationId xmlns:p14="http://schemas.microsoft.com/office/powerpoint/2010/main" val="376569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4b. Qu’est-ce que les acteurs de la demande commandent?</a:t>
            </a:r>
            <a:endParaRPr lang="en-US" sz="2400" dirty="0">
              <a:solidFill>
                <a:schemeClr val="lt1"/>
              </a:solidFill>
            </a:endParaRPr>
          </a:p>
        </p:txBody>
      </p:sp>
      <p:sp>
        <p:nvSpPr>
          <p:cNvPr id="6" name="Google Shape;101;g10b78f225a7_0_15">
            <a:extLst>
              <a:ext uri="{FF2B5EF4-FFF2-40B4-BE49-F238E27FC236}">
                <a16:creationId xmlns:a16="http://schemas.microsoft.com/office/drawing/2014/main" id="{648969AC-2A2C-4C80-8545-15EB156469EA}"/>
              </a:ext>
            </a:extLst>
          </p:cNvPr>
          <p:cNvSpPr txBox="1"/>
          <p:nvPr/>
        </p:nvSpPr>
        <p:spPr>
          <a:xfrm>
            <a:off x="617693" y="5696432"/>
            <a:ext cx="8177938" cy="584735"/>
          </a:xfrm>
          <a:prstGeom prst="rect">
            <a:avLst/>
          </a:prstGeom>
          <a:noFill/>
          <a:ln>
            <a:noFill/>
          </a:ln>
        </p:spPr>
        <p:txBody>
          <a:bodyPr spcFirstLastPara="1" wrap="square" lIns="91425" tIns="45700" rIns="91425" bIns="45700" anchor="t" anchorCtr="0">
            <a:spAutoFit/>
          </a:bodyPr>
          <a:lstStyle/>
          <a:p>
            <a:pPr lvl="0">
              <a:buSzPts val="1400"/>
            </a:pPr>
            <a:r>
              <a:rPr lang="fr-FR" sz="1600" i="1" dirty="0"/>
              <a:t>Données d’ITL (2019) concernant les flux de trafic de marchandises urbains à Bologne - Italie (données du projet </a:t>
            </a:r>
            <a:r>
              <a:rPr lang="fr-FR" sz="1600" i="1" dirty="0" err="1"/>
              <a:t>SULPiTER</a:t>
            </a:r>
            <a:r>
              <a:rPr lang="fr-FR" sz="1600" i="1" dirty="0"/>
              <a:t>)</a:t>
            </a:r>
            <a:endParaRPr lang="en-US" sz="1600" b="0" i="1" u="none" strike="noStrike" cap="none" dirty="0">
              <a:solidFill>
                <a:srgbClr val="000000"/>
              </a:solidFill>
              <a:latin typeface="Arial"/>
              <a:ea typeface="Arial"/>
              <a:cs typeface="Arial"/>
              <a:sym typeface="Arial"/>
            </a:endParaRPr>
          </a:p>
        </p:txBody>
      </p:sp>
      <p:graphicFrame>
        <p:nvGraphicFramePr>
          <p:cNvPr id="8" name="Grafico 7">
            <a:extLst>
              <a:ext uri="{FF2B5EF4-FFF2-40B4-BE49-F238E27FC236}">
                <a16:creationId xmlns:a16="http://schemas.microsoft.com/office/drawing/2014/main" id="{E78F67E6-5E25-4883-A320-294AD4E402A6}"/>
              </a:ext>
            </a:extLst>
          </p:cNvPr>
          <p:cNvGraphicFramePr/>
          <p:nvPr>
            <p:extLst>
              <p:ext uri="{D42A27DB-BD31-4B8C-83A1-F6EECF244321}">
                <p14:modId xmlns:p14="http://schemas.microsoft.com/office/powerpoint/2010/main" val="1498140545"/>
              </p:ext>
            </p:extLst>
          </p:nvPr>
        </p:nvGraphicFramePr>
        <p:xfrm>
          <a:off x="713940" y="2235823"/>
          <a:ext cx="8177937" cy="3460609"/>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e 1">
            <a:extLst>
              <a:ext uri="{FF2B5EF4-FFF2-40B4-BE49-F238E27FC236}">
                <a16:creationId xmlns:a16="http://schemas.microsoft.com/office/drawing/2014/main" id="{07C7E16D-975B-2E5C-CC6B-FE73FEE0D7DC}"/>
              </a:ext>
            </a:extLst>
          </p:cNvPr>
          <p:cNvSpPr/>
          <p:nvPr/>
        </p:nvSpPr>
        <p:spPr>
          <a:xfrm>
            <a:off x="4119418" y="2278680"/>
            <a:ext cx="1921163" cy="1293358"/>
          </a:xfrm>
          <a:prstGeom prst="ellipse">
            <a:avLst/>
          </a:prstGeom>
          <a:no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Google Shape;101;g10b78f225a7_0_15">
            <a:extLst>
              <a:ext uri="{FF2B5EF4-FFF2-40B4-BE49-F238E27FC236}">
                <a16:creationId xmlns:a16="http://schemas.microsoft.com/office/drawing/2014/main" id="{80E56445-34EC-A10A-49B6-EA330DE1CE09}"/>
              </a:ext>
            </a:extLst>
          </p:cNvPr>
          <p:cNvSpPr txBox="1"/>
          <p:nvPr/>
        </p:nvSpPr>
        <p:spPr>
          <a:xfrm>
            <a:off x="285531" y="1554633"/>
            <a:ext cx="8177938" cy="1077178"/>
          </a:xfrm>
          <a:prstGeom prst="rect">
            <a:avLst/>
          </a:prstGeom>
          <a:noFill/>
          <a:ln>
            <a:noFill/>
          </a:ln>
        </p:spPr>
        <p:txBody>
          <a:bodyPr spcFirstLastPara="1" wrap="square" lIns="91425" tIns="45700" rIns="91425" bIns="45700" anchor="t" anchorCtr="0">
            <a:spAutoFit/>
          </a:bodyPr>
          <a:lstStyle/>
          <a:p>
            <a:pPr lvl="0">
              <a:buSzPts val="1400"/>
            </a:pPr>
            <a:r>
              <a:rPr lang="fr-FR" sz="1600" dirty="0"/>
              <a:t>À partir de ces données, nous comprenons que différents secteurs nécessitent différents types de livraisons, par exemple l’hébergement et </a:t>
            </a:r>
            <a:r>
              <a:rPr lang="fr-FR" sz="1600" dirty="0" err="1"/>
              <a:t>Ho.Re.Ca</a:t>
            </a:r>
            <a:r>
              <a:rPr lang="fr-FR" sz="1600" dirty="0"/>
              <a:t>. le secteur nécessite de nombreuses livraisons fréquentes
</a:t>
            </a:r>
            <a:endParaRPr lang="en-US" sz="1600" b="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692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Autres</a:t>
            </a:r>
            <a:r>
              <a:rPr lang="es-ES" sz="2400" dirty="0">
                <a:solidFill>
                  <a:schemeClr val="lt1"/>
                </a:solidFill>
              </a:rPr>
              <a:t> </a:t>
            </a:r>
            <a:r>
              <a:rPr lang="es-ES" sz="2400" dirty="0" err="1">
                <a:solidFill>
                  <a:schemeClr val="lt1"/>
                </a:solidFill>
              </a:rPr>
              <a:t>considérations</a:t>
            </a:r>
            <a:endParaRPr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319069" y="1929637"/>
            <a:ext cx="8476562" cy="4278054"/>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parties prenantes qui génèrent la demande de services logistiques et du dernier kilomètre sont très diverses et même entre elles, elles ont des exigences et des besoins différents.</a:t>
            </a:r>
            <a:br>
              <a:rPr lang="fr-FR" sz="1600" dirty="0">
                <a:solidFill>
                  <a:schemeClr val="dk1"/>
                </a:solidFill>
              </a:rPr>
            </a:br>
            <a:r>
              <a:rPr lang="fr-FR" sz="1600" dirty="0">
                <a:solidFill>
                  <a:schemeClr val="dk1"/>
                </a:solidFill>
              </a:rPr>
              <a:t>
Le conflit entre le fret et les autres véhicules est plus aigu lorsque les opérateurs de transport ne chargent pas ou ne déchargent pas la cargaison dans des quais de chargement/déchargement privés hors rue et dans des quais désignés sur rue, mais stationnent des véhicules dans la rue dans des endroits illégaux.</a:t>
            </a:r>
            <a:br>
              <a:rPr lang="fr-FR" sz="1600" dirty="0">
                <a:solidFill>
                  <a:schemeClr val="dk1"/>
                </a:solidFill>
              </a:rPr>
            </a:br>
            <a:r>
              <a:rPr lang="fr-FR" sz="1600" dirty="0">
                <a:solidFill>
                  <a:schemeClr val="dk1"/>
                </a:solidFill>
              </a:rPr>
              <a:t>
Si l’on considère le volume de trafic qui provoque des embouteillages, les pics de trafic de marchandises coïncident souvent avec ceux du trafic de passagers</a:t>
            </a:r>
            <a:br>
              <a:rPr lang="fr-FR" sz="1600" dirty="0">
                <a:solidFill>
                  <a:schemeClr val="dk1"/>
                </a:solidFill>
              </a:rPr>
            </a:br>
            <a:r>
              <a:rPr lang="fr-FR" sz="1600" dirty="0">
                <a:solidFill>
                  <a:schemeClr val="dk1"/>
                </a:solidFill>
              </a:rPr>
              <a:t>
Compte tenu du conflit potentiel entre les groupes de parties prenantes en ce qui concerne les livraisons de fret urbain, le rôle du secteur public peut être considéré comme étant de promouvoir une distribution urbaine durable, qui cherche à trouver un équilibre entre la minimisation des coûts économiques et les impacts de la livraison du dernier kilomètre au nom de tous les groupes de parties prenantes.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7462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Résumé</a:t>
            </a:r>
            <a:endParaRPr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319069" y="1929637"/>
            <a:ext cx="8476562" cy="2554505"/>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Certains acteurs génèrent une demande de fret et de marchandises dans la ville
Ces acteurs sont les magasins, les détaillants, les activités commerciales, les services, les activités manufacturières et les particuliers.
Même au sein des acteurs de la demande, il y a plusieurs intérêts qui doivent être équilibrés. Par exemple, les résidents veulent un minimum de désagréments causés par LMD et la livraison à temps des produits, mais les camions doivent avoir accès aux rues et, par conséquent, ils génèrent des nuisances.
Il est également important de comprendre quels types de marchandises / marchandises circulent dans une ville, mais ce n’est pas facile, des études approfondies sont donc nécessaires.</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8400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1</a:t>
            </a:r>
            <a:endParaRPr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680421" y="1653190"/>
            <a:ext cx="5783157" cy="1200288"/>
          </a:xfrm>
          <a:prstGeom prst="rect">
            <a:avLst/>
          </a:prstGeom>
          <a:noFill/>
          <a:ln>
            <a:noFill/>
          </a:ln>
        </p:spPr>
        <p:txBody>
          <a:bodyPr spcFirstLastPara="1" wrap="square" lIns="91425" tIns="45700" rIns="91425" bIns="45700" anchor="t" anchorCtr="0">
            <a:spAutoFit/>
          </a:bodyPr>
          <a:lstStyle/>
          <a:p>
            <a:pPr lvl="0" algn="ctr"/>
            <a:r>
              <a:rPr lang="fr-FR" sz="2400" dirty="0"/>
              <a:t>Lequel des éléments suivants n’est PAS un acteur du côté de la demande?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extLst>
              <p:ext uri="{D42A27DB-BD31-4B8C-83A1-F6EECF244321}">
                <p14:modId xmlns:p14="http://schemas.microsoft.com/office/powerpoint/2010/main" val="1277016650"/>
              </p:ext>
            </p:extLst>
          </p:nvPr>
        </p:nvGraphicFramePr>
        <p:xfrm>
          <a:off x="1016000" y="2613891"/>
          <a:ext cx="7620000" cy="328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98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1 (</a:t>
            </a:r>
            <a:r>
              <a:rPr lang="es-ES" sz="2400" dirty="0" err="1">
                <a:solidFill>
                  <a:schemeClr val="lt1"/>
                </a:solidFill>
              </a:rPr>
              <a:t>réponse</a:t>
            </a:r>
            <a:r>
              <a:rPr lang="es-ES" sz="2400" dirty="0">
                <a:solidFill>
                  <a:schemeClr val="lt1"/>
                </a:solidFill>
              </a:rPr>
              <a:t>)</a:t>
            </a:r>
            <a:endParaRPr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680421" y="1653190"/>
            <a:ext cx="5783157" cy="1200288"/>
          </a:xfrm>
          <a:prstGeom prst="rect">
            <a:avLst/>
          </a:prstGeom>
          <a:noFill/>
          <a:ln>
            <a:noFill/>
          </a:ln>
        </p:spPr>
        <p:txBody>
          <a:bodyPr spcFirstLastPara="1" wrap="square" lIns="91425" tIns="45700" rIns="91425" bIns="45700" anchor="t" anchorCtr="0">
            <a:spAutoFit/>
          </a:bodyPr>
          <a:lstStyle/>
          <a:p>
            <a:pPr lvl="0" algn="ctr"/>
            <a:r>
              <a:rPr lang="fr-FR" sz="2400" dirty="0"/>
              <a:t>Lequel des éléments suivants n’est PAS un acteur du côté de la demande?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extLst>
              <p:ext uri="{D42A27DB-BD31-4B8C-83A1-F6EECF244321}">
                <p14:modId xmlns:p14="http://schemas.microsoft.com/office/powerpoint/2010/main" val="1219977736"/>
              </p:ext>
            </p:extLst>
          </p:nvPr>
        </p:nvGraphicFramePr>
        <p:xfrm>
          <a:off x="1016000" y="2613891"/>
          <a:ext cx="7620000" cy="328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6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16</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2 (</a:t>
            </a:r>
            <a:r>
              <a:rPr lang="es-ES" sz="2400" dirty="0" err="1">
                <a:solidFill>
                  <a:schemeClr val="lt1"/>
                </a:solidFill>
              </a:rPr>
              <a:t>réponse</a:t>
            </a:r>
            <a:r>
              <a:rPr lang="es-ES" sz="2400" dirty="0">
                <a:solidFill>
                  <a:schemeClr val="lt1"/>
                </a:solidFill>
              </a:rPr>
              <a:t>)</a:t>
            </a:r>
            <a:endParaRPr lang="es-ES"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680421" y="1653190"/>
            <a:ext cx="5783157" cy="1200288"/>
          </a:xfrm>
          <a:prstGeom prst="rect">
            <a:avLst/>
          </a:prstGeom>
          <a:noFill/>
          <a:ln>
            <a:noFill/>
          </a:ln>
        </p:spPr>
        <p:txBody>
          <a:bodyPr spcFirstLastPara="1" wrap="square" lIns="91425" tIns="45700" rIns="91425" bIns="45700" anchor="t" anchorCtr="0">
            <a:spAutoFit/>
          </a:bodyPr>
          <a:lstStyle/>
          <a:p>
            <a:pPr lvl="0" algn="ctr"/>
            <a:r>
              <a:rPr lang="fr-FR" sz="2400" dirty="0"/>
              <a:t>Quel est l’intérêt d’un résident d’une ville par rapport à LMD?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extLst>
              <p:ext uri="{D42A27DB-BD31-4B8C-83A1-F6EECF244321}">
                <p14:modId xmlns:p14="http://schemas.microsoft.com/office/powerpoint/2010/main" val="3144592431"/>
              </p:ext>
            </p:extLst>
          </p:nvPr>
        </p:nvGraphicFramePr>
        <p:xfrm>
          <a:off x="1016000" y="2613891"/>
          <a:ext cx="7620000" cy="328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81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17</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2</a:t>
            </a:r>
            <a:endParaRPr lang="es-ES"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680421" y="1653190"/>
            <a:ext cx="5783157" cy="1200288"/>
          </a:xfrm>
          <a:prstGeom prst="rect">
            <a:avLst/>
          </a:prstGeom>
          <a:noFill/>
          <a:ln>
            <a:noFill/>
          </a:ln>
        </p:spPr>
        <p:txBody>
          <a:bodyPr spcFirstLastPara="1" wrap="square" lIns="91425" tIns="45700" rIns="91425" bIns="45700" anchor="t" anchorCtr="0">
            <a:spAutoFit/>
          </a:bodyPr>
          <a:lstStyle/>
          <a:p>
            <a:pPr lvl="0" algn="ctr"/>
            <a:r>
              <a:rPr lang="fr-FR" sz="2400" dirty="0"/>
              <a:t>Quel est l’intérêt d’un résident d’une ville par rapport à LMD?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nvGraphicFramePr>
        <p:xfrm>
          <a:off x="1016000" y="2613891"/>
          <a:ext cx="7620000" cy="328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47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18</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3</a:t>
            </a:r>
            <a:endParaRPr lang="es-ES"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265381" y="2235082"/>
            <a:ext cx="6770255" cy="1569620"/>
          </a:xfrm>
          <a:prstGeom prst="rect">
            <a:avLst/>
          </a:prstGeom>
          <a:noFill/>
          <a:ln>
            <a:noFill/>
          </a:ln>
        </p:spPr>
        <p:txBody>
          <a:bodyPr spcFirstLastPara="1" wrap="square" lIns="91425" tIns="45700" rIns="91425" bIns="45700" anchor="t" anchorCtr="0">
            <a:spAutoFit/>
          </a:bodyPr>
          <a:lstStyle/>
          <a:p>
            <a:pPr lvl="0" algn="ctr"/>
            <a:r>
              <a:rPr lang="fr-FR" sz="2400" dirty="0"/>
              <a:t>Dans les livraisons du dernier kilomètre, les acteurs du côté de la demande ont les mêmes besoins et objectifs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extLst>
              <p:ext uri="{D42A27DB-BD31-4B8C-83A1-F6EECF244321}">
                <p14:modId xmlns:p14="http://schemas.microsoft.com/office/powerpoint/2010/main" val="3534403082"/>
              </p:ext>
            </p:extLst>
          </p:nvPr>
        </p:nvGraphicFramePr>
        <p:xfrm>
          <a:off x="2918691" y="3429000"/>
          <a:ext cx="3723184" cy="160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09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19</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Auto-quiz</a:t>
            </a:r>
            <a:r>
              <a:rPr lang="es-ES" sz="2400" dirty="0">
                <a:solidFill>
                  <a:schemeClr val="lt1"/>
                </a:solidFill>
              </a:rPr>
              <a:t> : </a:t>
            </a:r>
            <a:r>
              <a:rPr lang="es-ES" sz="2400" dirty="0" err="1">
                <a:solidFill>
                  <a:schemeClr val="lt1"/>
                </a:solidFill>
              </a:rPr>
              <a:t>Question</a:t>
            </a:r>
            <a:r>
              <a:rPr lang="es-ES" sz="2400" dirty="0">
                <a:solidFill>
                  <a:schemeClr val="lt1"/>
                </a:solidFill>
              </a:rPr>
              <a:t> 3 (</a:t>
            </a:r>
            <a:r>
              <a:rPr lang="es-ES" sz="2400" dirty="0" err="1">
                <a:solidFill>
                  <a:schemeClr val="lt1"/>
                </a:solidFill>
              </a:rPr>
              <a:t>réponse</a:t>
            </a:r>
            <a:r>
              <a:rPr lang="es-ES" sz="2400" dirty="0">
                <a:solidFill>
                  <a:schemeClr val="lt1"/>
                </a:solidFill>
              </a:rPr>
              <a:t>)</a:t>
            </a:r>
            <a:endParaRPr lang="es-ES" sz="2400" b="0" i="0" u="none" strike="noStrike" cap="none" dirty="0">
              <a:solidFill>
                <a:schemeClr val="lt1"/>
              </a:solidFill>
              <a:latin typeface="Arial"/>
              <a:ea typeface="Arial"/>
              <a:cs typeface="Arial"/>
              <a:sym typeface="Arial"/>
            </a:endParaRPr>
          </a:p>
        </p:txBody>
      </p:sp>
      <p:sp>
        <p:nvSpPr>
          <p:cNvPr id="7" name="Google Shape;87;p6">
            <a:extLst>
              <a:ext uri="{FF2B5EF4-FFF2-40B4-BE49-F238E27FC236}">
                <a16:creationId xmlns:a16="http://schemas.microsoft.com/office/drawing/2014/main" id="{10C7EDE9-31FA-4933-9EBB-A742CA077819}"/>
              </a:ext>
            </a:extLst>
          </p:cNvPr>
          <p:cNvSpPr/>
          <p:nvPr/>
        </p:nvSpPr>
        <p:spPr>
          <a:xfrm>
            <a:off x="1265381" y="2235082"/>
            <a:ext cx="6770255" cy="1569620"/>
          </a:xfrm>
          <a:prstGeom prst="rect">
            <a:avLst/>
          </a:prstGeom>
          <a:noFill/>
          <a:ln>
            <a:noFill/>
          </a:ln>
        </p:spPr>
        <p:txBody>
          <a:bodyPr spcFirstLastPara="1" wrap="square" lIns="91425" tIns="45700" rIns="91425" bIns="45700" anchor="t" anchorCtr="0">
            <a:spAutoFit/>
          </a:bodyPr>
          <a:lstStyle/>
          <a:p>
            <a:pPr lvl="0" algn="ctr"/>
            <a:r>
              <a:rPr lang="fr-FR" sz="2400" dirty="0"/>
              <a:t>Dans les livraisons du dernier kilomètre, les acteurs du côté de la demande ont les mêmes besoins et objectifs
</a:t>
            </a:r>
            <a:endParaRPr lang="en-US" sz="2400" b="0" i="0" u="none" strike="noStrike" cap="none" dirty="0">
              <a:solidFill>
                <a:srgbClr val="000000"/>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5B3435EF-CE29-16B1-848F-4E51647CD5F7}"/>
              </a:ext>
            </a:extLst>
          </p:cNvPr>
          <p:cNvGraphicFramePr/>
          <p:nvPr>
            <p:extLst>
              <p:ext uri="{D42A27DB-BD31-4B8C-83A1-F6EECF244321}">
                <p14:modId xmlns:p14="http://schemas.microsoft.com/office/powerpoint/2010/main" val="2683607977"/>
              </p:ext>
            </p:extLst>
          </p:nvPr>
        </p:nvGraphicFramePr>
        <p:xfrm>
          <a:off x="2918691" y="3429000"/>
          <a:ext cx="3723184" cy="160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37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2854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dirty="0">
                <a:solidFill>
                  <a:schemeClr val="dk1"/>
                </a:solidFill>
                <a:latin typeface="Arial"/>
                <a:ea typeface="Arial"/>
                <a:cs typeface="Arial"/>
                <a:sym typeface="Arial"/>
              </a:rPr>
              <a:t>1.1.1, 1.2.1</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1.2.2, 1.2.3</a:t>
            </a:r>
            <a:endParaRPr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ITL</a:t>
            </a:r>
          </a:p>
          <a:p>
            <a:pPr marL="0" marR="0" lvl="0" indent="0" algn="l" rtl="0">
              <a:lnSpc>
                <a:spcPct val="100000"/>
              </a:lnSpc>
              <a:spcBef>
                <a:spcPts val="0"/>
              </a:spcBef>
              <a:spcAft>
                <a:spcPts val="0"/>
              </a:spcAft>
              <a:buNone/>
            </a:pPr>
            <a:r>
              <a:rPr lang="es-ES" sz="1600" dirty="0">
                <a:solidFill>
                  <a:schemeClr val="dk1"/>
                </a:solidFill>
              </a:rPr>
              <a:t>SUSMILE Consortium</a:t>
            </a:r>
            <a:endParaRPr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20</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1661953"/>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it-IT" sz="1200" b="0" i="0" u="none" strike="noStrike" cap="none" dirty="0">
                <a:solidFill>
                  <a:srgbClr val="000000"/>
                </a:solidFill>
                <a:latin typeface="Arial"/>
                <a:ea typeface="Arial"/>
                <a:cs typeface="Arial"/>
                <a:sym typeface="Arial"/>
              </a:rPr>
              <a:t>MDS </a:t>
            </a:r>
            <a:r>
              <a:rPr lang="it-IT" sz="1200" b="0" i="0" u="none" strike="noStrike" cap="none" dirty="0" err="1">
                <a:solidFill>
                  <a:srgbClr val="000000"/>
                </a:solidFill>
                <a:latin typeface="Arial"/>
                <a:ea typeface="Arial"/>
                <a:cs typeface="Arial"/>
                <a:sym typeface="Arial"/>
              </a:rPr>
              <a:t>Transmodal</a:t>
            </a:r>
            <a:r>
              <a:rPr lang="it-IT" sz="1200" b="0" i="0" u="none" strike="noStrike" cap="none" dirty="0">
                <a:solidFill>
                  <a:srgbClr val="000000"/>
                </a:solidFill>
                <a:latin typeface="Arial"/>
                <a:ea typeface="Arial"/>
                <a:cs typeface="Arial"/>
                <a:sym typeface="Arial"/>
              </a:rPr>
              <a:t> Limited, Centro di ricerca per il Trasporto e la Logistica (CTL) (2012) DG MOVE European Commission: Study on Urban Freight </a:t>
            </a:r>
            <a:r>
              <a:rPr lang="it-IT" sz="1200" b="0" i="0" u="none" strike="noStrike" cap="none" dirty="0" err="1">
                <a:solidFill>
                  <a:srgbClr val="000000"/>
                </a:solidFill>
                <a:latin typeface="Arial"/>
                <a:ea typeface="Arial"/>
                <a:cs typeface="Arial"/>
                <a:sym typeface="Arial"/>
              </a:rPr>
              <a:t>Transport</a:t>
            </a:r>
            <a:r>
              <a:rPr lang="it-IT" sz="1200" b="0" i="0" u="none" strike="noStrike" cap="none" dirty="0">
                <a:solidFill>
                  <a:srgbClr val="000000"/>
                </a:solidFill>
                <a:latin typeface="Arial"/>
                <a:ea typeface="Arial"/>
                <a:cs typeface="Arial"/>
                <a:sym typeface="Arial"/>
              </a:rPr>
              <a:t>, </a:t>
            </a:r>
            <a:r>
              <a:rPr lang="it-IT" sz="1200" dirty="0">
                <a:hlinkClick r:id="rId3"/>
              </a:rPr>
              <a:t>https://civitas.eu/sites/default/files/2012_ec_study_on_urban_freight_transport_0.pdf</a:t>
            </a:r>
            <a:r>
              <a:rPr lang="it-IT" sz="1200" dirty="0"/>
              <a:t> </a:t>
            </a:r>
            <a:r>
              <a:rPr lang="it-IT" sz="1200" b="0" i="0" u="none" strike="noStrike" cap="none" dirty="0">
                <a:solidFill>
                  <a:srgbClr val="000000"/>
                </a:solidFill>
                <a:latin typeface="Arial"/>
                <a:ea typeface="Arial"/>
                <a:cs typeface="Arial"/>
                <a:sym typeface="Arial"/>
              </a:rPr>
              <a:t> </a:t>
            </a:r>
          </a:p>
          <a:p>
            <a:pPr marL="228600" marR="0" lvl="0" indent="-228600" algn="l" rtl="0">
              <a:lnSpc>
                <a:spcPct val="150000"/>
              </a:lnSpc>
              <a:spcBef>
                <a:spcPts val="0"/>
              </a:spcBef>
              <a:spcAft>
                <a:spcPts val="0"/>
              </a:spcAft>
              <a:buClr>
                <a:srgbClr val="000000"/>
              </a:buClr>
              <a:buSzPts val="1200"/>
              <a:buFont typeface="Arial"/>
              <a:buAutoNum type="arabicParenBoth"/>
            </a:pPr>
            <a:r>
              <a:rPr lang="it-IT" sz="1200" dirty="0"/>
              <a:t>Interreg Europe </a:t>
            </a:r>
            <a:r>
              <a:rPr lang="it-IT" sz="1200" i="1" dirty="0"/>
              <a:t>SULPiTER </a:t>
            </a:r>
            <a:r>
              <a:rPr lang="en-US" sz="1200" i="1" dirty="0"/>
              <a:t>Sustainable Urban Logistics </a:t>
            </a:r>
            <a:r>
              <a:rPr lang="en-US" sz="1200" i="1" dirty="0" err="1"/>
              <a:t>PlannIng</a:t>
            </a:r>
            <a:r>
              <a:rPr lang="en-US" sz="1200" i="1" dirty="0"/>
              <a:t> To Enhance Regional freight transport (2019), SULP Policy Document Bologna</a:t>
            </a:r>
            <a:r>
              <a:rPr lang="it-IT" sz="1200" i="1" dirty="0"/>
              <a:t> </a:t>
            </a:r>
            <a:r>
              <a:rPr lang="it-IT" sz="1200" dirty="0">
                <a:hlinkClick r:id="rId4"/>
              </a:rPr>
              <a:t>https://www.interreg-central.eu/SULPiTER.html</a:t>
            </a:r>
            <a:r>
              <a:rPr lang="it-IT" sz="1200" dirty="0"/>
              <a:t> </a:t>
            </a:r>
            <a:endParaRPr lang="it-IT" sz="12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buSzPts val="2800"/>
            </a:pPr>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0" y="1586974"/>
            <a:ext cx="8464800" cy="258528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2000" dirty="0"/>
              <a:t>Cette capsule donnera un aperçu des acteurs de la demande et de leurs exigences en matière de livraisons. Parce que la demande est très diversifiée, la préoccupation de cette unité sera de s’assurer que les étudiants comprennent qu’il existe une grande variété de générateurs de demande, chacun avec des exigences différentes.
</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32001149"/>
              </p:ext>
            </p:extLst>
          </p:nvPr>
        </p:nvGraphicFramePr>
        <p:xfrm>
          <a:off x="326571" y="4053498"/>
          <a:ext cx="8464750" cy="906090"/>
        </p:xfrm>
        <a:graphic>
          <a:graphicData uri="http://schemas.openxmlformats.org/drawingml/2006/table">
            <a:tbl>
              <a:tblPr>
                <a:noFill/>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mn-lt"/>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1733173547"/>
              </p:ext>
            </p:extLst>
          </p:nvPr>
        </p:nvGraphicFramePr>
        <p:xfrm>
          <a:off x="326572" y="5281362"/>
          <a:ext cx="8490875" cy="342570"/>
        </p:xfrm>
        <a:graphic>
          <a:graphicData uri="http://schemas.openxmlformats.org/drawingml/2006/table">
            <a:tbl>
              <a:tblPr>
                <a:noFill/>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mn-lt"/>
                          <a:ea typeface="Arial"/>
                          <a:cs typeface="Arial"/>
                          <a:sym typeface="Arial"/>
                        </a:rPr>
                        <a:t>Exercices</a:t>
                      </a:r>
                      <a:r>
                        <a:rPr lang="es-ES" sz="1800" b="0" i="0" u="none" strike="noStrike" cap="none" dirty="0">
                          <a:solidFill>
                            <a:srgbClr val="FFFFFF"/>
                          </a:solidFill>
                          <a:latin typeface="+mn-lt"/>
                          <a:ea typeface="Arial"/>
                          <a:cs typeface="Arial"/>
                          <a:sym typeface="Arial"/>
                        </a:rPr>
                        <a:t> </a:t>
                      </a:r>
                      <a:r>
                        <a:rPr lang="es-ES" sz="1800" b="0" i="0" u="none" strike="noStrike" cap="none" dirty="0" err="1">
                          <a:solidFill>
                            <a:srgbClr val="FFFFFF"/>
                          </a:solidFill>
                          <a:latin typeface="+mn-lt"/>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rial"/>
                          <a:ea typeface="Arial"/>
                          <a:cs typeface="Arial"/>
                          <a:sym typeface="Arial"/>
                        </a:rPr>
                        <a:t>YES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253869045"/>
              </p:ext>
            </p:extLst>
          </p:nvPr>
        </p:nvGraphicFramePr>
        <p:xfrm>
          <a:off x="300500" y="5966766"/>
          <a:ext cx="8477800" cy="616890"/>
        </p:xfrm>
        <a:graphic>
          <a:graphicData uri="http://schemas.openxmlformats.org/drawingml/2006/table">
            <a:tbl>
              <a:tblPr>
                <a:noFill/>
              </a:tblPr>
              <a:tblGrid>
                <a:gridCol w="2468350">
                  <a:extLst>
                    <a:ext uri="{9D8B030D-6E8A-4147-A177-3AD203B41FA5}">
                      <a16:colId xmlns:a16="http://schemas.microsoft.com/office/drawing/2014/main" val="20000"/>
                    </a:ext>
                  </a:extLst>
                </a:gridCol>
                <a:gridCol w="2003150">
                  <a:extLst>
                    <a:ext uri="{9D8B030D-6E8A-4147-A177-3AD203B41FA5}">
                      <a16:colId xmlns:a16="http://schemas.microsoft.com/office/drawing/2014/main" val="20001"/>
                    </a:ext>
                  </a:extLst>
                </a:gridCol>
                <a:gridCol w="2003150">
                  <a:extLst>
                    <a:ext uri="{9D8B030D-6E8A-4147-A177-3AD203B41FA5}">
                      <a16:colId xmlns:a16="http://schemas.microsoft.com/office/drawing/2014/main" val="3476492661"/>
                    </a:ext>
                  </a:extLst>
                </a:gridCol>
                <a:gridCol w="2003150">
                  <a:extLst>
                    <a:ext uri="{9D8B030D-6E8A-4147-A177-3AD203B41FA5}">
                      <a16:colId xmlns:a16="http://schemas.microsoft.com/office/drawing/2014/main" val="2253922217"/>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mn-lt"/>
                          <a:ea typeface="Arial"/>
                          <a:cs typeface="Arial"/>
                          <a:sym typeface="Arial"/>
                        </a:rPr>
                        <a:t>Effort</a:t>
                      </a:r>
                      <a:r>
                        <a:rPr lang="es-ES" sz="1800" b="0" i="0" u="none" strike="noStrike" cap="none" dirty="0">
                          <a:solidFill>
                            <a:srgbClr val="FFFFFF"/>
                          </a:solidFill>
                          <a:latin typeface="+mn-lt"/>
                          <a:ea typeface="Arial"/>
                          <a:cs typeface="Arial"/>
                          <a:sym typeface="Arial"/>
                        </a:rPr>
                        <a:t> </a:t>
                      </a:r>
                      <a:r>
                        <a:rPr lang="es-ES" sz="1800" b="0" i="0" u="none" strike="noStrike" cap="none" dirty="0" err="1">
                          <a:solidFill>
                            <a:srgbClr val="FFFFFF"/>
                          </a:solidFill>
                          <a:latin typeface="+mn-lt"/>
                          <a:ea typeface="Arial"/>
                          <a:cs typeface="Arial"/>
                          <a:sym typeface="Arial"/>
                        </a:rPr>
                        <a:t>pour</a:t>
                      </a:r>
                      <a:r>
                        <a:rPr lang="es-ES" sz="1800" b="0" i="0" u="none" strike="noStrike" cap="none" dirty="0">
                          <a:solidFill>
                            <a:srgbClr val="FFFFFF"/>
                          </a:solidFill>
                          <a:latin typeface="+mn-lt"/>
                          <a:ea typeface="Arial"/>
                          <a:cs typeface="Arial"/>
                          <a:sym typeface="Arial"/>
                        </a:rPr>
                        <a:t> la capsule
</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    </a:t>
                      </a:r>
                      <a:r>
                        <a:rPr lang="es-ES" sz="1800" b="0" i="0" u="none" strike="noStrike" cap="none" dirty="0" err="1">
                          <a:solidFill>
                            <a:schemeClr val="tx1"/>
                          </a:solidFill>
                          <a:latin typeface="Arial"/>
                          <a:ea typeface="Arial"/>
                          <a:cs typeface="Arial"/>
                          <a:sym typeface="Arial"/>
                        </a:rPr>
                        <a:t>Contenu</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Arial"/>
                          <a:ea typeface="Arial"/>
                          <a:cs typeface="Arial"/>
                          <a:sym typeface="Arial"/>
                        </a:rPr>
                        <a:t>Exercices</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5   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mn-lt"/>
                          <a:ea typeface="Arial"/>
                          <a:cs typeface="Arial"/>
                          <a:sym typeface="Arial"/>
                        </a:rPr>
                        <a:t>Matériel</a:t>
                      </a:r>
                      <a:r>
                        <a:rPr lang="es-ES" sz="1800" b="0" i="0" u="none" strike="noStrike" cap="none" dirty="0">
                          <a:solidFill>
                            <a:schemeClr val="tx1"/>
                          </a:solidFill>
                          <a:latin typeface="+mn-lt"/>
                          <a:ea typeface="Arial"/>
                          <a:cs typeface="Arial"/>
                          <a:sym typeface="Arial"/>
                        </a:rPr>
                        <a:t> </a:t>
                      </a:r>
                      <a:r>
                        <a:rPr lang="es-ES" sz="1800" b="0" i="0" u="none" strike="noStrike" cap="none" dirty="0" err="1">
                          <a:solidFill>
                            <a:schemeClr val="tx1"/>
                          </a:solidFill>
                          <a:latin typeface="+mn-lt"/>
                          <a:ea typeface="Arial"/>
                          <a:cs typeface="Arial"/>
                          <a:sym typeface="Arial"/>
                        </a:rPr>
                        <a:t>suppl</a:t>
                      </a:r>
                      <a:r>
                        <a:rPr lang="es-ES" sz="1800" b="0" i="0" u="none" strike="noStrike" cap="none" dirty="0">
                          <a:solidFill>
                            <a:schemeClr val="tx1"/>
                          </a:solidFill>
                          <a:latin typeface="+mn-lt"/>
                          <a:ea typeface="Arial"/>
                          <a:cs typeface="Arial"/>
                          <a:sym typeface="Arial"/>
                        </a:rPr>
                        <a:t>.
</a:t>
                      </a:r>
                      <a:r>
                        <a:rPr lang="es-ES" sz="1800" b="0" i="0" u="none" strike="noStrike" cap="none" dirty="0">
                          <a:solidFill>
                            <a:srgbClr val="7F7F7F"/>
                          </a:solidFill>
                          <a:latin typeface="Arial"/>
                          <a:ea typeface="Arial"/>
                          <a:cs typeface="Arial"/>
                          <a:sym typeface="Arial"/>
                        </a:rPr>
                        <a:t>15   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557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180374"/>
            <a:ext cx="7354388" cy="1938952"/>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Qui sont les acteurs du côté de la demande ?
Quels intérêts ont-ils?
Conflits au sein de l’espace urbain
Qu’est-ce que les acteurs de la demande commandent?</a:t>
            </a:r>
            <a:endParaRPr lang="en-US" sz="2000" dirty="0"/>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1a. Qui sont les acteurs du côté de la demande ?</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338514"/>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Dans la capsule 1.2.1, les acteurs de la chaîne d’approvisionnement ont été catégorisés.</a:t>
            </a:r>
            <a:endParaRPr lang="it-IT" sz="1600" b="0" i="0" u="none" strike="noStrike" cap="none" dirty="0">
              <a:solidFill>
                <a:schemeClr val="dk1"/>
              </a:solidFill>
              <a:latin typeface="Arial"/>
              <a:ea typeface="Arial"/>
              <a:cs typeface="Arial"/>
              <a:sym typeface="Arial"/>
            </a:endParaRPr>
          </a:p>
        </p:txBody>
      </p:sp>
      <p:graphicFrame>
        <p:nvGraphicFramePr>
          <p:cNvPr id="7" name="Diagramma 6">
            <a:extLst>
              <a:ext uri="{FF2B5EF4-FFF2-40B4-BE49-F238E27FC236}">
                <a16:creationId xmlns:a16="http://schemas.microsoft.com/office/drawing/2014/main" id="{F4671F55-01D0-6BF0-1CB5-2E7314AFF77B}"/>
              </a:ext>
            </a:extLst>
          </p:cNvPr>
          <p:cNvGraphicFramePr/>
          <p:nvPr>
            <p:extLst>
              <p:ext uri="{D42A27DB-BD31-4B8C-83A1-F6EECF244321}">
                <p14:modId xmlns:p14="http://schemas.microsoft.com/office/powerpoint/2010/main" val="2271271044"/>
              </p:ext>
            </p:extLst>
          </p:nvPr>
        </p:nvGraphicFramePr>
        <p:xfrm>
          <a:off x="1480071" y="2395236"/>
          <a:ext cx="6019600" cy="266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71;p9">
            <a:extLst>
              <a:ext uri="{FF2B5EF4-FFF2-40B4-BE49-F238E27FC236}">
                <a16:creationId xmlns:a16="http://schemas.microsoft.com/office/drawing/2014/main" id="{DCD53689-35F9-7583-D384-C114534046F8}"/>
              </a:ext>
            </a:extLst>
          </p:cNvPr>
          <p:cNvSpPr/>
          <p:nvPr/>
        </p:nvSpPr>
        <p:spPr>
          <a:xfrm>
            <a:off x="1370892" y="5444954"/>
            <a:ext cx="6237957" cy="584735"/>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Dans cette capsule, nous nous concentrerons sur les destinataires du fret et des marchandises</a:t>
            </a:r>
            <a:endParaRPr lang="it-IT" sz="1600" b="0" i="0" u="none" strike="noStrike" cap="none" dirty="0">
              <a:solidFill>
                <a:schemeClr val="dk1"/>
              </a:solidFill>
              <a:latin typeface="Arial"/>
              <a:ea typeface="Arial"/>
              <a:cs typeface="Arial"/>
              <a:sym typeface="Arial"/>
            </a:endParaRPr>
          </a:p>
        </p:txBody>
      </p:sp>
      <p:sp>
        <p:nvSpPr>
          <p:cNvPr id="2" name="Freccia a destra 1">
            <a:extLst>
              <a:ext uri="{FF2B5EF4-FFF2-40B4-BE49-F238E27FC236}">
                <a16:creationId xmlns:a16="http://schemas.microsoft.com/office/drawing/2014/main" id="{8504ABC5-D0D8-E03F-FCBD-010BCF2122D2}"/>
              </a:ext>
            </a:extLst>
          </p:cNvPr>
          <p:cNvSpPr/>
          <p:nvPr/>
        </p:nvSpPr>
        <p:spPr>
          <a:xfrm rot="16200000">
            <a:off x="2154517" y="4922982"/>
            <a:ext cx="480291" cy="383039"/>
          </a:xfrm>
          <a:prstGeom prst="rightArrow">
            <a:avLst/>
          </a:prstGeom>
          <a:solidFill>
            <a:srgbClr val="18C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656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1b. Qui sont les acteurs du côté de la demande ?</a:t>
            </a:r>
            <a:endParaRPr sz="2400" b="0" i="0" u="none" strike="noStrike" cap="none" dirty="0">
              <a:solidFill>
                <a:schemeClr val="lt1"/>
              </a:solidFill>
              <a:latin typeface="Arial"/>
              <a:ea typeface="Arial"/>
              <a:cs typeface="Arial"/>
              <a:sym typeface="Arial"/>
            </a:endParaRPr>
          </a:p>
        </p:txBody>
      </p:sp>
      <p:sp>
        <p:nvSpPr>
          <p:cNvPr id="70" name="Google Shape;70;p9"/>
          <p:cNvSpPr txBox="1"/>
          <p:nvPr/>
        </p:nvSpPr>
        <p:spPr>
          <a:xfrm>
            <a:off x="306006" y="6212127"/>
            <a:ext cx="7981404" cy="307736"/>
          </a:xfrm>
          <a:prstGeom prst="rect">
            <a:avLst/>
          </a:prstGeom>
          <a:noFill/>
          <a:ln>
            <a:noFill/>
          </a:ln>
        </p:spPr>
        <p:txBody>
          <a:bodyPr spcFirstLastPara="1" wrap="square" lIns="91425" tIns="45700" rIns="91425" bIns="45700" anchor="t" anchorCtr="0">
            <a:spAutoFit/>
          </a:bodyPr>
          <a:lstStyle/>
          <a:p>
            <a:pPr lvl="0">
              <a:buSzPts val="1400"/>
            </a:pPr>
            <a:r>
              <a:rPr lang="es-ES" i="1" dirty="0" err="1"/>
              <a:t>Icônes</a:t>
            </a:r>
            <a:r>
              <a:rPr lang="es-ES" i="1" dirty="0"/>
              <a:t> de </a:t>
            </a:r>
            <a:r>
              <a:rPr lang="es-ES" sz="1400" b="0" i="1" u="none" strike="noStrike" cap="none" dirty="0">
                <a:solidFill>
                  <a:srgbClr val="000000"/>
                </a:solidFill>
                <a:latin typeface="Arial"/>
                <a:ea typeface="Arial"/>
                <a:cs typeface="Arial"/>
                <a:sym typeface="Arial"/>
                <a:hlinkClick r:id="rId3"/>
              </a:rPr>
              <a:t>https://www.flaticon.com/</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sp>
        <p:nvSpPr>
          <p:cNvPr id="71" name="Google Shape;71;p9"/>
          <p:cNvSpPr/>
          <p:nvPr/>
        </p:nvSpPr>
        <p:spPr>
          <a:xfrm>
            <a:off x="306006" y="1606684"/>
            <a:ext cx="8367731" cy="584735"/>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En matière de logistique, il existe plusieurs acteurs (parties prenantes) qui génèrent du trafic et de la demande </a:t>
            </a:r>
            <a:r>
              <a:rPr lang="fr-FR" sz="1600" b="1" dirty="0">
                <a:solidFill>
                  <a:srgbClr val="18C320"/>
                </a:solidFill>
              </a:rPr>
              <a:t>pour des services de livraison du dernier kilomètre</a:t>
            </a:r>
            <a:r>
              <a:rPr lang="fr-FR" sz="1600" dirty="0">
                <a:solidFill>
                  <a:schemeClr val="dk1"/>
                </a:solidFill>
              </a:rPr>
              <a:t>. Ce sont :</a:t>
            </a:r>
            <a:endParaRPr lang="it-IT" sz="1600" b="0" i="0" u="none" strike="noStrike" cap="none" dirty="0">
              <a:solidFill>
                <a:schemeClr val="dk1"/>
              </a:solidFill>
              <a:latin typeface="Arial"/>
              <a:ea typeface="Arial"/>
              <a:cs typeface="Arial"/>
              <a:sym typeface="Arial"/>
            </a:endParaRPr>
          </a:p>
        </p:txBody>
      </p:sp>
      <p:graphicFrame>
        <p:nvGraphicFramePr>
          <p:cNvPr id="3" name="Diagramma 2">
            <a:extLst>
              <a:ext uri="{FF2B5EF4-FFF2-40B4-BE49-F238E27FC236}">
                <a16:creationId xmlns:a16="http://schemas.microsoft.com/office/drawing/2014/main" id="{82B72191-6469-442D-AFCE-EC2573FFF63A}"/>
              </a:ext>
            </a:extLst>
          </p:cNvPr>
          <p:cNvGraphicFramePr/>
          <p:nvPr>
            <p:extLst>
              <p:ext uri="{D42A27DB-BD31-4B8C-83A1-F6EECF244321}">
                <p14:modId xmlns:p14="http://schemas.microsoft.com/office/powerpoint/2010/main" val="3502478126"/>
              </p:ext>
            </p:extLst>
          </p:nvPr>
        </p:nvGraphicFramePr>
        <p:xfrm>
          <a:off x="434108" y="2396806"/>
          <a:ext cx="8509997" cy="3625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2. </a:t>
            </a:r>
            <a:r>
              <a:rPr lang="es-ES" sz="2400" dirty="0" err="1">
                <a:solidFill>
                  <a:schemeClr val="lt1"/>
                </a:solidFill>
              </a:rPr>
              <a:t>Quels</a:t>
            </a:r>
            <a:r>
              <a:rPr lang="es-ES" sz="2400" dirty="0">
                <a:solidFill>
                  <a:schemeClr val="lt1"/>
                </a:solidFill>
              </a:rPr>
              <a:t> </a:t>
            </a:r>
            <a:r>
              <a:rPr lang="es-ES" sz="2400" dirty="0" err="1">
                <a:solidFill>
                  <a:schemeClr val="lt1"/>
                </a:solidFill>
              </a:rPr>
              <a:t>intérêts</a:t>
            </a:r>
            <a:r>
              <a:rPr lang="es-ES" sz="2400" dirty="0">
                <a:solidFill>
                  <a:schemeClr val="lt1"/>
                </a:solidFill>
              </a:rPr>
              <a:t> </a:t>
            </a:r>
            <a:r>
              <a:rPr lang="es-ES" sz="2400" dirty="0" err="1">
                <a:solidFill>
                  <a:schemeClr val="lt1"/>
                </a:solidFill>
              </a:rPr>
              <a:t>ont-ils</a:t>
            </a:r>
            <a:r>
              <a:rPr lang="es-ES" sz="2400" dirty="0">
                <a:solidFill>
                  <a:schemeClr val="lt1"/>
                </a:solidFill>
              </a:rPr>
              <a:t>?</a:t>
            </a:r>
            <a:endParaRPr sz="2400" b="0" i="0" u="none" strike="noStrike" cap="none" dirty="0">
              <a:solidFill>
                <a:schemeClr val="lt1"/>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F90ABCA9-9FEF-44BA-B978-41A09C5923BE}"/>
              </a:ext>
            </a:extLst>
          </p:cNvPr>
          <p:cNvGraphicFramePr/>
          <p:nvPr>
            <p:extLst>
              <p:ext uri="{D42A27DB-BD31-4B8C-83A1-F6EECF244321}">
                <p14:modId xmlns:p14="http://schemas.microsoft.com/office/powerpoint/2010/main" val="3568039367"/>
              </p:ext>
            </p:extLst>
          </p:nvPr>
        </p:nvGraphicFramePr>
        <p:xfrm>
          <a:off x="711200" y="1603020"/>
          <a:ext cx="6964218" cy="505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a:extLst>
              <a:ext uri="{FF2B5EF4-FFF2-40B4-BE49-F238E27FC236}">
                <a16:creationId xmlns:a16="http://schemas.microsoft.com/office/drawing/2014/main" id="{9F9C9E12-E394-6517-D3BB-A742DBF877D6}"/>
              </a:ext>
            </a:extLst>
          </p:cNvPr>
          <p:cNvSpPr txBox="1"/>
          <p:nvPr/>
        </p:nvSpPr>
        <p:spPr>
          <a:xfrm rot="499625">
            <a:off x="6288080" y="1276370"/>
            <a:ext cx="2601902" cy="2554545"/>
          </a:xfrm>
          <a:prstGeom prst="rect">
            <a:avLst/>
          </a:prstGeom>
          <a:ln>
            <a:solidFill>
              <a:srgbClr val="18C32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4000" dirty="0"/>
              <a:t>Des intérêts très différents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3a. Conflits au sein de l’espace urbain</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8367731" cy="4031833"/>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Des conflits entre les différents intérêts des parties prenantes surgissent inévitablement, en particulier entre les résidents et les opérateurs de transport dans les zones urbaines, et les autorités publiques interviennent fréquemment pour tenter d’équilibrer les intérêts des deux groupes de parties prenantes.
Il existe également un conflit inhérent entre les résidents et les touristes/visiteurs en tant que consommateurs, qui veulent que les marchandises soient disponibles dans les magasins, et les mêmes parties prenantes qui considèrent les mouvements de marchandises routières dans les zones urbaines comme une « nuisance » parce qu’ils créent des embouteillages, du bruit et de la pollution de l’environnement et sont également considérés comme intimidants.
Le fait que les utilisateurs du transport personnel de passagers soient également des résidents ayant un vote aux élections locales, alors que les opérateurs de transport de marchandises n’ont généralement pas une telle influence politique directe, signifie que le trafic de marchandises est plus susceptible d’être réglementé par les autorités municipales que le trafic de passagers.
Il y a un dicton qui dit « Le fret ne vote pas »</a:t>
            </a:r>
            <a:endParaRPr sz="1400" b="0" i="0" u="none" strike="noStrike" cap="none" dirty="0">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3b. Conflits au sein de l’espace urbain</a:t>
            </a:r>
            <a:endParaRPr lang="fr-F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3669037" cy="4031833"/>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Comme les centres-villes connaissent souvent une concentration de l’activité commerciale et que ces zones sont de plus en plus piétonnes pour créer un environnement attrayant pour le shopping, </a:t>
            </a:r>
            <a:r>
              <a:rPr lang="fr-FR" sz="1600" b="1" dirty="0">
                <a:solidFill>
                  <a:srgbClr val="18C320"/>
                </a:solidFill>
              </a:rPr>
              <a:t>il est nécessaire d’éviter l’interférence entre les opérations de chargement et de déchargement et les piétons lorsque les magasins sont ouverts</a:t>
            </a:r>
            <a:r>
              <a:rPr lang="fr-FR" sz="1600" dirty="0">
                <a:solidFill>
                  <a:schemeClr val="dk1"/>
                </a:solidFill>
              </a:rPr>
              <a:t>.
Des problèmes similaires se produisent dans les centres-villes historiques où il y a une forte concentration de touristes.</a:t>
            </a:r>
            <a:endParaRPr sz="1400" b="0" i="0" u="none" strike="noStrike" cap="none" dirty="0">
              <a:solidFill>
                <a:srgbClr val="000000"/>
              </a:solidFill>
              <a:latin typeface="Arial"/>
              <a:ea typeface="Arial"/>
              <a:cs typeface="Arial"/>
              <a:sym typeface="Arial"/>
            </a:endParaRPr>
          </a:p>
        </p:txBody>
      </p:sp>
      <p:pic>
        <p:nvPicPr>
          <p:cNvPr id="5" name="Segnaposto contenuto 6">
            <a:extLst>
              <a:ext uri="{FF2B5EF4-FFF2-40B4-BE49-F238E27FC236}">
                <a16:creationId xmlns:a16="http://schemas.microsoft.com/office/drawing/2014/main" id="{89CCBF28-04AF-4369-A4C2-6C514D26E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516" y="1929637"/>
            <a:ext cx="4745115" cy="3558836"/>
          </a:xfrm>
          <a:prstGeom prst="rect">
            <a:avLst/>
          </a:prstGeom>
        </p:spPr>
      </p:pic>
      <p:sp>
        <p:nvSpPr>
          <p:cNvPr id="6" name="Google Shape;101;g10b78f225a7_0_15">
            <a:extLst>
              <a:ext uri="{FF2B5EF4-FFF2-40B4-BE49-F238E27FC236}">
                <a16:creationId xmlns:a16="http://schemas.microsoft.com/office/drawing/2014/main" id="{648969AC-2A2C-4C80-8545-15EB156469EA}"/>
              </a:ext>
            </a:extLst>
          </p:cNvPr>
          <p:cNvSpPr txBox="1"/>
          <p:nvPr/>
        </p:nvSpPr>
        <p:spPr>
          <a:xfrm>
            <a:off x="3988105" y="5696432"/>
            <a:ext cx="4807525" cy="738623"/>
          </a:xfrm>
          <a:prstGeom prst="rect">
            <a:avLst/>
          </a:prstGeom>
          <a:noFill/>
          <a:ln>
            <a:noFill/>
          </a:ln>
        </p:spPr>
        <p:txBody>
          <a:bodyPr spcFirstLastPara="1" wrap="square" lIns="91425" tIns="45700" rIns="91425" bIns="45700" anchor="t" anchorCtr="0">
            <a:spAutoFit/>
          </a:bodyPr>
          <a:lstStyle/>
          <a:p>
            <a:pPr lvl="0">
              <a:buSzPts val="1400"/>
            </a:pPr>
            <a:r>
              <a:rPr lang="fr-FR" i="1" dirty="0"/>
              <a:t>Photo d’ITL, en train de jouer un camion en stationnement illégal dans un quartier historique du centre-ville de Bologne</a:t>
            </a:r>
            <a:endParaRPr sz="1400" b="0" i="1" u="none" strike="noStrike" cap="none" dirty="0">
              <a:solidFill>
                <a:srgbClr val="000000"/>
              </a:solidFill>
              <a:latin typeface="Arial"/>
              <a:ea typeface="Arial"/>
              <a:cs typeface="Arial"/>
              <a:sym typeface="Arial"/>
            </a:endParaRPr>
          </a:p>
        </p:txBody>
      </p:sp>
      <p:sp>
        <p:nvSpPr>
          <p:cNvPr id="2" name="Rettangolo 1">
            <a:extLst>
              <a:ext uri="{FF2B5EF4-FFF2-40B4-BE49-F238E27FC236}">
                <a16:creationId xmlns:a16="http://schemas.microsoft.com/office/drawing/2014/main" id="{B1FEC196-2D5B-45BD-A317-4C17452398CA}"/>
              </a:ext>
            </a:extLst>
          </p:cNvPr>
          <p:cNvSpPr/>
          <p:nvPr/>
        </p:nvSpPr>
        <p:spPr>
          <a:xfrm>
            <a:off x="7878618" y="4636655"/>
            <a:ext cx="498764" cy="1200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8A7CA57-BEA0-4502-9B21-770ABC63943E}"/>
              </a:ext>
            </a:extLst>
          </p:cNvPr>
          <p:cNvSpPr/>
          <p:nvPr/>
        </p:nvSpPr>
        <p:spPr>
          <a:xfrm>
            <a:off x="6797531" y="4428837"/>
            <a:ext cx="175924" cy="1062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EE698473-4AD8-4EF5-A8C5-DBC0B8FF9342}"/>
              </a:ext>
            </a:extLst>
          </p:cNvPr>
          <p:cNvSpPr/>
          <p:nvPr/>
        </p:nvSpPr>
        <p:spPr>
          <a:xfrm>
            <a:off x="7315200" y="4276436"/>
            <a:ext cx="1237673" cy="1161813"/>
          </a:xfrm>
          <a:prstGeom prst="ellipse">
            <a:avLst/>
          </a:prstGeom>
          <a:no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77032"/>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413</TotalTime>
  <Words>1586</Words>
  <Application>Microsoft Office PowerPoint</Application>
  <PresentationFormat>Affichage à l'écran (4:3)</PresentationFormat>
  <Paragraphs>136</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Emilie DE MIGUEL</cp:lastModifiedBy>
  <cp:revision>16</cp:revision>
  <dcterms:created xsi:type="dcterms:W3CDTF">2016-11-18T09:55:38Z</dcterms:created>
  <dcterms:modified xsi:type="dcterms:W3CDTF">2023-03-10T12:23:05Z</dcterms:modified>
</cp:coreProperties>
</file>