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77" r:id="rId4"/>
    <p:sldId id="259" r:id="rId5"/>
    <p:sldId id="260" r:id="rId6"/>
    <p:sldId id="270" r:id="rId7"/>
    <p:sldId id="268" r:id="rId8"/>
    <p:sldId id="261" r:id="rId9"/>
    <p:sldId id="265" r:id="rId10"/>
    <p:sldId id="267" r:id="rId11"/>
    <p:sldId id="262" r:id="rId12"/>
    <p:sldId id="269" r:id="rId13"/>
    <p:sldId id="271" r:id="rId14"/>
    <p:sldId id="272" r:id="rId15"/>
    <p:sldId id="273" r:id="rId16"/>
    <p:sldId id="275" r:id="rId17"/>
    <p:sldId id="264"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656BB-8F22-47A0-A63E-50F90176E892}" v="571" dt="2022-06-16T13:04:01.438"/>
  </p1510:revLst>
</p1510:revInfo>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8EFC3-8905-4C20-99B6-4D4A15F6B1B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3A12B1CF-0359-4898-90B4-6FAA7378FB03}">
      <dgm:prSet phldrT="[Testo]"/>
      <dgm:spPr/>
      <dgm:t>
        <a:bodyPr/>
        <a:lstStyle/>
        <a:p>
          <a:pPr>
            <a:buFont typeface="Arial" panose="020B0604020202020204" pitchFamily="34" charset="0"/>
            <a:buChar char="•"/>
          </a:pPr>
          <a:r>
            <a:rPr lang="it-IT" b="0" i="0" u="none" strike="noStrike" cap="none" dirty="0">
              <a:latin typeface="Arial"/>
              <a:ea typeface="Arial"/>
              <a:cs typeface="Arial"/>
              <a:sym typeface="Arial"/>
            </a:rPr>
            <a:t>administration régionale</a:t>
          </a:r>
          <a:endParaRPr lang="it-IT" dirty="0"/>
        </a:p>
      </dgm:t>
    </dgm:pt>
    <dgm:pt modelId="{07DA17F3-72E2-4FCA-BE5A-8067CBC9E800}" type="parTrans" cxnId="{A368B57E-02B4-4DF4-8C5B-2B31D53D1E8A}">
      <dgm:prSet/>
      <dgm:spPr/>
      <dgm:t>
        <a:bodyPr/>
        <a:lstStyle/>
        <a:p>
          <a:endParaRPr lang="it-IT"/>
        </a:p>
      </dgm:t>
    </dgm:pt>
    <dgm:pt modelId="{62CB94CD-AAA1-4D99-8FD2-119119214B4A}" type="sibTrans" cxnId="{A368B57E-02B4-4DF4-8C5B-2B31D53D1E8A}">
      <dgm:prSet/>
      <dgm:spPr/>
      <dgm:t>
        <a:bodyPr/>
        <a:lstStyle/>
        <a:p>
          <a:endParaRPr lang="it-IT"/>
        </a:p>
      </dgm:t>
    </dgm:pt>
    <dgm:pt modelId="{33C2CE91-47C9-411C-B10A-110E80AD63E9}">
      <dgm:prSet/>
      <dgm:spPr/>
      <dgm:t>
        <a:bodyPr/>
        <a:lstStyle/>
        <a:p>
          <a:r>
            <a:rPr lang="it-IT" b="0" i="0" u="none" strike="noStrike" cap="none" dirty="0">
              <a:latin typeface="Arial"/>
              <a:ea typeface="Arial"/>
              <a:cs typeface="Arial"/>
              <a:sym typeface="Arial"/>
            </a:rPr>
            <a:t>municipalité</a:t>
          </a:r>
        </a:p>
      </dgm:t>
    </dgm:pt>
    <dgm:pt modelId="{C55991EA-833C-471B-A523-F939DED5F41D}" type="parTrans" cxnId="{240D82A1-314B-41C8-8928-A3E2AED3590F}">
      <dgm:prSet/>
      <dgm:spPr/>
      <dgm:t>
        <a:bodyPr/>
        <a:lstStyle/>
        <a:p>
          <a:endParaRPr lang="it-IT"/>
        </a:p>
      </dgm:t>
    </dgm:pt>
    <dgm:pt modelId="{FD73610A-C8EB-423D-8C8E-24DF6D997881}" type="sibTrans" cxnId="{240D82A1-314B-41C8-8928-A3E2AED3590F}">
      <dgm:prSet/>
      <dgm:spPr/>
      <dgm:t>
        <a:bodyPr/>
        <a:lstStyle/>
        <a:p>
          <a:endParaRPr lang="it-IT"/>
        </a:p>
      </dgm:t>
    </dgm:pt>
    <dgm:pt modelId="{56BF8893-2851-458E-9450-7D125DB2D9BD}">
      <dgm:prSet/>
      <dgm:spPr/>
      <dgm:t>
        <a:bodyPr/>
        <a:lstStyle/>
        <a:p>
          <a:r>
            <a:rPr lang="it-IT" b="0" i="0" u="none" strike="noStrike" cap="none" dirty="0">
              <a:latin typeface="Arial"/>
              <a:ea typeface="Arial"/>
              <a:cs typeface="Arial"/>
              <a:sym typeface="Arial"/>
            </a:rPr>
            <a:t>commune</a:t>
          </a:r>
        </a:p>
      </dgm:t>
    </dgm:pt>
    <dgm:pt modelId="{D90D325F-34C0-4780-93F1-A6E124FC4E71}" type="parTrans" cxnId="{649D9EB4-793D-45B2-8CC5-6E6A0B374613}">
      <dgm:prSet/>
      <dgm:spPr/>
      <dgm:t>
        <a:bodyPr/>
        <a:lstStyle/>
        <a:p>
          <a:endParaRPr lang="it-IT"/>
        </a:p>
      </dgm:t>
    </dgm:pt>
    <dgm:pt modelId="{1A90D236-38B9-46E1-A26A-F7E58C2B6314}" type="sibTrans" cxnId="{649D9EB4-793D-45B2-8CC5-6E6A0B374613}">
      <dgm:prSet/>
      <dgm:spPr/>
      <dgm:t>
        <a:bodyPr/>
        <a:lstStyle/>
        <a:p>
          <a:endParaRPr lang="it-IT"/>
        </a:p>
      </dgm:t>
    </dgm:pt>
    <dgm:pt modelId="{5820AB3E-AB99-4BBA-AD07-29A7ED4DA091}">
      <dgm:prSet/>
      <dgm:spPr/>
      <dgm:t>
        <a:bodyPr/>
        <a:lstStyle/>
        <a:p>
          <a:r>
            <a:rPr lang="it-IT" b="0" i="0" u="none" strike="noStrike" cap="none" dirty="0">
              <a:latin typeface="Arial"/>
              <a:ea typeface="Arial"/>
              <a:cs typeface="Arial"/>
              <a:sym typeface="Arial"/>
            </a:rPr>
            <a:t>administration locale</a:t>
          </a:r>
        </a:p>
      </dgm:t>
    </dgm:pt>
    <dgm:pt modelId="{EE838AB2-C0E1-4F4D-A779-AC9EB700C405}" type="parTrans" cxnId="{1F2DD450-A28F-4AEB-8765-4853F4AA1417}">
      <dgm:prSet/>
      <dgm:spPr/>
      <dgm:t>
        <a:bodyPr/>
        <a:lstStyle/>
        <a:p>
          <a:endParaRPr lang="it-IT"/>
        </a:p>
      </dgm:t>
    </dgm:pt>
    <dgm:pt modelId="{2FD17869-3B96-43A9-88AE-28CFB8A4D010}" type="sibTrans" cxnId="{1F2DD450-A28F-4AEB-8765-4853F4AA1417}">
      <dgm:prSet/>
      <dgm:spPr/>
      <dgm:t>
        <a:bodyPr/>
        <a:lstStyle/>
        <a:p>
          <a:endParaRPr lang="it-IT"/>
        </a:p>
      </dgm:t>
    </dgm:pt>
    <dgm:pt modelId="{4A0A47EB-0653-4661-A231-9A5C9667515C}">
      <dgm:prSet/>
      <dgm:spPr/>
      <dgm:t>
        <a:bodyPr/>
        <a:lstStyle/>
        <a:p>
          <a:r>
            <a:rPr lang="it-IT" b="0" i="0" u="none" strike="noStrike" cap="none" dirty="0">
              <a:latin typeface="Arial"/>
              <a:ea typeface="Arial"/>
              <a:cs typeface="Arial"/>
              <a:sym typeface="Arial"/>
            </a:rPr>
            <a:t>quartier</a:t>
          </a:r>
        </a:p>
      </dgm:t>
    </dgm:pt>
    <dgm:pt modelId="{5A3E1F10-6B94-4597-BDAF-0A6B08B64AAE}" type="parTrans" cxnId="{0D825569-3668-4F9C-A3A6-38C5AC3B2564}">
      <dgm:prSet/>
      <dgm:spPr/>
      <dgm:t>
        <a:bodyPr/>
        <a:lstStyle/>
        <a:p>
          <a:endParaRPr lang="it-IT"/>
        </a:p>
      </dgm:t>
    </dgm:pt>
    <dgm:pt modelId="{FAA2D117-4499-4CA7-9269-209593B6B95A}" type="sibTrans" cxnId="{0D825569-3668-4F9C-A3A6-38C5AC3B2564}">
      <dgm:prSet/>
      <dgm:spPr/>
      <dgm:t>
        <a:bodyPr/>
        <a:lstStyle/>
        <a:p>
          <a:endParaRPr lang="it-IT"/>
        </a:p>
      </dgm:t>
    </dgm:pt>
    <dgm:pt modelId="{9C07F4AA-96D5-43DD-870C-D0832F870577}">
      <dgm:prSet/>
      <dgm:spPr/>
      <dgm:t>
        <a:bodyPr/>
        <a:lstStyle/>
        <a:p>
          <a:r>
            <a:rPr lang="it-IT" b="0" i="0" u="none" strike="noStrike" cap="none" dirty="0">
              <a:latin typeface="Arial"/>
              <a:ea typeface="Arial"/>
              <a:cs typeface="Arial"/>
              <a:sym typeface="Arial"/>
            </a:rPr>
            <a:t>ville</a:t>
          </a:r>
        </a:p>
      </dgm:t>
    </dgm:pt>
    <dgm:pt modelId="{64F531FD-D895-46C4-93B8-EFC7B18C3079}" type="parTrans" cxnId="{776545F1-1AEA-4945-8CC5-231707FEC416}">
      <dgm:prSet/>
      <dgm:spPr/>
      <dgm:t>
        <a:bodyPr/>
        <a:lstStyle/>
        <a:p>
          <a:endParaRPr lang="it-IT"/>
        </a:p>
      </dgm:t>
    </dgm:pt>
    <dgm:pt modelId="{E909D150-C74A-430B-8CD1-EE2D4A206731}" type="sibTrans" cxnId="{776545F1-1AEA-4945-8CC5-231707FEC416}">
      <dgm:prSet/>
      <dgm:spPr/>
      <dgm:t>
        <a:bodyPr/>
        <a:lstStyle/>
        <a:p>
          <a:endParaRPr lang="it-IT"/>
        </a:p>
      </dgm:t>
    </dgm:pt>
    <dgm:pt modelId="{40AD0183-E55E-4C4E-B5BB-58399433E006}">
      <dgm:prSet/>
      <dgm:spPr/>
      <dgm:t>
        <a:bodyPr/>
        <a:lstStyle/>
        <a:p>
          <a:r>
            <a:rPr lang="it-IT" b="0" i="0" u="none" strike="noStrike" cap="none" dirty="0">
              <a:latin typeface="Arial"/>
              <a:ea typeface="Arial"/>
              <a:cs typeface="Arial"/>
              <a:sym typeface="Arial"/>
            </a:rPr>
            <a:t>Villes</a:t>
          </a:r>
        </a:p>
      </dgm:t>
    </dgm:pt>
    <dgm:pt modelId="{523B4B4E-67D9-4841-BABC-6497355201EF}" type="parTrans" cxnId="{C360D8F5-0E85-4854-9DA2-B4BCA0E39D8D}">
      <dgm:prSet/>
      <dgm:spPr/>
      <dgm:t>
        <a:bodyPr/>
        <a:lstStyle/>
        <a:p>
          <a:endParaRPr lang="it-IT"/>
        </a:p>
      </dgm:t>
    </dgm:pt>
    <dgm:pt modelId="{88DAF8F8-BB1C-4CFA-B792-238FD5510231}" type="sibTrans" cxnId="{C360D8F5-0E85-4854-9DA2-B4BCA0E39D8D}">
      <dgm:prSet/>
      <dgm:spPr/>
      <dgm:t>
        <a:bodyPr/>
        <a:lstStyle/>
        <a:p>
          <a:endParaRPr lang="it-IT"/>
        </a:p>
      </dgm:t>
    </dgm:pt>
    <dgm:pt modelId="{72DB9A18-064E-4487-A7D8-91EDF8D68F7C}">
      <dgm:prSet/>
      <dgm:spPr/>
      <dgm:t>
        <a:bodyPr/>
        <a:lstStyle/>
        <a:p>
          <a:r>
            <a:rPr lang="it-IT" b="0" i="0" u="none" strike="noStrike" cap="none" dirty="0">
              <a:latin typeface="Arial"/>
              <a:ea typeface="Arial"/>
              <a:cs typeface="Arial"/>
              <a:sym typeface="Arial"/>
            </a:rPr>
            <a:t>…Autre chose</a:t>
          </a:r>
        </a:p>
      </dgm:t>
    </dgm:pt>
    <dgm:pt modelId="{9744912C-86A9-4AC3-BA54-B5F59ED251F5}" type="parTrans" cxnId="{ED2BEAF6-B6FE-4D1B-BC43-E85DA6466DA4}">
      <dgm:prSet/>
      <dgm:spPr/>
      <dgm:t>
        <a:bodyPr/>
        <a:lstStyle/>
        <a:p>
          <a:endParaRPr lang="it-IT"/>
        </a:p>
      </dgm:t>
    </dgm:pt>
    <dgm:pt modelId="{65A8C126-48DF-423F-B862-9EF21FFE85A7}" type="sibTrans" cxnId="{ED2BEAF6-B6FE-4D1B-BC43-E85DA6466DA4}">
      <dgm:prSet/>
      <dgm:spPr/>
      <dgm:t>
        <a:bodyPr/>
        <a:lstStyle/>
        <a:p>
          <a:endParaRPr lang="it-IT"/>
        </a:p>
      </dgm:t>
    </dgm:pt>
    <dgm:pt modelId="{01933B10-01DB-488B-8A91-1CDF16C14273}" type="pres">
      <dgm:prSet presAssocID="{40C8EFC3-8905-4C20-99B6-4D4A15F6B1B6}" presName="diagram" presStyleCnt="0">
        <dgm:presLayoutVars>
          <dgm:dir/>
          <dgm:resizeHandles val="exact"/>
        </dgm:presLayoutVars>
      </dgm:prSet>
      <dgm:spPr/>
    </dgm:pt>
    <dgm:pt modelId="{2FEA7339-A98A-4B60-885E-C35D257F3F35}" type="pres">
      <dgm:prSet presAssocID="{3A12B1CF-0359-4898-90B4-6FAA7378FB03}" presName="node" presStyleLbl="node1" presStyleIdx="0" presStyleCnt="8">
        <dgm:presLayoutVars>
          <dgm:bulletEnabled val="1"/>
        </dgm:presLayoutVars>
      </dgm:prSet>
      <dgm:spPr/>
    </dgm:pt>
    <dgm:pt modelId="{F903EB67-7B2A-4B9F-AAD2-CC7364CCEBFA}" type="pres">
      <dgm:prSet presAssocID="{62CB94CD-AAA1-4D99-8FD2-119119214B4A}" presName="sibTrans" presStyleCnt="0"/>
      <dgm:spPr/>
    </dgm:pt>
    <dgm:pt modelId="{8F5015C3-424A-4692-8252-9C5FAE7D9531}" type="pres">
      <dgm:prSet presAssocID="{33C2CE91-47C9-411C-B10A-110E80AD63E9}" presName="node" presStyleLbl="node1" presStyleIdx="1" presStyleCnt="8">
        <dgm:presLayoutVars>
          <dgm:bulletEnabled val="1"/>
        </dgm:presLayoutVars>
      </dgm:prSet>
      <dgm:spPr/>
    </dgm:pt>
    <dgm:pt modelId="{0806BBF7-C45F-45DE-B155-39256830883D}" type="pres">
      <dgm:prSet presAssocID="{FD73610A-C8EB-423D-8C8E-24DF6D997881}" presName="sibTrans" presStyleCnt="0"/>
      <dgm:spPr/>
    </dgm:pt>
    <dgm:pt modelId="{BEDCEF23-FD0E-4B1E-83AF-3415AF8C729E}" type="pres">
      <dgm:prSet presAssocID="{56BF8893-2851-458E-9450-7D125DB2D9BD}" presName="node" presStyleLbl="node1" presStyleIdx="2" presStyleCnt="8">
        <dgm:presLayoutVars>
          <dgm:bulletEnabled val="1"/>
        </dgm:presLayoutVars>
      </dgm:prSet>
      <dgm:spPr/>
    </dgm:pt>
    <dgm:pt modelId="{E4CEE477-0A07-4A32-B101-FDB7F33189CF}" type="pres">
      <dgm:prSet presAssocID="{1A90D236-38B9-46E1-A26A-F7E58C2B6314}" presName="sibTrans" presStyleCnt="0"/>
      <dgm:spPr/>
    </dgm:pt>
    <dgm:pt modelId="{C035A225-FE8C-4B9F-8B63-7D883976BFD5}" type="pres">
      <dgm:prSet presAssocID="{5820AB3E-AB99-4BBA-AD07-29A7ED4DA091}" presName="node" presStyleLbl="node1" presStyleIdx="3" presStyleCnt="8">
        <dgm:presLayoutVars>
          <dgm:bulletEnabled val="1"/>
        </dgm:presLayoutVars>
      </dgm:prSet>
      <dgm:spPr/>
    </dgm:pt>
    <dgm:pt modelId="{B9A31CE5-B87C-4DF2-8E2F-110041DBF8DD}" type="pres">
      <dgm:prSet presAssocID="{2FD17869-3B96-43A9-88AE-28CFB8A4D010}" presName="sibTrans" presStyleCnt="0"/>
      <dgm:spPr/>
    </dgm:pt>
    <dgm:pt modelId="{65A16D39-EA93-4C31-B005-31B3B249A542}" type="pres">
      <dgm:prSet presAssocID="{4A0A47EB-0653-4661-A231-9A5C9667515C}" presName="node" presStyleLbl="node1" presStyleIdx="4" presStyleCnt="8">
        <dgm:presLayoutVars>
          <dgm:bulletEnabled val="1"/>
        </dgm:presLayoutVars>
      </dgm:prSet>
      <dgm:spPr/>
    </dgm:pt>
    <dgm:pt modelId="{1E7BD4D6-7041-429B-82E3-F748F523F2EF}" type="pres">
      <dgm:prSet presAssocID="{FAA2D117-4499-4CA7-9269-209593B6B95A}" presName="sibTrans" presStyleCnt="0"/>
      <dgm:spPr/>
    </dgm:pt>
    <dgm:pt modelId="{50C84EE3-4BE9-4001-BED3-4DB486614FDF}" type="pres">
      <dgm:prSet presAssocID="{9C07F4AA-96D5-43DD-870C-D0832F870577}" presName="node" presStyleLbl="node1" presStyleIdx="5" presStyleCnt="8">
        <dgm:presLayoutVars>
          <dgm:bulletEnabled val="1"/>
        </dgm:presLayoutVars>
      </dgm:prSet>
      <dgm:spPr/>
    </dgm:pt>
    <dgm:pt modelId="{59CEEF2B-42AE-4AEF-A582-0AA6E49E0194}" type="pres">
      <dgm:prSet presAssocID="{E909D150-C74A-430B-8CD1-EE2D4A206731}" presName="sibTrans" presStyleCnt="0"/>
      <dgm:spPr/>
    </dgm:pt>
    <dgm:pt modelId="{1B60F04C-1377-480F-BC20-A1CE6D6AAD87}" type="pres">
      <dgm:prSet presAssocID="{40AD0183-E55E-4C4E-B5BB-58399433E006}" presName="node" presStyleLbl="node1" presStyleIdx="6" presStyleCnt="8">
        <dgm:presLayoutVars>
          <dgm:bulletEnabled val="1"/>
        </dgm:presLayoutVars>
      </dgm:prSet>
      <dgm:spPr/>
    </dgm:pt>
    <dgm:pt modelId="{4CF46EC3-8D79-40EE-ACAD-6C56114655E3}" type="pres">
      <dgm:prSet presAssocID="{88DAF8F8-BB1C-4CFA-B792-238FD5510231}" presName="sibTrans" presStyleCnt="0"/>
      <dgm:spPr/>
    </dgm:pt>
    <dgm:pt modelId="{A2FC541F-90D7-40AF-B5B4-1A24D9F8C8CD}" type="pres">
      <dgm:prSet presAssocID="{72DB9A18-064E-4487-A7D8-91EDF8D68F7C}" presName="node" presStyleLbl="node1" presStyleIdx="7" presStyleCnt="8">
        <dgm:presLayoutVars>
          <dgm:bulletEnabled val="1"/>
        </dgm:presLayoutVars>
      </dgm:prSet>
      <dgm:spPr/>
    </dgm:pt>
  </dgm:ptLst>
  <dgm:cxnLst>
    <dgm:cxn modelId="{1F520242-1B14-44C7-BC41-8CBF56FFDF4A}" type="presOf" srcId="{3A12B1CF-0359-4898-90B4-6FAA7378FB03}" destId="{2FEA7339-A98A-4B60-885E-C35D257F3F35}" srcOrd="0" destOrd="0" presId="urn:microsoft.com/office/officeart/2005/8/layout/default"/>
    <dgm:cxn modelId="{0D825569-3668-4F9C-A3A6-38C5AC3B2564}" srcId="{40C8EFC3-8905-4C20-99B6-4D4A15F6B1B6}" destId="{4A0A47EB-0653-4661-A231-9A5C9667515C}" srcOrd="4" destOrd="0" parTransId="{5A3E1F10-6B94-4597-BDAF-0A6B08B64AAE}" sibTransId="{FAA2D117-4499-4CA7-9269-209593B6B95A}"/>
    <dgm:cxn modelId="{1F2DD450-A28F-4AEB-8765-4853F4AA1417}" srcId="{40C8EFC3-8905-4C20-99B6-4D4A15F6B1B6}" destId="{5820AB3E-AB99-4BBA-AD07-29A7ED4DA091}" srcOrd="3" destOrd="0" parTransId="{EE838AB2-C0E1-4F4D-A779-AC9EB700C405}" sibTransId="{2FD17869-3B96-43A9-88AE-28CFB8A4D010}"/>
    <dgm:cxn modelId="{A368B57E-02B4-4DF4-8C5B-2B31D53D1E8A}" srcId="{40C8EFC3-8905-4C20-99B6-4D4A15F6B1B6}" destId="{3A12B1CF-0359-4898-90B4-6FAA7378FB03}" srcOrd="0" destOrd="0" parTransId="{07DA17F3-72E2-4FCA-BE5A-8067CBC9E800}" sibTransId="{62CB94CD-AAA1-4D99-8FD2-119119214B4A}"/>
    <dgm:cxn modelId="{C7933181-D0DB-4847-AE5A-6DC8A7BABAC3}" type="presOf" srcId="{40AD0183-E55E-4C4E-B5BB-58399433E006}" destId="{1B60F04C-1377-480F-BC20-A1CE6D6AAD87}" srcOrd="0" destOrd="0" presId="urn:microsoft.com/office/officeart/2005/8/layout/default"/>
    <dgm:cxn modelId="{3EA4E88B-452B-4FAF-BEE6-4F174830F4DD}" type="presOf" srcId="{9C07F4AA-96D5-43DD-870C-D0832F870577}" destId="{50C84EE3-4BE9-4001-BED3-4DB486614FDF}" srcOrd="0" destOrd="0" presId="urn:microsoft.com/office/officeart/2005/8/layout/default"/>
    <dgm:cxn modelId="{240D82A1-314B-41C8-8928-A3E2AED3590F}" srcId="{40C8EFC3-8905-4C20-99B6-4D4A15F6B1B6}" destId="{33C2CE91-47C9-411C-B10A-110E80AD63E9}" srcOrd="1" destOrd="0" parTransId="{C55991EA-833C-471B-A523-F939DED5F41D}" sibTransId="{FD73610A-C8EB-423D-8C8E-24DF6D997881}"/>
    <dgm:cxn modelId="{163B65A7-A556-4A54-ABA1-AE8D0EA0F531}" type="presOf" srcId="{56BF8893-2851-458E-9450-7D125DB2D9BD}" destId="{BEDCEF23-FD0E-4B1E-83AF-3415AF8C729E}" srcOrd="0" destOrd="0" presId="urn:microsoft.com/office/officeart/2005/8/layout/default"/>
    <dgm:cxn modelId="{649D9EB4-793D-45B2-8CC5-6E6A0B374613}" srcId="{40C8EFC3-8905-4C20-99B6-4D4A15F6B1B6}" destId="{56BF8893-2851-458E-9450-7D125DB2D9BD}" srcOrd="2" destOrd="0" parTransId="{D90D325F-34C0-4780-93F1-A6E124FC4E71}" sibTransId="{1A90D236-38B9-46E1-A26A-F7E58C2B6314}"/>
    <dgm:cxn modelId="{31BA2DBE-F0E5-4F61-908C-E4A4437DBDD2}" type="presOf" srcId="{33C2CE91-47C9-411C-B10A-110E80AD63E9}" destId="{8F5015C3-424A-4692-8252-9C5FAE7D9531}" srcOrd="0" destOrd="0" presId="urn:microsoft.com/office/officeart/2005/8/layout/default"/>
    <dgm:cxn modelId="{DC8F67CA-81E7-40E4-A324-3D79DB339766}" type="presOf" srcId="{4A0A47EB-0653-4661-A231-9A5C9667515C}" destId="{65A16D39-EA93-4C31-B005-31B3B249A542}" srcOrd="0" destOrd="0" presId="urn:microsoft.com/office/officeart/2005/8/layout/default"/>
    <dgm:cxn modelId="{2C6531DB-A1AC-4BEC-B9CB-3CD32388DEC4}" type="presOf" srcId="{40C8EFC3-8905-4C20-99B6-4D4A15F6B1B6}" destId="{01933B10-01DB-488B-8A91-1CDF16C14273}" srcOrd="0" destOrd="0" presId="urn:microsoft.com/office/officeart/2005/8/layout/default"/>
    <dgm:cxn modelId="{38B4D9E1-2EF8-44AD-AE01-47B5B11E97AF}" type="presOf" srcId="{5820AB3E-AB99-4BBA-AD07-29A7ED4DA091}" destId="{C035A225-FE8C-4B9F-8B63-7D883976BFD5}" srcOrd="0" destOrd="0" presId="urn:microsoft.com/office/officeart/2005/8/layout/default"/>
    <dgm:cxn modelId="{D4F322ED-20AF-44CE-A64D-5743AC9B1101}" type="presOf" srcId="{72DB9A18-064E-4487-A7D8-91EDF8D68F7C}" destId="{A2FC541F-90D7-40AF-B5B4-1A24D9F8C8CD}" srcOrd="0" destOrd="0" presId="urn:microsoft.com/office/officeart/2005/8/layout/default"/>
    <dgm:cxn modelId="{776545F1-1AEA-4945-8CC5-231707FEC416}" srcId="{40C8EFC3-8905-4C20-99B6-4D4A15F6B1B6}" destId="{9C07F4AA-96D5-43DD-870C-D0832F870577}" srcOrd="5" destOrd="0" parTransId="{64F531FD-D895-46C4-93B8-EFC7B18C3079}" sibTransId="{E909D150-C74A-430B-8CD1-EE2D4A206731}"/>
    <dgm:cxn modelId="{C360D8F5-0E85-4854-9DA2-B4BCA0E39D8D}" srcId="{40C8EFC3-8905-4C20-99B6-4D4A15F6B1B6}" destId="{40AD0183-E55E-4C4E-B5BB-58399433E006}" srcOrd="6" destOrd="0" parTransId="{523B4B4E-67D9-4841-BABC-6497355201EF}" sibTransId="{88DAF8F8-BB1C-4CFA-B792-238FD5510231}"/>
    <dgm:cxn modelId="{ED2BEAF6-B6FE-4D1B-BC43-E85DA6466DA4}" srcId="{40C8EFC3-8905-4C20-99B6-4D4A15F6B1B6}" destId="{72DB9A18-064E-4487-A7D8-91EDF8D68F7C}" srcOrd="7" destOrd="0" parTransId="{9744912C-86A9-4AC3-BA54-B5F59ED251F5}" sibTransId="{65A8C126-48DF-423F-B862-9EF21FFE85A7}"/>
    <dgm:cxn modelId="{B83D1699-D2CA-4A08-A3D6-B203FCE6851B}" type="presParOf" srcId="{01933B10-01DB-488B-8A91-1CDF16C14273}" destId="{2FEA7339-A98A-4B60-885E-C35D257F3F35}" srcOrd="0" destOrd="0" presId="urn:microsoft.com/office/officeart/2005/8/layout/default"/>
    <dgm:cxn modelId="{5EFE2951-B943-4C83-8C77-4F92EF777195}" type="presParOf" srcId="{01933B10-01DB-488B-8A91-1CDF16C14273}" destId="{F903EB67-7B2A-4B9F-AAD2-CC7364CCEBFA}" srcOrd="1" destOrd="0" presId="urn:microsoft.com/office/officeart/2005/8/layout/default"/>
    <dgm:cxn modelId="{211D94B1-9F90-4012-BB1E-EE94A031E0FB}" type="presParOf" srcId="{01933B10-01DB-488B-8A91-1CDF16C14273}" destId="{8F5015C3-424A-4692-8252-9C5FAE7D9531}" srcOrd="2" destOrd="0" presId="urn:microsoft.com/office/officeart/2005/8/layout/default"/>
    <dgm:cxn modelId="{4AA0AA7E-A0C1-4283-A477-025AFF616090}" type="presParOf" srcId="{01933B10-01DB-488B-8A91-1CDF16C14273}" destId="{0806BBF7-C45F-45DE-B155-39256830883D}" srcOrd="3" destOrd="0" presId="urn:microsoft.com/office/officeart/2005/8/layout/default"/>
    <dgm:cxn modelId="{92E1956C-4E95-4A16-8621-104530621264}" type="presParOf" srcId="{01933B10-01DB-488B-8A91-1CDF16C14273}" destId="{BEDCEF23-FD0E-4B1E-83AF-3415AF8C729E}" srcOrd="4" destOrd="0" presId="urn:microsoft.com/office/officeart/2005/8/layout/default"/>
    <dgm:cxn modelId="{4843584C-2E0C-4BDD-945E-E4A011BA65F6}" type="presParOf" srcId="{01933B10-01DB-488B-8A91-1CDF16C14273}" destId="{E4CEE477-0A07-4A32-B101-FDB7F33189CF}" srcOrd="5" destOrd="0" presId="urn:microsoft.com/office/officeart/2005/8/layout/default"/>
    <dgm:cxn modelId="{AC0FC968-2E07-4741-B33E-95F424F9C660}" type="presParOf" srcId="{01933B10-01DB-488B-8A91-1CDF16C14273}" destId="{C035A225-FE8C-4B9F-8B63-7D883976BFD5}" srcOrd="6" destOrd="0" presId="urn:microsoft.com/office/officeart/2005/8/layout/default"/>
    <dgm:cxn modelId="{F147D7BD-D2DD-43E5-96A9-FE73B3A03FD3}" type="presParOf" srcId="{01933B10-01DB-488B-8A91-1CDF16C14273}" destId="{B9A31CE5-B87C-4DF2-8E2F-110041DBF8DD}" srcOrd="7" destOrd="0" presId="urn:microsoft.com/office/officeart/2005/8/layout/default"/>
    <dgm:cxn modelId="{2F381C9F-2A3D-423C-B9A7-B31DE7263480}" type="presParOf" srcId="{01933B10-01DB-488B-8A91-1CDF16C14273}" destId="{65A16D39-EA93-4C31-B005-31B3B249A542}" srcOrd="8" destOrd="0" presId="urn:microsoft.com/office/officeart/2005/8/layout/default"/>
    <dgm:cxn modelId="{BBBEF0A6-F6E4-4734-B604-7597D11B305E}" type="presParOf" srcId="{01933B10-01DB-488B-8A91-1CDF16C14273}" destId="{1E7BD4D6-7041-429B-82E3-F748F523F2EF}" srcOrd="9" destOrd="0" presId="urn:microsoft.com/office/officeart/2005/8/layout/default"/>
    <dgm:cxn modelId="{BC0E7D9D-B1BC-49E2-80AD-9E0BE4ACC37D}" type="presParOf" srcId="{01933B10-01DB-488B-8A91-1CDF16C14273}" destId="{50C84EE3-4BE9-4001-BED3-4DB486614FDF}" srcOrd="10" destOrd="0" presId="urn:microsoft.com/office/officeart/2005/8/layout/default"/>
    <dgm:cxn modelId="{816C1522-DB49-4FAE-937E-B73ED63ACCBA}" type="presParOf" srcId="{01933B10-01DB-488B-8A91-1CDF16C14273}" destId="{59CEEF2B-42AE-4AEF-A582-0AA6E49E0194}" srcOrd="11" destOrd="0" presId="urn:microsoft.com/office/officeart/2005/8/layout/default"/>
    <dgm:cxn modelId="{569D606C-9DC7-4F9A-89F1-B86C507A8191}" type="presParOf" srcId="{01933B10-01DB-488B-8A91-1CDF16C14273}" destId="{1B60F04C-1377-480F-BC20-A1CE6D6AAD87}" srcOrd="12" destOrd="0" presId="urn:microsoft.com/office/officeart/2005/8/layout/default"/>
    <dgm:cxn modelId="{17A40461-C3CA-45D0-BB10-180EA28CE220}" type="presParOf" srcId="{01933B10-01DB-488B-8A91-1CDF16C14273}" destId="{4CF46EC3-8D79-40EE-ACAD-6C56114655E3}" srcOrd="13" destOrd="0" presId="urn:microsoft.com/office/officeart/2005/8/layout/default"/>
    <dgm:cxn modelId="{676C13F9-27FF-44F1-8A73-CDF612E9140F}" type="presParOf" srcId="{01933B10-01DB-488B-8A91-1CDF16C14273}" destId="{A2FC541F-90D7-40AF-B5B4-1A24D9F8C8C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9A9D8-F7D3-488E-979A-BFD9ECEA764F}"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it-IT"/>
        </a:p>
      </dgm:t>
    </dgm:pt>
    <dgm:pt modelId="{DF634578-197D-460D-AD7D-958E6D038E3B}">
      <dgm:prSet phldrT="[Testo]"/>
      <dgm:spPr/>
      <dgm:t>
        <a:bodyPr/>
        <a:lstStyle/>
        <a:p>
          <a:r>
            <a:rPr lang="it-IT" dirty="0"/>
            <a:t>Administration locale</a:t>
          </a:r>
        </a:p>
      </dgm:t>
    </dgm:pt>
    <dgm:pt modelId="{2DC6C0B4-40BD-43BA-B66F-A87F3BF0329B}" type="parTrans" cxnId="{C80D48AB-64CD-43FA-BE13-3D948A6D0190}">
      <dgm:prSet/>
      <dgm:spPr/>
      <dgm:t>
        <a:bodyPr/>
        <a:lstStyle/>
        <a:p>
          <a:endParaRPr lang="it-IT"/>
        </a:p>
      </dgm:t>
    </dgm:pt>
    <dgm:pt modelId="{181834AF-5F74-4C8B-B238-8D270C21F192}" type="sibTrans" cxnId="{C80D48AB-64CD-43FA-BE13-3D948A6D0190}">
      <dgm:prSet/>
      <dgm:spPr/>
      <dgm:t>
        <a:bodyPr/>
        <a:lstStyle/>
        <a:p>
          <a:endParaRPr lang="it-IT"/>
        </a:p>
      </dgm:t>
    </dgm:pt>
    <dgm:pt modelId="{F5A5E2B6-7C37-44B0-8E7B-8757B0F7B5FE}">
      <dgm:prSet phldrT="[Testo]"/>
      <dgm:spPr/>
      <dgm:t>
        <a:bodyPr/>
        <a:lstStyle/>
        <a:p>
          <a:pPr>
            <a:buFont typeface="Arial" panose="020B0604020202020204" pitchFamily="34" charset="0"/>
            <a:buChar char="•"/>
          </a:pPr>
          <a:r>
            <a:rPr lang="fr-FR" b="0" i="0" u="none" strike="noStrike" cap="none" dirty="0">
              <a:latin typeface="Arial"/>
              <a:ea typeface="Arial"/>
              <a:cs typeface="Arial"/>
              <a:sym typeface="Arial"/>
            </a:rPr>
            <a:t>Ville attrayante pour les habitants et les visiteurs</a:t>
          </a:r>
          <a:endParaRPr lang="it-IT" dirty="0"/>
        </a:p>
      </dgm:t>
    </dgm:pt>
    <dgm:pt modelId="{DDE0E5D7-8A34-4D44-8403-27BD2F887F91}" type="parTrans" cxnId="{7D3FCE54-0AB3-483F-AECA-9996015F0D69}">
      <dgm:prSet/>
      <dgm:spPr/>
      <dgm:t>
        <a:bodyPr/>
        <a:lstStyle/>
        <a:p>
          <a:endParaRPr lang="it-IT"/>
        </a:p>
      </dgm:t>
    </dgm:pt>
    <dgm:pt modelId="{FA5F865D-0754-4AE7-A99E-247C67A3AE3B}" type="sibTrans" cxnId="{7D3FCE54-0AB3-483F-AECA-9996015F0D69}">
      <dgm:prSet/>
      <dgm:spPr/>
      <dgm:t>
        <a:bodyPr/>
        <a:lstStyle/>
        <a:p>
          <a:endParaRPr lang="it-IT"/>
        </a:p>
      </dgm:t>
    </dgm:pt>
    <dgm:pt modelId="{3CAA60D6-6B58-43DE-8AB3-AF509919A4AF}">
      <dgm:prSet phldrT="[Testo]"/>
      <dgm:spPr/>
      <dgm:t>
        <a:bodyPr/>
        <a:lstStyle/>
        <a:p>
          <a:r>
            <a:rPr lang="it-IT" dirty="0"/>
            <a:t>Gouvernement national</a:t>
          </a:r>
        </a:p>
      </dgm:t>
    </dgm:pt>
    <dgm:pt modelId="{795DABC6-77B2-402B-ABA8-6CD38869D356}" type="parTrans" cxnId="{B8804B68-CB2A-4882-AC50-C2ABF755F1F6}">
      <dgm:prSet/>
      <dgm:spPr/>
      <dgm:t>
        <a:bodyPr/>
        <a:lstStyle/>
        <a:p>
          <a:endParaRPr lang="it-IT"/>
        </a:p>
      </dgm:t>
    </dgm:pt>
    <dgm:pt modelId="{C3400470-7F61-4991-A935-C0DCB34A08B5}" type="sibTrans" cxnId="{B8804B68-CB2A-4882-AC50-C2ABF755F1F6}">
      <dgm:prSet/>
      <dgm:spPr/>
      <dgm:t>
        <a:bodyPr/>
        <a:lstStyle/>
        <a:p>
          <a:endParaRPr lang="it-IT"/>
        </a:p>
      </dgm:t>
    </dgm:pt>
    <dgm:pt modelId="{39DBD180-3827-4FA6-9FAA-9C855C40A46E}">
      <dgm:prSet phldrT="[Testo]"/>
      <dgm:spPr/>
      <dgm:t>
        <a:bodyPr/>
        <a:lstStyle/>
        <a:p>
          <a:pPr>
            <a:buFont typeface="Arial" panose="020B0604020202020204" pitchFamily="34" charset="0"/>
            <a:buChar char="•"/>
          </a:pPr>
          <a:r>
            <a:rPr lang="fr-FR" b="0" i="0" u="none" strike="noStrike" cap="none" dirty="0">
              <a:latin typeface="Arial"/>
              <a:ea typeface="Arial"/>
              <a:cs typeface="Arial"/>
              <a:sym typeface="Arial"/>
            </a:rPr>
            <a:t>Externalités minimales du transport de marchandises, tout en maximisant l’efficience et l’efficacité économiques. </a:t>
          </a:r>
          <a:endParaRPr lang="it-IT" dirty="0"/>
        </a:p>
      </dgm:t>
    </dgm:pt>
    <dgm:pt modelId="{F267D5F5-EA33-4B5A-9BC7-FF73C819EA77}" type="parTrans" cxnId="{4086A103-9BA9-4AA4-BC3E-E1C111076A54}">
      <dgm:prSet/>
      <dgm:spPr/>
      <dgm:t>
        <a:bodyPr/>
        <a:lstStyle/>
        <a:p>
          <a:endParaRPr lang="it-IT"/>
        </a:p>
      </dgm:t>
    </dgm:pt>
    <dgm:pt modelId="{5E54BEED-6F7E-4997-8BB6-EEA4D8D130DF}" type="sibTrans" cxnId="{4086A103-9BA9-4AA4-BC3E-E1C111076A54}">
      <dgm:prSet/>
      <dgm:spPr/>
      <dgm:t>
        <a:bodyPr/>
        <a:lstStyle/>
        <a:p>
          <a:endParaRPr lang="it-IT"/>
        </a:p>
      </dgm:t>
    </dgm:pt>
    <dgm:pt modelId="{B52423CA-F905-4091-8893-A71B891A8986}">
      <dgm:prSet phldrT="[Testo]"/>
      <dgm:spPr/>
      <dgm:t>
        <a:bodyPr/>
        <a:lstStyle/>
        <a:p>
          <a:pPr>
            <a:buFont typeface="Arial" panose="020B0604020202020204" pitchFamily="34" charset="0"/>
            <a:buChar char="•"/>
          </a:pPr>
          <a:r>
            <a:rPr lang="fr-FR" b="0" i="0" u="none" strike="noStrike" cap="none" dirty="0">
              <a:latin typeface="Arial"/>
              <a:ea typeface="Arial"/>
              <a:cs typeface="Arial"/>
              <a:sym typeface="Arial"/>
            </a:rPr>
            <a:t>Inconvénients minimaux du transport de marchandises, tout en ayant une opération de transport efficace et efficiente.</a:t>
          </a:r>
          <a:endParaRPr lang="it-IT" dirty="0"/>
        </a:p>
      </dgm:t>
    </dgm:pt>
    <dgm:pt modelId="{3DE54028-B1EE-433E-89B3-0CF21F40D59C}" type="parTrans" cxnId="{DEC79238-87E8-4F08-AF75-34ECCF26A13E}">
      <dgm:prSet/>
      <dgm:spPr/>
      <dgm:t>
        <a:bodyPr/>
        <a:lstStyle/>
        <a:p>
          <a:endParaRPr lang="it-IT"/>
        </a:p>
      </dgm:t>
    </dgm:pt>
    <dgm:pt modelId="{D95352E4-4935-4785-98D1-76AA53B424EE}" type="sibTrans" cxnId="{DEC79238-87E8-4F08-AF75-34ECCF26A13E}">
      <dgm:prSet/>
      <dgm:spPr/>
      <dgm:t>
        <a:bodyPr/>
        <a:lstStyle/>
        <a:p>
          <a:endParaRPr lang="it-IT"/>
        </a:p>
      </dgm:t>
    </dgm:pt>
    <dgm:pt modelId="{955DBE58-9C74-4CB5-A990-955093970AEC}" type="pres">
      <dgm:prSet presAssocID="{1429A9D8-F7D3-488E-979A-BFD9ECEA764F}" presName="Name0" presStyleCnt="0">
        <dgm:presLayoutVars>
          <dgm:dir/>
          <dgm:animLvl val="lvl"/>
          <dgm:resizeHandles val="exact"/>
        </dgm:presLayoutVars>
      </dgm:prSet>
      <dgm:spPr/>
    </dgm:pt>
    <dgm:pt modelId="{6032A068-8C48-4B93-86EB-5A0432B6A824}" type="pres">
      <dgm:prSet presAssocID="{DF634578-197D-460D-AD7D-958E6D038E3B}" presName="composite" presStyleCnt="0"/>
      <dgm:spPr/>
    </dgm:pt>
    <dgm:pt modelId="{30220E68-8892-4B7A-A78D-6802404F1690}" type="pres">
      <dgm:prSet presAssocID="{DF634578-197D-460D-AD7D-958E6D038E3B}" presName="parTx" presStyleLbl="alignNode1" presStyleIdx="0" presStyleCnt="2">
        <dgm:presLayoutVars>
          <dgm:chMax val="0"/>
          <dgm:chPref val="0"/>
          <dgm:bulletEnabled val="1"/>
        </dgm:presLayoutVars>
      </dgm:prSet>
      <dgm:spPr/>
    </dgm:pt>
    <dgm:pt modelId="{5EC91BCC-5F32-46F9-B4B6-1EC3439DD155}" type="pres">
      <dgm:prSet presAssocID="{DF634578-197D-460D-AD7D-958E6D038E3B}" presName="desTx" presStyleLbl="alignAccFollowNode1" presStyleIdx="0" presStyleCnt="2">
        <dgm:presLayoutVars>
          <dgm:bulletEnabled val="1"/>
        </dgm:presLayoutVars>
      </dgm:prSet>
      <dgm:spPr/>
    </dgm:pt>
    <dgm:pt modelId="{8D1FF412-F7FB-4DFA-A9EC-AE31381D49A6}" type="pres">
      <dgm:prSet presAssocID="{181834AF-5F74-4C8B-B238-8D270C21F192}" presName="space" presStyleCnt="0"/>
      <dgm:spPr/>
    </dgm:pt>
    <dgm:pt modelId="{5F8BEFC8-110A-417D-8526-DFF63A2A8DF0}" type="pres">
      <dgm:prSet presAssocID="{3CAA60D6-6B58-43DE-8AB3-AF509919A4AF}" presName="composite" presStyleCnt="0"/>
      <dgm:spPr/>
    </dgm:pt>
    <dgm:pt modelId="{71112307-802C-41C6-8843-A54EBF06E585}" type="pres">
      <dgm:prSet presAssocID="{3CAA60D6-6B58-43DE-8AB3-AF509919A4AF}" presName="parTx" presStyleLbl="alignNode1" presStyleIdx="1" presStyleCnt="2">
        <dgm:presLayoutVars>
          <dgm:chMax val="0"/>
          <dgm:chPref val="0"/>
          <dgm:bulletEnabled val="1"/>
        </dgm:presLayoutVars>
      </dgm:prSet>
      <dgm:spPr/>
    </dgm:pt>
    <dgm:pt modelId="{5D6C3878-C911-4A53-B6A8-C8DE96C1BF72}" type="pres">
      <dgm:prSet presAssocID="{3CAA60D6-6B58-43DE-8AB3-AF509919A4AF}" presName="desTx" presStyleLbl="alignAccFollowNode1" presStyleIdx="1" presStyleCnt="2">
        <dgm:presLayoutVars>
          <dgm:bulletEnabled val="1"/>
        </dgm:presLayoutVars>
      </dgm:prSet>
      <dgm:spPr/>
    </dgm:pt>
  </dgm:ptLst>
  <dgm:cxnLst>
    <dgm:cxn modelId="{4086A103-9BA9-4AA4-BC3E-E1C111076A54}" srcId="{3CAA60D6-6B58-43DE-8AB3-AF509919A4AF}" destId="{39DBD180-3827-4FA6-9FAA-9C855C40A46E}" srcOrd="0" destOrd="0" parTransId="{F267D5F5-EA33-4B5A-9BC7-FF73C819EA77}" sibTransId="{5E54BEED-6F7E-4997-8BB6-EEA4D8D130DF}"/>
    <dgm:cxn modelId="{A54A001B-240B-438B-BF42-EFF128DF4A61}" type="presOf" srcId="{3CAA60D6-6B58-43DE-8AB3-AF509919A4AF}" destId="{71112307-802C-41C6-8843-A54EBF06E585}" srcOrd="0" destOrd="0" presId="urn:microsoft.com/office/officeart/2005/8/layout/hList1"/>
    <dgm:cxn modelId="{DEC79238-87E8-4F08-AF75-34ECCF26A13E}" srcId="{DF634578-197D-460D-AD7D-958E6D038E3B}" destId="{B52423CA-F905-4091-8893-A71B891A8986}" srcOrd="1" destOrd="0" parTransId="{3DE54028-B1EE-433E-89B3-0CF21F40D59C}" sibTransId="{D95352E4-4935-4785-98D1-76AA53B424EE}"/>
    <dgm:cxn modelId="{AE67E442-6DE2-480D-A4C8-B59507B6789D}" type="presOf" srcId="{39DBD180-3827-4FA6-9FAA-9C855C40A46E}" destId="{5D6C3878-C911-4A53-B6A8-C8DE96C1BF72}" srcOrd="0" destOrd="0" presId="urn:microsoft.com/office/officeart/2005/8/layout/hList1"/>
    <dgm:cxn modelId="{B8804B68-CB2A-4882-AC50-C2ABF755F1F6}" srcId="{1429A9D8-F7D3-488E-979A-BFD9ECEA764F}" destId="{3CAA60D6-6B58-43DE-8AB3-AF509919A4AF}" srcOrd="1" destOrd="0" parTransId="{795DABC6-77B2-402B-ABA8-6CD38869D356}" sibTransId="{C3400470-7F61-4991-A935-C0DCB34A08B5}"/>
    <dgm:cxn modelId="{7D3FCE54-0AB3-483F-AECA-9996015F0D69}" srcId="{DF634578-197D-460D-AD7D-958E6D038E3B}" destId="{F5A5E2B6-7C37-44B0-8E7B-8757B0F7B5FE}" srcOrd="0" destOrd="0" parTransId="{DDE0E5D7-8A34-4D44-8403-27BD2F887F91}" sibTransId="{FA5F865D-0754-4AE7-A99E-247C67A3AE3B}"/>
    <dgm:cxn modelId="{C80D48AB-64CD-43FA-BE13-3D948A6D0190}" srcId="{1429A9D8-F7D3-488E-979A-BFD9ECEA764F}" destId="{DF634578-197D-460D-AD7D-958E6D038E3B}" srcOrd="0" destOrd="0" parTransId="{2DC6C0B4-40BD-43BA-B66F-A87F3BF0329B}" sibTransId="{181834AF-5F74-4C8B-B238-8D270C21F192}"/>
    <dgm:cxn modelId="{6A3310CA-5222-412B-A52F-8900A14C25D8}" type="presOf" srcId="{B52423CA-F905-4091-8893-A71B891A8986}" destId="{5EC91BCC-5F32-46F9-B4B6-1EC3439DD155}" srcOrd="0" destOrd="1" presId="urn:microsoft.com/office/officeart/2005/8/layout/hList1"/>
    <dgm:cxn modelId="{F2B7A9D1-2326-40F1-8FAA-9989642CCBE2}" type="presOf" srcId="{F5A5E2B6-7C37-44B0-8E7B-8757B0F7B5FE}" destId="{5EC91BCC-5F32-46F9-B4B6-1EC3439DD155}" srcOrd="0" destOrd="0" presId="urn:microsoft.com/office/officeart/2005/8/layout/hList1"/>
    <dgm:cxn modelId="{AD0BCBE9-8975-400A-90BB-71870F3023FB}" type="presOf" srcId="{1429A9D8-F7D3-488E-979A-BFD9ECEA764F}" destId="{955DBE58-9C74-4CB5-A990-955093970AEC}" srcOrd="0" destOrd="0" presId="urn:microsoft.com/office/officeart/2005/8/layout/hList1"/>
    <dgm:cxn modelId="{FB74B5EB-26D5-42B0-A7AD-406DB320A329}" type="presOf" srcId="{DF634578-197D-460D-AD7D-958E6D038E3B}" destId="{30220E68-8892-4B7A-A78D-6802404F1690}" srcOrd="0" destOrd="0" presId="urn:microsoft.com/office/officeart/2005/8/layout/hList1"/>
    <dgm:cxn modelId="{0B9787C4-773F-4E66-B735-1DF41293FD35}" type="presParOf" srcId="{955DBE58-9C74-4CB5-A990-955093970AEC}" destId="{6032A068-8C48-4B93-86EB-5A0432B6A824}" srcOrd="0" destOrd="0" presId="urn:microsoft.com/office/officeart/2005/8/layout/hList1"/>
    <dgm:cxn modelId="{51C34883-C7B6-4CBD-BB1E-D7DF2A9D1AD0}" type="presParOf" srcId="{6032A068-8C48-4B93-86EB-5A0432B6A824}" destId="{30220E68-8892-4B7A-A78D-6802404F1690}" srcOrd="0" destOrd="0" presId="urn:microsoft.com/office/officeart/2005/8/layout/hList1"/>
    <dgm:cxn modelId="{61C10538-84B2-4557-9BC7-A1E62AE94C90}" type="presParOf" srcId="{6032A068-8C48-4B93-86EB-5A0432B6A824}" destId="{5EC91BCC-5F32-46F9-B4B6-1EC3439DD155}" srcOrd="1" destOrd="0" presId="urn:microsoft.com/office/officeart/2005/8/layout/hList1"/>
    <dgm:cxn modelId="{DACA82C1-F1DA-4496-8012-C567363C94B7}" type="presParOf" srcId="{955DBE58-9C74-4CB5-A990-955093970AEC}" destId="{8D1FF412-F7FB-4DFA-A9EC-AE31381D49A6}" srcOrd="1" destOrd="0" presId="urn:microsoft.com/office/officeart/2005/8/layout/hList1"/>
    <dgm:cxn modelId="{A4B7D876-5B2F-4685-9905-D4AC5AFE5475}" type="presParOf" srcId="{955DBE58-9C74-4CB5-A990-955093970AEC}" destId="{5F8BEFC8-110A-417D-8526-DFF63A2A8DF0}" srcOrd="2" destOrd="0" presId="urn:microsoft.com/office/officeart/2005/8/layout/hList1"/>
    <dgm:cxn modelId="{FC859ACA-E04F-4992-B648-3F136E7E37C5}" type="presParOf" srcId="{5F8BEFC8-110A-417D-8526-DFF63A2A8DF0}" destId="{71112307-802C-41C6-8843-A54EBF06E585}" srcOrd="0" destOrd="0" presId="urn:microsoft.com/office/officeart/2005/8/layout/hList1"/>
    <dgm:cxn modelId="{7490ACB6-66D7-437A-8B34-FC250DE9338D}" type="presParOf" srcId="{5F8BEFC8-110A-417D-8526-DFF63A2A8DF0}" destId="{5D6C3878-C911-4A53-B6A8-C8DE96C1BF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C6CE1-79E6-4B41-9917-163DF985C23E}"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it-IT"/>
        </a:p>
      </dgm:t>
    </dgm:pt>
    <dgm:pt modelId="{FCF1A6F0-6EB1-4C7D-9EA4-9C1812663C5A}">
      <dgm:prSet phldrT="[Testo]"/>
      <dgm:spPr/>
      <dgm:t>
        <a:bodyPr/>
        <a:lstStyle/>
        <a:p>
          <a:r>
            <a:rPr lang="it-IT" dirty="0"/>
            <a:t>Benefices</a:t>
          </a:r>
        </a:p>
      </dgm:t>
    </dgm:pt>
    <dgm:pt modelId="{7E82A6E3-3093-4916-8F73-1A0F2D63B261}" type="parTrans" cxnId="{0AEF16CC-3114-4DF1-83BA-824CEA69C6CA}">
      <dgm:prSet/>
      <dgm:spPr/>
      <dgm:t>
        <a:bodyPr/>
        <a:lstStyle/>
        <a:p>
          <a:endParaRPr lang="it-IT"/>
        </a:p>
      </dgm:t>
    </dgm:pt>
    <dgm:pt modelId="{52415A71-5B08-4FB9-BB94-F3177C1120C9}" type="sibTrans" cxnId="{0AEF16CC-3114-4DF1-83BA-824CEA69C6CA}">
      <dgm:prSet/>
      <dgm:spPr/>
      <dgm:t>
        <a:bodyPr/>
        <a:lstStyle/>
        <a:p>
          <a:endParaRPr lang="it-IT"/>
        </a:p>
      </dgm:t>
    </dgm:pt>
    <dgm:pt modelId="{196944E0-5EAB-46DD-ADA1-F910245F4BF0}">
      <dgm:prSet phldrT="[Testo]"/>
      <dgm:spPr/>
      <dgm:t>
        <a:bodyPr/>
        <a:lstStyle/>
        <a:p>
          <a:r>
            <a:rPr lang="it-IT" dirty="0"/>
            <a:t>Avantages économiques de l’UFT
</a:t>
          </a:r>
        </a:p>
      </dgm:t>
    </dgm:pt>
    <dgm:pt modelId="{F225ADEA-4DD9-4D97-842F-14CA0839608F}" type="parTrans" cxnId="{D01243F9-6D29-4785-868E-442C6BFE5CB8}">
      <dgm:prSet/>
      <dgm:spPr/>
      <dgm:t>
        <a:bodyPr/>
        <a:lstStyle/>
        <a:p>
          <a:endParaRPr lang="it-IT"/>
        </a:p>
      </dgm:t>
    </dgm:pt>
    <dgm:pt modelId="{652922DB-E4AF-49D0-8B82-5276C158A823}" type="sibTrans" cxnId="{D01243F9-6D29-4785-868E-442C6BFE5CB8}">
      <dgm:prSet/>
      <dgm:spPr/>
      <dgm:t>
        <a:bodyPr/>
        <a:lstStyle/>
        <a:p>
          <a:endParaRPr lang="it-IT"/>
        </a:p>
      </dgm:t>
    </dgm:pt>
    <dgm:pt modelId="{193E5EE1-5727-4CD0-99FE-C94F7997D28C}">
      <dgm:prSet phldrT="[Testo]"/>
      <dgm:spPr/>
      <dgm:t>
        <a:bodyPr/>
        <a:lstStyle/>
        <a:p>
          <a:r>
            <a:rPr lang="it-IT" dirty="0"/>
            <a:t>Coûts sociaux
</a:t>
          </a:r>
        </a:p>
      </dgm:t>
    </dgm:pt>
    <dgm:pt modelId="{24735F07-D5DD-43CD-A651-F5997DC61FDE}" type="parTrans" cxnId="{9EC97AB7-363A-4DD0-B5AD-D5A83B02E01E}">
      <dgm:prSet/>
      <dgm:spPr/>
      <dgm:t>
        <a:bodyPr/>
        <a:lstStyle/>
        <a:p>
          <a:endParaRPr lang="it-IT"/>
        </a:p>
      </dgm:t>
    </dgm:pt>
    <dgm:pt modelId="{8D638FB0-A0BF-4DE0-A6C0-2C2F3E504346}" type="sibTrans" cxnId="{9EC97AB7-363A-4DD0-B5AD-D5A83B02E01E}">
      <dgm:prSet/>
      <dgm:spPr/>
      <dgm:t>
        <a:bodyPr/>
        <a:lstStyle/>
        <a:p>
          <a:endParaRPr lang="it-IT"/>
        </a:p>
      </dgm:t>
    </dgm:pt>
    <dgm:pt modelId="{FE6327FD-3433-4AAF-B6D4-C161081C9C00}">
      <dgm:prSet phldrT="[Testo]"/>
      <dgm:spPr/>
      <dgm:t>
        <a:bodyPr/>
        <a:lstStyle/>
        <a:p>
          <a:r>
            <a:rPr lang="it-IT" dirty="0"/>
            <a:t>Coûts environnementaux
</a:t>
          </a:r>
        </a:p>
      </dgm:t>
    </dgm:pt>
    <dgm:pt modelId="{0B59CB49-D967-4CB6-99FE-781F64E6F5D1}" type="sibTrans" cxnId="{D56F1D8C-9CE6-4C9D-9C06-768BA49FB221}">
      <dgm:prSet/>
      <dgm:spPr/>
      <dgm:t>
        <a:bodyPr/>
        <a:lstStyle/>
        <a:p>
          <a:endParaRPr lang="it-IT"/>
        </a:p>
      </dgm:t>
    </dgm:pt>
    <dgm:pt modelId="{3C11F582-E91D-4234-A3DA-464D2C5F9166}" type="parTrans" cxnId="{D56F1D8C-9CE6-4C9D-9C06-768BA49FB221}">
      <dgm:prSet/>
      <dgm:spPr/>
      <dgm:t>
        <a:bodyPr/>
        <a:lstStyle/>
        <a:p>
          <a:endParaRPr lang="it-IT"/>
        </a:p>
      </dgm:t>
    </dgm:pt>
    <dgm:pt modelId="{25F42D49-D8B9-4787-BD5B-7C149AE1B5D7}">
      <dgm:prSet phldrT="[Testo]"/>
      <dgm:spPr/>
      <dgm:t>
        <a:bodyPr/>
        <a:lstStyle/>
        <a:p>
          <a:r>
            <a:rPr lang="it-IT" dirty="0"/>
            <a:t>Coûts</a:t>
          </a:r>
        </a:p>
      </dgm:t>
    </dgm:pt>
    <dgm:pt modelId="{9C0592CC-9056-4BA4-8695-905DB3C624B7}" type="sibTrans" cxnId="{842FD028-CD9A-4391-A725-21353685DEF5}">
      <dgm:prSet/>
      <dgm:spPr/>
      <dgm:t>
        <a:bodyPr/>
        <a:lstStyle/>
        <a:p>
          <a:endParaRPr lang="it-IT"/>
        </a:p>
      </dgm:t>
    </dgm:pt>
    <dgm:pt modelId="{013FFCF9-91C6-493A-98A5-A1E3D81604C7}" type="parTrans" cxnId="{842FD028-CD9A-4391-A725-21353685DEF5}">
      <dgm:prSet/>
      <dgm:spPr/>
      <dgm:t>
        <a:bodyPr/>
        <a:lstStyle/>
        <a:p>
          <a:endParaRPr lang="it-IT"/>
        </a:p>
      </dgm:t>
    </dgm:pt>
    <dgm:pt modelId="{D5FFB66A-A35A-4A0F-944A-8728F4895FEB}" type="pres">
      <dgm:prSet presAssocID="{066C6CE1-79E6-4B41-9917-163DF985C23E}" presName="outerComposite" presStyleCnt="0">
        <dgm:presLayoutVars>
          <dgm:chMax val="2"/>
          <dgm:animLvl val="lvl"/>
          <dgm:resizeHandles val="exact"/>
        </dgm:presLayoutVars>
      </dgm:prSet>
      <dgm:spPr/>
    </dgm:pt>
    <dgm:pt modelId="{B91EEDB5-0EA0-401C-BA20-37837DCA6793}" type="pres">
      <dgm:prSet presAssocID="{066C6CE1-79E6-4B41-9917-163DF985C23E}" presName="dummyMaxCanvas" presStyleCnt="0"/>
      <dgm:spPr/>
    </dgm:pt>
    <dgm:pt modelId="{E343E44C-BAF5-49C8-A920-D84C7B7D5166}" type="pres">
      <dgm:prSet presAssocID="{066C6CE1-79E6-4B41-9917-163DF985C23E}" presName="parentComposite" presStyleCnt="0"/>
      <dgm:spPr/>
    </dgm:pt>
    <dgm:pt modelId="{CD6E6E51-C2F9-4629-B210-BC4794550BF6}" type="pres">
      <dgm:prSet presAssocID="{066C6CE1-79E6-4B41-9917-163DF985C23E}" presName="parent1" presStyleLbl="alignAccFollowNode1" presStyleIdx="0" presStyleCnt="4">
        <dgm:presLayoutVars>
          <dgm:chMax val="4"/>
        </dgm:presLayoutVars>
      </dgm:prSet>
      <dgm:spPr/>
    </dgm:pt>
    <dgm:pt modelId="{597EA621-C02B-44B1-A0C3-FCD8A071C5C9}" type="pres">
      <dgm:prSet presAssocID="{066C6CE1-79E6-4B41-9917-163DF985C23E}" presName="parent2" presStyleLbl="alignAccFollowNode1" presStyleIdx="1" presStyleCnt="4">
        <dgm:presLayoutVars>
          <dgm:chMax val="4"/>
        </dgm:presLayoutVars>
      </dgm:prSet>
      <dgm:spPr/>
    </dgm:pt>
    <dgm:pt modelId="{2A7AFEA0-45A9-495D-8E4D-F9A5A98F6F6A}" type="pres">
      <dgm:prSet presAssocID="{066C6CE1-79E6-4B41-9917-163DF985C23E}" presName="childrenComposite" presStyleCnt="0"/>
      <dgm:spPr/>
    </dgm:pt>
    <dgm:pt modelId="{6CDF2727-ADDD-4203-82BE-C48D8FB99442}" type="pres">
      <dgm:prSet presAssocID="{066C6CE1-79E6-4B41-9917-163DF985C23E}" presName="dummyMaxCanvas_ChildArea" presStyleCnt="0"/>
      <dgm:spPr/>
    </dgm:pt>
    <dgm:pt modelId="{6882A7DB-06F0-4426-8890-7B568CEB8C7C}" type="pres">
      <dgm:prSet presAssocID="{066C6CE1-79E6-4B41-9917-163DF985C23E}" presName="fulcrum" presStyleLbl="alignAccFollowNode1" presStyleIdx="2" presStyleCnt="4"/>
      <dgm:spPr/>
    </dgm:pt>
    <dgm:pt modelId="{E75049FF-3636-46EC-9775-44A32F0EF57F}" type="pres">
      <dgm:prSet presAssocID="{066C6CE1-79E6-4B41-9917-163DF985C23E}" presName="balance_12" presStyleLbl="alignAccFollowNode1" presStyleIdx="3" presStyleCnt="4">
        <dgm:presLayoutVars>
          <dgm:bulletEnabled val="1"/>
        </dgm:presLayoutVars>
      </dgm:prSet>
      <dgm:spPr/>
    </dgm:pt>
    <dgm:pt modelId="{3B5F4690-49B9-421C-8873-A565F5782528}" type="pres">
      <dgm:prSet presAssocID="{066C6CE1-79E6-4B41-9917-163DF985C23E}" presName="right_12_1" presStyleLbl="node1" presStyleIdx="0" presStyleCnt="3">
        <dgm:presLayoutVars>
          <dgm:bulletEnabled val="1"/>
        </dgm:presLayoutVars>
      </dgm:prSet>
      <dgm:spPr/>
    </dgm:pt>
    <dgm:pt modelId="{2A2E7141-7CFF-478F-934A-9720B1DA2E32}" type="pres">
      <dgm:prSet presAssocID="{066C6CE1-79E6-4B41-9917-163DF985C23E}" presName="right_12_2" presStyleLbl="node1" presStyleIdx="1" presStyleCnt="3">
        <dgm:presLayoutVars>
          <dgm:bulletEnabled val="1"/>
        </dgm:presLayoutVars>
      </dgm:prSet>
      <dgm:spPr/>
    </dgm:pt>
    <dgm:pt modelId="{35DC87A0-90E3-4D64-A4DF-A40E3370BF46}" type="pres">
      <dgm:prSet presAssocID="{066C6CE1-79E6-4B41-9917-163DF985C23E}" presName="left_12_1" presStyleLbl="node1" presStyleIdx="2" presStyleCnt="3">
        <dgm:presLayoutVars>
          <dgm:bulletEnabled val="1"/>
        </dgm:presLayoutVars>
      </dgm:prSet>
      <dgm:spPr/>
    </dgm:pt>
  </dgm:ptLst>
  <dgm:cxnLst>
    <dgm:cxn modelId="{0FEF4707-62CC-49F0-B9F9-8B1D958A63FF}" type="presOf" srcId="{25F42D49-D8B9-4787-BD5B-7C149AE1B5D7}" destId="{597EA621-C02B-44B1-A0C3-FCD8A071C5C9}" srcOrd="0" destOrd="0" presId="urn:microsoft.com/office/officeart/2005/8/layout/balance1"/>
    <dgm:cxn modelId="{842FD028-CD9A-4391-A725-21353685DEF5}" srcId="{066C6CE1-79E6-4B41-9917-163DF985C23E}" destId="{25F42D49-D8B9-4787-BD5B-7C149AE1B5D7}" srcOrd="1" destOrd="0" parTransId="{013FFCF9-91C6-493A-98A5-A1E3D81604C7}" sibTransId="{9C0592CC-9056-4BA4-8695-905DB3C624B7}"/>
    <dgm:cxn modelId="{F70C3666-AD1B-4FE4-A560-A9B1043C6A3F}" type="presOf" srcId="{196944E0-5EAB-46DD-ADA1-F910245F4BF0}" destId="{35DC87A0-90E3-4D64-A4DF-A40E3370BF46}" srcOrd="0" destOrd="0" presId="urn:microsoft.com/office/officeart/2005/8/layout/balance1"/>
    <dgm:cxn modelId="{74506950-F3E6-4259-B505-B3277AEF782B}" type="presOf" srcId="{FE6327FD-3433-4AAF-B6D4-C161081C9C00}" destId="{2A2E7141-7CFF-478F-934A-9720B1DA2E32}" srcOrd="0" destOrd="0" presId="urn:microsoft.com/office/officeart/2005/8/layout/balance1"/>
    <dgm:cxn modelId="{D56F1D8C-9CE6-4C9D-9C06-768BA49FB221}" srcId="{25F42D49-D8B9-4787-BD5B-7C149AE1B5D7}" destId="{FE6327FD-3433-4AAF-B6D4-C161081C9C00}" srcOrd="1" destOrd="0" parTransId="{3C11F582-E91D-4234-A3DA-464D2C5F9166}" sibTransId="{0B59CB49-D967-4CB6-99FE-781F64E6F5D1}"/>
    <dgm:cxn modelId="{147A88AF-F2FC-45FE-94A4-8F597966426C}" type="presOf" srcId="{193E5EE1-5727-4CD0-99FE-C94F7997D28C}" destId="{3B5F4690-49B9-421C-8873-A565F5782528}" srcOrd="0" destOrd="0" presId="urn:microsoft.com/office/officeart/2005/8/layout/balance1"/>
    <dgm:cxn modelId="{9EC97AB7-363A-4DD0-B5AD-D5A83B02E01E}" srcId="{25F42D49-D8B9-4787-BD5B-7C149AE1B5D7}" destId="{193E5EE1-5727-4CD0-99FE-C94F7997D28C}" srcOrd="0" destOrd="0" parTransId="{24735F07-D5DD-43CD-A651-F5997DC61FDE}" sibTransId="{8D638FB0-A0BF-4DE0-A6C0-2C2F3E504346}"/>
    <dgm:cxn modelId="{310926BB-B5D6-450D-ACF7-62C372C49AD2}" type="presOf" srcId="{FCF1A6F0-6EB1-4C7D-9EA4-9C1812663C5A}" destId="{CD6E6E51-C2F9-4629-B210-BC4794550BF6}" srcOrd="0" destOrd="0" presId="urn:microsoft.com/office/officeart/2005/8/layout/balance1"/>
    <dgm:cxn modelId="{0AEF16CC-3114-4DF1-83BA-824CEA69C6CA}" srcId="{066C6CE1-79E6-4B41-9917-163DF985C23E}" destId="{FCF1A6F0-6EB1-4C7D-9EA4-9C1812663C5A}" srcOrd="0" destOrd="0" parTransId="{7E82A6E3-3093-4916-8F73-1A0F2D63B261}" sibTransId="{52415A71-5B08-4FB9-BB94-F3177C1120C9}"/>
    <dgm:cxn modelId="{BA0C42E9-CF43-44B5-9D5C-EB1CEEDF5004}" type="presOf" srcId="{066C6CE1-79E6-4B41-9917-163DF985C23E}" destId="{D5FFB66A-A35A-4A0F-944A-8728F4895FEB}" srcOrd="0" destOrd="0" presId="urn:microsoft.com/office/officeart/2005/8/layout/balance1"/>
    <dgm:cxn modelId="{D01243F9-6D29-4785-868E-442C6BFE5CB8}" srcId="{FCF1A6F0-6EB1-4C7D-9EA4-9C1812663C5A}" destId="{196944E0-5EAB-46DD-ADA1-F910245F4BF0}" srcOrd="0" destOrd="0" parTransId="{F225ADEA-4DD9-4D97-842F-14CA0839608F}" sibTransId="{652922DB-E4AF-49D0-8B82-5276C158A823}"/>
    <dgm:cxn modelId="{6BBD1132-C663-4FAD-A703-BDF0B89F662B}" type="presParOf" srcId="{D5FFB66A-A35A-4A0F-944A-8728F4895FEB}" destId="{B91EEDB5-0EA0-401C-BA20-37837DCA6793}" srcOrd="0" destOrd="0" presId="urn:microsoft.com/office/officeart/2005/8/layout/balance1"/>
    <dgm:cxn modelId="{6A1FD1EE-5281-48DD-9649-9E803C82D175}" type="presParOf" srcId="{D5FFB66A-A35A-4A0F-944A-8728F4895FEB}" destId="{E343E44C-BAF5-49C8-A920-D84C7B7D5166}" srcOrd="1" destOrd="0" presId="urn:microsoft.com/office/officeart/2005/8/layout/balance1"/>
    <dgm:cxn modelId="{C88E94A5-5C31-4FC6-9805-7074EF20886A}" type="presParOf" srcId="{E343E44C-BAF5-49C8-A920-D84C7B7D5166}" destId="{CD6E6E51-C2F9-4629-B210-BC4794550BF6}" srcOrd="0" destOrd="0" presId="urn:microsoft.com/office/officeart/2005/8/layout/balance1"/>
    <dgm:cxn modelId="{00B62CA6-A4EF-44BB-BEBE-0033D0CFF4A5}" type="presParOf" srcId="{E343E44C-BAF5-49C8-A920-D84C7B7D5166}" destId="{597EA621-C02B-44B1-A0C3-FCD8A071C5C9}" srcOrd="1" destOrd="0" presId="urn:microsoft.com/office/officeart/2005/8/layout/balance1"/>
    <dgm:cxn modelId="{2E11EBE7-5DB0-4618-A10F-688E44F15256}" type="presParOf" srcId="{D5FFB66A-A35A-4A0F-944A-8728F4895FEB}" destId="{2A7AFEA0-45A9-495D-8E4D-F9A5A98F6F6A}" srcOrd="2" destOrd="0" presId="urn:microsoft.com/office/officeart/2005/8/layout/balance1"/>
    <dgm:cxn modelId="{81FFBDA2-3A72-48E3-94EA-AFAF8E636E07}" type="presParOf" srcId="{2A7AFEA0-45A9-495D-8E4D-F9A5A98F6F6A}" destId="{6CDF2727-ADDD-4203-82BE-C48D8FB99442}" srcOrd="0" destOrd="0" presId="urn:microsoft.com/office/officeart/2005/8/layout/balance1"/>
    <dgm:cxn modelId="{C040B0BB-ECB2-4910-9619-1D7C5402A0B0}" type="presParOf" srcId="{2A7AFEA0-45A9-495D-8E4D-F9A5A98F6F6A}" destId="{6882A7DB-06F0-4426-8890-7B568CEB8C7C}" srcOrd="1" destOrd="0" presId="urn:microsoft.com/office/officeart/2005/8/layout/balance1"/>
    <dgm:cxn modelId="{3465D7E9-8D88-4B57-9420-843F6E768954}" type="presParOf" srcId="{2A7AFEA0-45A9-495D-8E4D-F9A5A98F6F6A}" destId="{E75049FF-3636-46EC-9775-44A32F0EF57F}" srcOrd="2" destOrd="0" presId="urn:microsoft.com/office/officeart/2005/8/layout/balance1"/>
    <dgm:cxn modelId="{C29E67F9-28C1-400D-AC87-82FFAB5B40D3}" type="presParOf" srcId="{2A7AFEA0-45A9-495D-8E4D-F9A5A98F6F6A}" destId="{3B5F4690-49B9-421C-8873-A565F5782528}" srcOrd="3" destOrd="0" presId="urn:microsoft.com/office/officeart/2005/8/layout/balance1"/>
    <dgm:cxn modelId="{FB7DAE8B-BBBC-43D5-99CD-C94F8D9E2960}" type="presParOf" srcId="{2A7AFEA0-45A9-495D-8E4D-F9A5A98F6F6A}" destId="{2A2E7141-7CFF-478F-934A-9720B1DA2E32}" srcOrd="4" destOrd="0" presId="urn:microsoft.com/office/officeart/2005/8/layout/balance1"/>
    <dgm:cxn modelId="{ECDCADAF-C353-420F-83D5-A4A5914D0C0D}" type="presParOf" srcId="{2A7AFEA0-45A9-495D-8E4D-F9A5A98F6F6A}" destId="{35DC87A0-90E3-4D64-A4DF-A40E3370BF46}"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0C26636-8C15-430B-83D2-26343C772DA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66303CB4-F8BB-44A1-9B37-964D3E6368A7}">
      <dgm:prSet phldrT="[Testo]"/>
      <dgm:spPr/>
      <dgm:t>
        <a:bodyPr/>
        <a:lstStyle/>
        <a:p>
          <a:r>
            <a:rPr lang="fr-FR" dirty="0"/>
            <a:t>Lorsque l’impact environnemental d’une activité est très important dans le temps et qu’il n’est pas payé par qui l’a générée</a:t>
          </a:r>
          <a:endParaRPr lang="it-IT" dirty="0"/>
        </a:p>
      </dgm:t>
    </dgm:pt>
    <dgm:pt modelId="{211FC482-A95D-4972-AE8D-B94096F2F877}" type="parTrans" cxnId="{B5C9E411-584A-43E0-8A32-C9C81AE85F13}">
      <dgm:prSet/>
      <dgm:spPr/>
      <dgm:t>
        <a:bodyPr/>
        <a:lstStyle/>
        <a:p>
          <a:endParaRPr lang="it-IT"/>
        </a:p>
      </dgm:t>
    </dgm:pt>
    <dgm:pt modelId="{AD5DCC45-642D-4C82-BFC2-694DE323CCDA}" type="sibTrans" cxnId="{B5C9E411-584A-43E0-8A32-C9C81AE85F13}">
      <dgm:prSet/>
      <dgm:spPr/>
      <dgm:t>
        <a:bodyPr/>
        <a:lstStyle/>
        <a:p>
          <a:endParaRPr lang="it-IT"/>
        </a:p>
      </dgm:t>
    </dgm:pt>
    <dgm:pt modelId="{A6398F95-BCAC-4FBF-BFEE-F1D782D651F5}">
      <dgm:prSet phldrT="[Testo]"/>
      <dgm:spPr/>
      <dgm:t>
        <a:bodyPr/>
        <a:lstStyle/>
        <a:p>
          <a:r>
            <a:rPr lang="fr-FR" b="0" i="0" u="none" strike="noStrike" cap="none" dirty="0">
              <a:latin typeface="Arial"/>
              <a:ea typeface="Arial"/>
              <a:cs typeface="Arial"/>
              <a:sym typeface="Arial"/>
            </a:rPr>
            <a:t>lorsque les activités sociales ou économiques d’une personne ont un impact sur une autre personne mais que ses impacts ne sont pas compensés par la première personne</a:t>
          </a:r>
          <a:endParaRPr lang="it-IT" b="0" dirty="0"/>
        </a:p>
      </dgm:t>
    </dgm:pt>
    <dgm:pt modelId="{AD53C092-D945-4BCB-B81A-5189D4F18A87}" type="parTrans" cxnId="{E391B567-0F07-46C1-BF9E-673E44A2D9FA}">
      <dgm:prSet/>
      <dgm:spPr/>
      <dgm:t>
        <a:bodyPr/>
        <a:lstStyle/>
        <a:p>
          <a:endParaRPr lang="it-IT"/>
        </a:p>
      </dgm:t>
    </dgm:pt>
    <dgm:pt modelId="{DEBCCA59-62C0-4E6D-A70E-AF32027D5FEB}" type="sibTrans" cxnId="{E391B567-0F07-46C1-BF9E-673E44A2D9FA}">
      <dgm:prSet/>
      <dgm:spPr/>
      <dgm:t>
        <a:bodyPr/>
        <a:lstStyle/>
        <a:p>
          <a:endParaRPr lang="it-IT"/>
        </a:p>
      </dgm:t>
    </dgm:pt>
    <dgm:pt modelId="{73A31944-D8E8-44A3-87F8-474DB38C7B9D}">
      <dgm:prSet phldrT="[Testo]"/>
      <dgm:spPr/>
      <dgm:t>
        <a:bodyPr/>
        <a:lstStyle/>
        <a:p>
          <a:r>
            <a:rPr lang="fr-FR" dirty="0"/>
            <a:t>Quand les gens protestent contre quelque chose et que le gouvernement n’agit pas en conséquence</a:t>
          </a:r>
          <a:endParaRPr lang="it-IT" dirty="0"/>
        </a:p>
      </dgm:t>
    </dgm:pt>
    <dgm:pt modelId="{402D4510-B82C-4970-AA3D-8E1EB8304443}" type="parTrans" cxnId="{25895EBA-2B44-495B-B8C4-CC653C8B0E38}">
      <dgm:prSet/>
      <dgm:spPr/>
      <dgm:t>
        <a:bodyPr/>
        <a:lstStyle/>
        <a:p>
          <a:endParaRPr lang="it-IT"/>
        </a:p>
      </dgm:t>
    </dgm:pt>
    <dgm:pt modelId="{2B3A116E-3DA0-438D-821A-331446CD58C3}" type="sibTrans" cxnId="{25895EBA-2B44-495B-B8C4-CC653C8B0E38}">
      <dgm:prSet/>
      <dgm:spPr/>
      <dgm:t>
        <a:bodyPr/>
        <a:lstStyle/>
        <a:p>
          <a:endParaRPr lang="it-IT"/>
        </a:p>
      </dgm:t>
    </dgm:pt>
    <dgm:pt modelId="{3F9541DF-5E38-4BDE-9B18-BE977079360A}" type="pres">
      <dgm:prSet presAssocID="{D0C26636-8C15-430B-83D2-26343C772DA4}" presName="diagram" presStyleCnt="0">
        <dgm:presLayoutVars>
          <dgm:dir/>
          <dgm:resizeHandles val="exact"/>
        </dgm:presLayoutVars>
      </dgm:prSet>
      <dgm:spPr/>
    </dgm:pt>
    <dgm:pt modelId="{1AB5CCA4-87E5-4858-944D-53F22203F614}" type="pres">
      <dgm:prSet presAssocID="{66303CB4-F8BB-44A1-9B37-964D3E6368A7}" presName="node" presStyleLbl="node1" presStyleIdx="0" presStyleCnt="3">
        <dgm:presLayoutVars>
          <dgm:bulletEnabled val="1"/>
        </dgm:presLayoutVars>
      </dgm:prSet>
      <dgm:spPr/>
    </dgm:pt>
    <dgm:pt modelId="{7BF20172-2B7C-44B4-823A-3D08C0A47F6D}" type="pres">
      <dgm:prSet presAssocID="{AD5DCC45-642D-4C82-BFC2-694DE323CCDA}" presName="sibTrans" presStyleCnt="0"/>
      <dgm:spPr/>
    </dgm:pt>
    <dgm:pt modelId="{82D5CE3F-CE7B-4728-A12D-9888035F98DF}" type="pres">
      <dgm:prSet presAssocID="{A6398F95-BCAC-4FBF-BFEE-F1D782D651F5}" presName="node" presStyleLbl="node1" presStyleIdx="1" presStyleCnt="3">
        <dgm:presLayoutVars>
          <dgm:bulletEnabled val="1"/>
        </dgm:presLayoutVars>
      </dgm:prSet>
      <dgm:spPr/>
    </dgm:pt>
    <dgm:pt modelId="{3AD28950-F6A2-4818-A0A8-5EE25FE97B72}" type="pres">
      <dgm:prSet presAssocID="{DEBCCA59-62C0-4E6D-A70E-AF32027D5FEB}" presName="sibTrans" presStyleCnt="0"/>
      <dgm:spPr/>
    </dgm:pt>
    <dgm:pt modelId="{C8EE28C1-7BF7-4139-805D-29764A09FCF2}" type="pres">
      <dgm:prSet presAssocID="{73A31944-D8E8-44A3-87F8-474DB38C7B9D}" presName="node" presStyleLbl="node1" presStyleIdx="2" presStyleCnt="3">
        <dgm:presLayoutVars>
          <dgm:bulletEnabled val="1"/>
        </dgm:presLayoutVars>
      </dgm:prSet>
      <dgm:spPr/>
    </dgm:pt>
  </dgm:ptLst>
  <dgm:cxnLst>
    <dgm:cxn modelId="{B5C9E411-584A-43E0-8A32-C9C81AE85F13}" srcId="{D0C26636-8C15-430B-83D2-26343C772DA4}" destId="{66303CB4-F8BB-44A1-9B37-964D3E6368A7}" srcOrd="0" destOrd="0" parTransId="{211FC482-A95D-4972-AE8D-B94096F2F877}" sibTransId="{AD5DCC45-642D-4C82-BFC2-694DE323CCDA}"/>
    <dgm:cxn modelId="{E391B567-0F07-46C1-BF9E-673E44A2D9FA}" srcId="{D0C26636-8C15-430B-83D2-26343C772DA4}" destId="{A6398F95-BCAC-4FBF-BFEE-F1D782D651F5}" srcOrd="1" destOrd="0" parTransId="{AD53C092-D945-4BCB-B81A-5189D4F18A87}" sibTransId="{DEBCCA59-62C0-4E6D-A70E-AF32027D5FEB}"/>
    <dgm:cxn modelId="{96F09C53-7837-4AE4-A019-E1AAE86F36F1}" type="presOf" srcId="{73A31944-D8E8-44A3-87F8-474DB38C7B9D}" destId="{C8EE28C1-7BF7-4139-805D-29764A09FCF2}" srcOrd="0" destOrd="0" presId="urn:microsoft.com/office/officeart/2005/8/layout/default"/>
    <dgm:cxn modelId="{AF012DB5-8D76-4407-B37C-2AE3889F69D9}" type="presOf" srcId="{D0C26636-8C15-430B-83D2-26343C772DA4}" destId="{3F9541DF-5E38-4BDE-9B18-BE977079360A}" srcOrd="0" destOrd="0" presId="urn:microsoft.com/office/officeart/2005/8/layout/default"/>
    <dgm:cxn modelId="{25895EBA-2B44-495B-B8C4-CC653C8B0E38}" srcId="{D0C26636-8C15-430B-83D2-26343C772DA4}" destId="{73A31944-D8E8-44A3-87F8-474DB38C7B9D}" srcOrd="2" destOrd="0" parTransId="{402D4510-B82C-4970-AA3D-8E1EB8304443}" sibTransId="{2B3A116E-3DA0-438D-821A-331446CD58C3}"/>
    <dgm:cxn modelId="{75E499C0-60A5-41B1-AD93-0DB50DCC81B6}" type="presOf" srcId="{A6398F95-BCAC-4FBF-BFEE-F1D782D651F5}" destId="{82D5CE3F-CE7B-4728-A12D-9888035F98DF}" srcOrd="0" destOrd="0" presId="urn:microsoft.com/office/officeart/2005/8/layout/default"/>
    <dgm:cxn modelId="{3B4707FE-FCF3-4219-9F40-B3B2EB2A2654}" type="presOf" srcId="{66303CB4-F8BB-44A1-9B37-964D3E6368A7}" destId="{1AB5CCA4-87E5-4858-944D-53F22203F614}" srcOrd="0" destOrd="0" presId="urn:microsoft.com/office/officeart/2005/8/layout/default"/>
    <dgm:cxn modelId="{86BC2D08-4B86-4A8A-AEAA-F6AD05EC9B3F}" type="presParOf" srcId="{3F9541DF-5E38-4BDE-9B18-BE977079360A}" destId="{1AB5CCA4-87E5-4858-944D-53F22203F614}" srcOrd="0" destOrd="0" presId="urn:microsoft.com/office/officeart/2005/8/layout/default"/>
    <dgm:cxn modelId="{173EAD49-91F9-44CB-A853-018B5E3BD9BE}" type="presParOf" srcId="{3F9541DF-5E38-4BDE-9B18-BE977079360A}" destId="{7BF20172-2B7C-44B4-823A-3D08C0A47F6D}" srcOrd="1" destOrd="0" presId="urn:microsoft.com/office/officeart/2005/8/layout/default"/>
    <dgm:cxn modelId="{038B4ED6-039C-4572-9AEA-7A328D6D2850}" type="presParOf" srcId="{3F9541DF-5E38-4BDE-9B18-BE977079360A}" destId="{82D5CE3F-CE7B-4728-A12D-9888035F98DF}" srcOrd="2" destOrd="0" presId="urn:microsoft.com/office/officeart/2005/8/layout/default"/>
    <dgm:cxn modelId="{D2F7172F-22E4-48B9-BEA8-11B65BE7F6EB}" type="presParOf" srcId="{3F9541DF-5E38-4BDE-9B18-BE977079360A}" destId="{3AD28950-F6A2-4818-A0A8-5EE25FE97B72}" srcOrd="3" destOrd="0" presId="urn:microsoft.com/office/officeart/2005/8/layout/default"/>
    <dgm:cxn modelId="{3AD9A968-A113-4918-9611-62DF2D3040C3}" type="presParOf" srcId="{3F9541DF-5E38-4BDE-9B18-BE977079360A}" destId="{C8EE28C1-7BF7-4139-805D-29764A09FCF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26636-8C15-430B-83D2-26343C772DA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66303CB4-F8BB-44A1-9B37-964D3E6368A7}">
      <dgm:prSet phldrT="[Testo]"/>
      <dgm:spPr/>
      <dgm:t>
        <a:bodyPr/>
        <a:lstStyle/>
        <a:p>
          <a:r>
            <a:rPr lang="it-IT" dirty="0"/>
            <a:t>Embouteillages</a:t>
          </a:r>
        </a:p>
      </dgm:t>
    </dgm:pt>
    <dgm:pt modelId="{211FC482-A95D-4972-AE8D-B94096F2F877}" type="parTrans" cxnId="{B5C9E411-584A-43E0-8A32-C9C81AE85F13}">
      <dgm:prSet/>
      <dgm:spPr/>
      <dgm:t>
        <a:bodyPr/>
        <a:lstStyle/>
        <a:p>
          <a:endParaRPr lang="it-IT"/>
        </a:p>
      </dgm:t>
    </dgm:pt>
    <dgm:pt modelId="{AD5DCC45-642D-4C82-BFC2-694DE323CCDA}" type="sibTrans" cxnId="{B5C9E411-584A-43E0-8A32-C9C81AE85F13}">
      <dgm:prSet/>
      <dgm:spPr/>
      <dgm:t>
        <a:bodyPr/>
        <a:lstStyle/>
        <a:p>
          <a:endParaRPr lang="it-IT"/>
        </a:p>
      </dgm:t>
    </dgm:pt>
    <dgm:pt modelId="{A6398F95-BCAC-4FBF-BFEE-F1D782D651F5}">
      <dgm:prSet phldrT="[Testo]"/>
      <dgm:spPr/>
      <dgm:t>
        <a:bodyPr/>
        <a:lstStyle/>
        <a:p>
          <a:r>
            <a:rPr lang="en-US" b="0" i="0" u="none" strike="noStrike" cap="none" dirty="0">
              <a:latin typeface="Arial"/>
              <a:ea typeface="Arial"/>
              <a:cs typeface="Arial"/>
              <a:sym typeface="Arial"/>
            </a:rPr>
            <a:t>Accidents</a:t>
          </a:r>
          <a:endParaRPr lang="it-IT" b="0" dirty="0"/>
        </a:p>
      </dgm:t>
    </dgm:pt>
    <dgm:pt modelId="{AD53C092-D945-4BCB-B81A-5189D4F18A87}" type="parTrans" cxnId="{E391B567-0F07-46C1-BF9E-673E44A2D9FA}">
      <dgm:prSet/>
      <dgm:spPr/>
      <dgm:t>
        <a:bodyPr/>
        <a:lstStyle/>
        <a:p>
          <a:endParaRPr lang="it-IT"/>
        </a:p>
      </dgm:t>
    </dgm:pt>
    <dgm:pt modelId="{DEBCCA59-62C0-4E6D-A70E-AF32027D5FEB}" type="sibTrans" cxnId="{E391B567-0F07-46C1-BF9E-673E44A2D9FA}">
      <dgm:prSet/>
      <dgm:spPr/>
      <dgm:t>
        <a:bodyPr/>
        <a:lstStyle/>
        <a:p>
          <a:endParaRPr lang="it-IT"/>
        </a:p>
      </dgm:t>
    </dgm:pt>
    <dgm:pt modelId="{73A31944-D8E8-44A3-87F8-474DB38C7B9D}">
      <dgm:prSet phldrT="[Testo]"/>
      <dgm:spPr/>
      <dgm:t>
        <a:bodyPr/>
        <a:lstStyle/>
        <a:p>
          <a:r>
            <a:rPr lang="fr-FR" dirty="0"/>
            <a:t>Pollution et mauvaise qualité de l’air</a:t>
          </a:r>
          <a:endParaRPr lang="it-IT" dirty="0"/>
        </a:p>
      </dgm:t>
    </dgm:pt>
    <dgm:pt modelId="{402D4510-B82C-4970-AA3D-8E1EB8304443}" type="parTrans" cxnId="{25895EBA-2B44-495B-B8C4-CC653C8B0E38}">
      <dgm:prSet/>
      <dgm:spPr/>
      <dgm:t>
        <a:bodyPr/>
        <a:lstStyle/>
        <a:p>
          <a:endParaRPr lang="it-IT"/>
        </a:p>
      </dgm:t>
    </dgm:pt>
    <dgm:pt modelId="{2B3A116E-3DA0-438D-821A-331446CD58C3}" type="sibTrans" cxnId="{25895EBA-2B44-495B-B8C4-CC653C8B0E38}">
      <dgm:prSet/>
      <dgm:spPr/>
      <dgm:t>
        <a:bodyPr/>
        <a:lstStyle/>
        <a:p>
          <a:endParaRPr lang="it-IT"/>
        </a:p>
      </dgm:t>
    </dgm:pt>
    <dgm:pt modelId="{1E96065F-C03B-4649-B5F0-CC9E5EEF01DC}">
      <dgm:prSet phldrT="[Testo]"/>
      <dgm:spPr/>
      <dgm:t>
        <a:bodyPr/>
        <a:lstStyle/>
        <a:p>
          <a:r>
            <a:rPr lang="it-IT" dirty="0"/>
            <a:t>Épuisement des ressources</a:t>
          </a:r>
        </a:p>
      </dgm:t>
    </dgm:pt>
    <dgm:pt modelId="{B0A7BE65-BF93-4BAA-B965-49AB2A036384}" type="parTrans" cxnId="{31D899FB-1777-4812-A49D-374776417585}">
      <dgm:prSet/>
      <dgm:spPr/>
      <dgm:t>
        <a:bodyPr/>
        <a:lstStyle/>
        <a:p>
          <a:endParaRPr lang="it-IT"/>
        </a:p>
      </dgm:t>
    </dgm:pt>
    <dgm:pt modelId="{E80AFC97-08E4-4FBF-A7EF-4567A71AC8C2}" type="sibTrans" cxnId="{31D899FB-1777-4812-A49D-374776417585}">
      <dgm:prSet/>
      <dgm:spPr/>
      <dgm:t>
        <a:bodyPr/>
        <a:lstStyle/>
        <a:p>
          <a:endParaRPr lang="it-IT"/>
        </a:p>
      </dgm:t>
    </dgm:pt>
    <dgm:pt modelId="{1A3FFA5A-6843-4A05-B5EA-C037B9F2E307}">
      <dgm:prSet phldrT="[Testo]"/>
      <dgm:spPr/>
      <dgm:t>
        <a:bodyPr/>
        <a:lstStyle/>
        <a:p>
          <a:r>
            <a:rPr lang="it-IT" dirty="0"/>
            <a:t>Toutes les réponses ci-dessus
</a:t>
          </a:r>
        </a:p>
      </dgm:t>
    </dgm:pt>
    <dgm:pt modelId="{79349D6A-E86B-47C2-8D15-01982875FBC2}" type="parTrans" cxnId="{CEBDCC17-0DE0-474E-BE5F-784505F6D30D}">
      <dgm:prSet/>
      <dgm:spPr/>
      <dgm:t>
        <a:bodyPr/>
        <a:lstStyle/>
        <a:p>
          <a:endParaRPr lang="it-IT"/>
        </a:p>
      </dgm:t>
    </dgm:pt>
    <dgm:pt modelId="{AA9001AF-34AE-4C38-A41F-37870A11CAC9}" type="sibTrans" cxnId="{CEBDCC17-0DE0-474E-BE5F-784505F6D30D}">
      <dgm:prSet/>
      <dgm:spPr/>
      <dgm:t>
        <a:bodyPr/>
        <a:lstStyle/>
        <a:p>
          <a:endParaRPr lang="it-IT"/>
        </a:p>
      </dgm:t>
    </dgm:pt>
    <dgm:pt modelId="{3F9541DF-5E38-4BDE-9B18-BE977079360A}" type="pres">
      <dgm:prSet presAssocID="{D0C26636-8C15-430B-83D2-26343C772DA4}" presName="diagram" presStyleCnt="0">
        <dgm:presLayoutVars>
          <dgm:dir/>
          <dgm:resizeHandles val="exact"/>
        </dgm:presLayoutVars>
      </dgm:prSet>
      <dgm:spPr/>
    </dgm:pt>
    <dgm:pt modelId="{1AB5CCA4-87E5-4858-944D-53F22203F614}" type="pres">
      <dgm:prSet presAssocID="{66303CB4-F8BB-44A1-9B37-964D3E6368A7}" presName="node" presStyleLbl="node1" presStyleIdx="0" presStyleCnt="5">
        <dgm:presLayoutVars>
          <dgm:bulletEnabled val="1"/>
        </dgm:presLayoutVars>
      </dgm:prSet>
      <dgm:spPr/>
    </dgm:pt>
    <dgm:pt modelId="{7BF20172-2B7C-44B4-823A-3D08C0A47F6D}" type="pres">
      <dgm:prSet presAssocID="{AD5DCC45-642D-4C82-BFC2-694DE323CCDA}" presName="sibTrans" presStyleCnt="0"/>
      <dgm:spPr/>
    </dgm:pt>
    <dgm:pt modelId="{82D5CE3F-CE7B-4728-A12D-9888035F98DF}" type="pres">
      <dgm:prSet presAssocID="{A6398F95-BCAC-4FBF-BFEE-F1D782D651F5}" presName="node" presStyleLbl="node1" presStyleIdx="1" presStyleCnt="5">
        <dgm:presLayoutVars>
          <dgm:bulletEnabled val="1"/>
        </dgm:presLayoutVars>
      </dgm:prSet>
      <dgm:spPr/>
    </dgm:pt>
    <dgm:pt modelId="{3AD28950-F6A2-4818-A0A8-5EE25FE97B72}" type="pres">
      <dgm:prSet presAssocID="{DEBCCA59-62C0-4E6D-A70E-AF32027D5FEB}" presName="sibTrans" presStyleCnt="0"/>
      <dgm:spPr/>
    </dgm:pt>
    <dgm:pt modelId="{C8EE28C1-7BF7-4139-805D-29764A09FCF2}" type="pres">
      <dgm:prSet presAssocID="{73A31944-D8E8-44A3-87F8-474DB38C7B9D}" presName="node" presStyleLbl="node1" presStyleIdx="2" presStyleCnt="5">
        <dgm:presLayoutVars>
          <dgm:bulletEnabled val="1"/>
        </dgm:presLayoutVars>
      </dgm:prSet>
      <dgm:spPr/>
    </dgm:pt>
    <dgm:pt modelId="{B1E26193-99CC-4E61-9971-3C846F14E996}" type="pres">
      <dgm:prSet presAssocID="{2B3A116E-3DA0-438D-821A-331446CD58C3}" presName="sibTrans" presStyleCnt="0"/>
      <dgm:spPr/>
    </dgm:pt>
    <dgm:pt modelId="{8D8E8D66-7B93-4357-8EA2-14642BD3EBED}" type="pres">
      <dgm:prSet presAssocID="{1E96065F-C03B-4649-B5F0-CC9E5EEF01DC}" presName="node" presStyleLbl="node1" presStyleIdx="3" presStyleCnt="5">
        <dgm:presLayoutVars>
          <dgm:bulletEnabled val="1"/>
        </dgm:presLayoutVars>
      </dgm:prSet>
      <dgm:spPr/>
    </dgm:pt>
    <dgm:pt modelId="{435FA0FB-ADEA-41EC-BA38-F12882D0A230}" type="pres">
      <dgm:prSet presAssocID="{E80AFC97-08E4-4FBF-A7EF-4567A71AC8C2}" presName="sibTrans" presStyleCnt="0"/>
      <dgm:spPr/>
    </dgm:pt>
    <dgm:pt modelId="{F0EFA5DA-E3C5-44F7-89A9-D7A7ACE36187}" type="pres">
      <dgm:prSet presAssocID="{1A3FFA5A-6843-4A05-B5EA-C037B9F2E307}" presName="node" presStyleLbl="node1" presStyleIdx="4" presStyleCnt="5" custLinFactNeighborX="929" custLinFactNeighborY="31">
        <dgm:presLayoutVars>
          <dgm:bulletEnabled val="1"/>
        </dgm:presLayoutVars>
      </dgm:prSet>
      <dgm:spPr/>
    </dgm:pt>
  </dgm:ptLst>
  <dgm:cxnLst>
    <dgm:cxn modelId="{B5C9E411-584A-43E0-8A32-C9C81AE85F13}" srcId="{D0C26636-8C15-430B-83D2-26343C772DA4}" destId="{66303CB4-F8BB-44A1-9B37-964D3E6368A7}" srcOrd="0" destOrd="0" parTransId="{211FC482-A95D-4972-AE8D-B94096F2F877}" sibTransId="{AD5DCC45-642D-4C82-BFC2-694DE323CCDA}"/>
    <dgm:cxn modelId="{CEBDCC17-0DE0-474E-BE5F-784505F6D30D}" srcId="{D0C26636-8C15-430B-83D2-26343C772DA4}" destId="{1A3FFA5A-6843-4A05-B5EA-C037B9F2E307}" srcOrd="4" destOrd="0" parTransId="{79349D6A-E86B-47C2-8D15-01982875FBC2}" sibTransId="{AA9001AF-34AE-4C38-A41F-37870A11CAC9}"/>
    <dgm:cxn modelId="{E391B567-0F07-46C1-BF9E-673E44A2D9FA}" srcId="{D0C26636-8C15-430B-83D2-26343C772DA4}" destId="{A6398F95-BCAC-4FBF-BFEE-F1D782D651F5}" srcOrd="1" destOrd="0" parTransId="{AD53C092-D945-4BCB-B81A-5189D4F18A87}" sibTransId="{DEBCCA59-62C0-4E6D-A70E-AF32027D5FEB}"/>
    <dgm:cxn modelId="{27E6CF68-5AD4-4B1D-8A23-1E617BFAA7A8}" type="presOf" srcId="{1E96065F-C03B-4649-B5F0-CC9E5EEF01DC}" destId="{8D8E8D66-7B93-4357-8EA2-14642BD3EBED}" srcOrd="0" destOrd="0" presId="urn:microsoft.com/office/officeart/2005/8/layout/default"/>
    <dgm:cxn modelId="{96F09C53-7837-4AE4-A019-E1AAE86F36F1}" type="presOf" srcId="{73A31944-D8E8-44A3-87F8-474DB38C7B9D}" destId="{C8EE28C1-7BF7-4139-805D-29764A09FCF2}" srcOrd="0" destOrd="0" presId="urn:microsoft.com/office/officeart/2005/8/layout/default"/>
    <dgm:cxn modelId="{AF012DB5-8D76-4407-B37C-2AE3889F69D9}" type="presOf" srcId="{D0C26636-8C15-430B-83D2-26343C772DA4}" destId="{3F9541DF-5E38-4BDE-9B18-BE977079360A}" srcOrd="0" destOrd="0" presId="urn:microsoft.com/office/officeart/2005/8/layout/default"/>
    <dgm:cxn modelId="{25895EBA-2B44-495B-B8C4-CC653C8B0E38}" srcId="{D0C26636-8C15-430B-83D2-26343C772DA4}" destId="{73A31944-D8E8-44A3-87F8-474DB38C7B9D}" srcOrd="2" destOrd="0" parTransId="{402D4510-B82C-4970-AA3D-8E1EB8304443}" sibTransId="{2B3A116E-3DA0-438D-821A-331446CD58C3}"/>
    <dgm:cxn modelId="{75E499C0-60A5-41B1-AD93-0DB50DCC81B6}" type="presOf" srcId="{A6398F95-BCAC-4FBF-BFEE-F1D782D651F5}" destId="{82D5CE3F-CE7B-4728-A12D-9888035F98DF}" srcOrd="0" destOrd="0" presId="urn:microsoft.com/office/officeart/2005/8/layout/default"/>
    <dgm:cxn modelId="{6CC3E8D4-911F-434E-AF23-088AFBC41019}" type="presOf" srcId="{1A3FFA5A-6843-4A05-B5EA-C037B9F2E307}" destId="{F0EFA5DA-E3C5-44F7-89A9-D7A7ACE36187}" srcOrd="0" destOrd="0" presId="urn:microsoft.com/office/officeart/2005/8/layout/default"/>
    <dgm:cxn modelId="{31D899FB-1777-4812-A49D-374776417585}" srcId="{D0C26636-8C15-430B-83D2-26343C772DA4}" destId="{1E96065F-C03B-4649-B5F0-CC9E5EEF01DC}" srcOrd="3" destOrd="0" parTransId="{B0A7BE65-BF93-4BAA-B965-49AB2A036384}" sibTransId="{E80AFC97-08E4-4FBF-A7EF-4567A71AC8C2}"/>
    <dgm:cxn modelId="{3B4707FE-FCF3-4219-9F40-B3B2EB2A2654}" type="presOf" srcId="{66303CB4-F8BB-44A1-9B37-964D3E6368A7}" destId="{1AB5CCA4-87E5-4858-944D-53F22203F614}" srcOrd="0" destOrd="0" presId="urn:microsoft.com/office/officeart/2005/8/layout/default"/>
    <dgm:cxn modelId="{86BC2D08-4B86-4A8A-AEAA-F6AD05EC9B3F}" type="presParOf" srcId="{3F9541DF-5E38-4BDE-9B18-BE977079360A}" destId="{1AB5CCA4-87E5-4858-944D-53F22203F614}" srcOrd="0" destOrd="0" presId="urn:microsoft.com/office/officeart/2005/8/layout/default"/>
    <dgm:cxn modelId="{173EAD49-91F9-44CB-A853-018B5E3BD9BE}" type="presParOf" srcId="{3F9541DF-5E38-4BDE-9B18-BE977079360A}" destId="{7BF20172-2B7C-44B4-823A-3D08C0A47F6D}" srcOrd="1" destOrd="0" presId="urn:microsoft.com/office/officeart/2005/8/layout/default"/>
    <dgm:cxn modelId="{038B4ED6-039C-4572-9AEA-7A328D6D2850}" type="presParOf" srcId="{3F9541DF-5E38-4BDE-9B18-BE977079360A}" destId="{82D5CE3F-CE7B-4728-A12D-9888035F98DF}" srcOrd="2" destOrd="0" presId="urn:microsoft.com/office/officeart/2005/8/layout/default"/>
    <dgm:cxn modelId="{D2F7172F-22E4-48B9-BEA8-11B65BE7F6EB}" type="presParOf" srcId="{3F9541DF-5E38-4BDE-9B18-BE977079360A}" destId="{3AD28950-F6A2-4818-A0A8-5EE25FE97B72}" srcOrd="3" destOrd="0" presId="urn:microsoft.com/office/officeart/2005/8/layout/default"/>
    <dgm:cxn modelId="{3AD9A968-A113-4918-9611-62DF2D3040C3}" type="presParOf" srcId="{3F9541DF-5E38-4BDE-9B18-BE977079360A}" destId="{C8EE28C1-7BF7-4139-805D-29764A09FCF2}" srcOrd="4" destOrd="0" presId="urn:microsoft.com/office/officeart/2005/8/layout/default"/>
    <dgm:cxn modelId="{5EA3536A-1861-47F8-BA65-005DFCB8453A}" type="presParOf" srcId="{3F9541DF-5E38-4BDE-9B18-BE977079360A}" destId="{B1E26193-99CC-4E61-9971-3C846F14E996}" srcOrd="5" destOrd="0" presId="urn:microsoft.com/office/officeart/2005/8/layout/default"/>
    <dgm:cxn modelId="{E22F75B6-0C87-406A-B5B9-F524233181D9}" type="presParOf" srcId="{3F9541DF-5E38-4BDE-9B18-BE977079360A}" destId="{8D8E8D66-7B93-4357-8EA2-14642BD3EBED}" srcOrd="6" destOrd="0" presId="urn:microsoft.com/office/officeart/2005/8/layout/default"/>
    <dgm:cxn modelId="{38287027-ED59-4F6B-89F7-7AA106D40B15}" type="presParOf" srcId="{3F9541DF-5E38-4BDE-9B18-BE977079360A}" destId="{435FA0FB-ADEA-41EC-BA38-F12882D0A230}" srcOrd="7" destOrd="0" presId="urn:microsoft.com/office/officeart/2005/8/layout/default"/>
    <dgm:cxn modelId="{5D10269F-96B0-4178-8E5E-293247DC47D1}" type="presParOf" srcId="{3F9541DF-5E38-4BDE-9B18-BE977079360A}" destId="{F0EFA5DA-E3C5-44F7-89A9-D7A7ACE3618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A7339-A98A-4B60-885E-C35D257F3F35}">
      <dsp:nvSpPr>
        <dsp:cNvPr id="0" name=""/>
        <dsp:cNvSpPr/>
      </dsp:nvSpPr>
      <dsp:spPr>
        <a:xfrm>
          <a:off x="22116" y="2463"/>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it-IT" sz="2000" b="0" i="0" u="none" strike="noStrike" kern="1200" cap="none" dirty="0">
              <a:latin typeface="Arial"/>
              <a:ea typeface="Arial"/>
              <a:cs typeface="Arial"/>
              <a:sym typeface="Arial"/>
            </a:rPr>
            <a:t>administration régionale</a:t>
          </a:r>
          <a:endParaRPr lang="it-IT" sz="2000" kern="1200" dirty="0"/>
        </a:p>
      </dsp:txBody>
      <dsp:txXfrm>
        <a:off x="22116" y="2463"/>
        <a:ext cx="1755517" cy="1053310"/>
      </dsp:txXfrm>
    </dsp:sp>
    <dsp:sp modelId="{8F5015C3-424A-4692-8252-9C5FAE7D9531}">
      <dsp:nvSpPr>
        <dsp:cNvPr id="0" name=""/>
        <dsp:cNvSpPr/>
      </dsp:nvSpPr>
      <dsp:spPr>
        <a:xfrm>
          <a:off x="1953186" y="2463"/>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municipalité</a:t>
          </a:r>
        </a:p>
      </dsp:txBody>
      <dsp:txXfrm>
        <a:off x="1953186" y="2463"/>
        <a:ext cx="1755517" cy="1053310"/>
      </dsp:txXfrm>
    </dsp:sp>
    <dsp:sp modelId="{BEDCEF23-FD0E-4B1E-83AF-3415AF8C729E}">
      <dsp:nvSpPr>
        <dsp:cNvPr id="0" name=""/>
        <dsp:cNvSpPr/>
      </dsp:nvSpPr>
      <dsp:spPr>
        <a:xfrm>
          <a:off x="3884256" y="2463"/>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commune</a:t>
          </a:r>
        </a:p>
      </dsp:txBody>
      <dsp:txXfrm>
        <a:off x="3884256" y="2463"/>
        <a:ext cx="1755517" cy="1053310"/>
      </dsp:txXfrm>
    </dsp:sp>
    <dsp:sp modelId="{C035A225-FE8C-4B9F-8B63-7D883976BFD5}">
      <dsp:nvSpPr>
        <dsp:cNvPr id="0" name=""/>
        <dsp:cNvSpPr/>
      </dsp:nvSpPr>
      <dsp:spPr>
        <a:xfrm>
          <a:off x="22116" y="1231326"/>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administration locale</a:t>
          </a:r>
        </a:p>
      </dsp:txBody>
      <dsp:txXfrm>
        <a:off x="22116" y="1231326"/>
        <a:ext cx="1755517" cy="1053310"/>
      </dsp:txXfrm>
    </dsp:sp>
    <dsp:sp modelId="{65A16D39-EA93-4C31-B005-31B3B249A542}">
      <dsp:nvSpPr>
        <dsp:cNvPr id="0" name=""/>
        <dsp:cNvSpPr/>
      </dsp:nvSpPr>
      <dsp:spPr>
        <a:xfrm>
          <a:off x="1953186" y="1231326"/>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quartier</a:t>
          </a:r>
        </a:p>
      </dsp:txBody>
      <dsp:txXfrm>
        <a:off x="1953186" y="1231326"/>
        <a:ext cx="1755517" cy="1053310"/>
      </dsp:txXfrm>
    </dsp:sp>
    <dsp:sp modelId="{50C84EE3-4BE9-4001-BED3-4DB486614FDF}">
      <dsp:nvSpPr>
        <dsp:cNvPr id="0" name=""/>
        <dsp:cNvSpPr/>
      </dsp:nvSpPr>
      <dsp:spPr>
        <a:xfrm>
          <a:off x="3884256" y="1231326"/>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ville</a:t>
          </a:r>
        </a:p>
      </dsp:txBody>
      <dsp:txXfrm>
        <a:off x="3884256" y="1231326"/>
        <a:ext cx="1755517" cy="1053310"/>
      </dsp:txXfrm>
    </dsp:sp>
    <dsp:sp modelId="{1B60F04C-1377-480F-BC20-A1CE6D6AAD87}">
      <dsp:nvSpPr>
        <dsp:cNvPr id="0" name=""/>
        <dsp:cNvSpPr/>
      </dsp:nvSpPr>
      <dsp:spPr>
        <a:xfrm>
          <a:off x="987651" y="2460188"/>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Villes</a:t>
          </a:r>
        </a:p>
      </dsp:txBody>
      <dsp:txXfrm>
        <a:off x="987651" y="2460188"/>
        <a:ext cx="1755517" cy="1053310"/>
      </dsp:txXfrm>
    </dsp:sp>
    <dsp:sp modelId="{A2FC541F-90D7-40AF-B5B4-1A24D9F8C8CD}">
      <dsp:nvSpPr>
        <dsp:cNvPr id="0" name=""/>
        <dsp:cNvSpPr/>
      </dsp:nvSpPr>
      <dsp:spPr>
        <a:xfrm>
          <a:off x="2918721" y="2460188"/>
          <a:ext cx="1755517" cy="10533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0" u="none" strike="noStrike" kern="1200" cap="none" dirty="0">
              <a:latin typeface="Arial"/>
              <a:ea typeface="Arial"/>
              <a:cs typeface="Arial"/>
              <a:sym typeface="Arial"/>
            </a:rPr>
            <a:t>…Autre chose</a:t>
          </a:r>
        </a:p>
      </dsp:txBody>
      <dsp:txXfrm>
        <a:off x="2918721" y="2460188"/>
        <a:ext cx="1755517" cy="1053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0E68-8892-4B7A-A78D-6802404F1690}">
      <dsp:nvSpPr>
        <dsp:cNvPr id="0" name=""/>
        <dsp:cNvSpPr/>
      </dsp:nvSpPr>
      <dsp:spPr>
        <a:xfrm>
          <a:off x="33" y="92160"/>
          <a:ext cx="3251180" cy="6048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kern="1200" dirty="0"/>
            <a:t>Administration locale</a:t>
          </a:r>
        </a:p>
      </dsp:txBody>
      <dsp:txXfrm>
        <a:off x="33" y="92160"/>
        <a:ext cx="3251180" cy="604800"/>
      </dsp:txXfrm>
    </dsp:sp>
    <dsp:sp modelId="{5EC91BCC-5F32-46F9-B4B6-1EC3439DD155}">
      <dsp:nvSpPr>
        <dsp:cNvPr id="0" name=""/>
        <dsp:cNvSpPr/>
      </dsp:nvSpPr>
      <dsp:spPr>
        <a:xfrm>
          <a:off x="33" y="696961"/>
          <a:ext cx="3251180" cy="282460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fr-FR" sz="2100" b="0" i="0" u="none" strike="noStrike" kern="1200" cap="none" dirty="0">
              <a:latin typeface="Arial"/>
              <a:ea typeface="Arial"/>
              <a:cs typeface="Arial"/>
              <a:sym typeface="Arial"/>
            </a:rPr>
            <a:t>Ville attrayante pour les habitants et les visiteurs</a:t>
          </a:r>
          <a:endParaRPr lang="it-IT"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fr-FR" sz="2100" b="0" i="0" u="none" strike="noStrike" kern="1200" cap="none" dirty="0">
              <a:latin typeface="Arial"/>
              <a:ea typeface="Arial"/>
              <a:cs typeface="Arial"/>
              <a:sym typeface="Arial"/>
            </a:rPr>
            <a:t>Inconvénients minimaux du transport de marchandises, tout en ayant une opération de transport efficace et efficiente.</a:t>
          </a:r>
          <a:endParaRPr lang="it-IT" sz="2100" kern="1200" dirty="0"/>
        </a:p>
      </dsp:txBody>
      <dsp:txXfrm>
        <a:off x="33" y="696961"/>
        <a:ext cx="3251180" cy="2824605"/>
      </dsp:txXfrm>
    </dsp:sp>
    <dsp:sp modelId="{71112307-802C-41C6-8843-A54EBF06E585}">
      <dsp:nvSpPr>
        <dsp:cNvPr id="0" name=""/>
        <dsp:cNvSpPr/>
      </dsp:nvSpPr>
      <dsp:spPr>
        <a:xfrm>
          <a:off x="3706380" y="92160"/>
          <a:ext cx="3251180" cy="6048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kern="1200" dirty="0"/>
            <a:t>Gouvernement national</a:t>
          </a:r>
        </a:p>
      </dsp:txBody>
      <dsp:txXfrm>
        <a:off x="3706380" y="92160"/>
        <a:ext cx="3251180" cy="604800"/>
      </dsp:txXfrm>
    </dsp:sp>
    <dsp:sp modelId="{5D6C3878-C911-4A53-B6A8-C8DE96C1BF72}">
      <dsp:nvSpPr>
        <dsp:cNvPr id="0" name=""/>
        <dsp:cNvSpPr/>
      </dsp:nvSpPr>
      <dsp:spPr>
        <a:xfrm>
          <a:off x="3706380" y="696961"/>
          <a:ext cx="3251180" cy="282460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fr-FR" sz="2100" b="0" i="0" u="none" strike="noStrike" kern="1200" cap="none" dirty="0">
              <a:latin typeface="Arial"/>
              <a:ea typeface="Arial"/>
              <a:cs typeface="Arial"/>
              <a:sym typeface="Arial"/>
            </a:rPr>
            <a:t>Externalités minimales du transport de marchandises, tout en maximisant l’efficience et l’efficacité économiques. </a:t>
          </a:r>
          <a:endParaRPr lang="it-IT" sz="2100" kern="1200" dirty="0"/>
        </a:p>
      </dsp:txBody>
      <dsp:txXfrm>
        <a:off x="3706380" y="696961"/>
        <a:ext cx="3251180" cy="2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E6E51-C2F9-4629-B210-BC4794550BF6}">
      <dsp:nvSpPr>
        <dsp:cNvPr id="0" name=""/>
        <dsp:cNvSpPr/>
      </dsp:nvSpPr>
      <dsp:spPr>
        <a:xfrm>
          <a:off x="260753" y="0"/>
          <a:ext cx="1526491" cy="84805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Benefices</a:t>
          </a:r>
        </a:p>
      </dsp:txBody>
      <dsp:txXfrm>
        <a:off x="285592" y="24839"/>
        <a:ext cx="1476813" cy="798373"/>
      </dsp:txXfrm>
    </dsp:sp>
    <dsp:sp modelId="{597EA621-C02B-44B1-A0C3-FCD8A071C5C9}">
      <dsp:nvSpPr>
        <dsp:cNvPr id="0" name=""/>
        <dsp:cNvSpPr/>
      </dsp:nvSpPr>
      <dsp:spPr>
        <a:xfrm>
          <a:off x="2465685" y="0"/>
          <a:ext cx="1526491" cy="84805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Coûts</a:t>
          </a:r>
        </a:p>
      </dsp:txBody>
      <dsp:txXfrm>
        <a:off x="2490524" y="24839"/>
        <a:ext cx="1476813" cy="798373"/>
      </dsp:txXfrm>
    </dsp:sp>
    <dsp:sp modelId="{6882A7DB-06F0-4426-8890-7B568CEB8C7C}">
      <dsp:nvSpPr>
        <dsp:cNvPr id="0" name=""/>
        <dsp:cNvSpPr/>
      </dsp:nvSpPr>
      <dsp:spPr>
        <a:xfrm>
          <a:off x="1808446" y="3604216"/>
          <a:ext cx="636038" cy="636038"/>
        </a:xfrm>
        <a:prstGeom prst="triangl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049FF-3636-46EC-9775-44A32F0EF57F}">
      <dsp:nvSpPr>
        <dsp:cNvPr id="0" name=""/>
        <dsp:cNvSpPr/>
      </dsp:nvSpPr>
      <dsp:spPr>
        <a:xfrm rot="240000">
          <a:off x="217768" y="3331667"/>
          <a:ext cx="3817394" cy="26693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F4690-49B9-421C-8873-A565F5782528}">
      <dsp:nvSpPr>
        <dsp:cNvPr id="0" name=""/>
        <dsp:cNvSpPr/>
      </dsp:nvSpPr>
      <dsp:spPr>
        <a:xfrm rot="240000">
          <a:off x="2485675" y="2258380"/>
          <a:ext cx="1571317" cy="11142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Coûts sociaux
</a:t>
          </a:r>
        </a:p>
      </dsp:txBody>
      <dsp:txXfrm>
        <a:off x="2540071" y="2312776"/>
        <a:ext cx="1462525" cy="1005506"/>
      </dsp:txXfrm>
    </dsp:sp>
    <dsp:sp modelId="{2A2E7141-7CFF-478F-934A-9720B1DA2E32}">
      <dsp:nvSpPr>
        <dsp:cNvPr id="0" name=""/>
        <dsp:cNvSpPr/>
      </dsp:nvSpPr>
      <dsp:spPr>
        <a:xfrm rot="240000">
          <a:off x="2570480" y="1105030"/>
          <a:ext cx="1571317" cy="11142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Coûts environnementaux
</a:t>
          </a:r>
        </a:p>
      </dsp:txBody>
      <dsp:txXfrm>
        <a:off x="2624876" y="1159426"/>
        <a:ext cx="1462525" cy="1005506"/>
      </dsp:txXfrm>
    </dsp:sp>
    <dsp:sp modelId="{35DC87A0-90E3-4D64-A4DF-A40E3370BF46}">
      <dsp:nvSpPr>
        <dsp:cNvPr id="0" name=""/>
        <dsp:cNvSpPr/>
      </dsp:nvSpPr>
      <dsp:spPr>
        <a:xfrm rot="240000">
          <a:off x="301944" y="2105731"/>
          <a:ext cx="1571317" cy="11142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Avantages économiques de l’UFT
</a:t>
          </a:r>
        </a:p>
      </dsp:txBody>
      <dsp:txXfrm>
        <a:off x="356340" y="2160127"/>
        <a:ext cx="1462525" cy="1005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5CCA4-87E5-4858-944D-53F22203F614}">
      <dsp:nvSpPr>
        <dsp:cNvPr id="0" name=""/>
        <dsp:cNvSpPr/>
      </dsp:nvSpPr>
      <dsp:spPr>
        <a:xfrm>
          <a:off x="744" y="145603"/>
          <a:ext cx="2902148" cy="174128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Lorsque l’impact environnemental d’une activité est très important dans le temps et qu’il n’est pas payé par qui l’a générée</a:t>
          </a:r>
          <a:endParaRPr lang="it-IT" sz="1700" kern="1200" dirty="0"/>
        </a:p>
      </dsp:txBody>
      <dsp:txXfrm>
        <a:off x="744" y="145603"/>
        <a:ext cx="2902148" cy="1741289"/>
      </dsp:txXfrm>
    </dsp:sp>
    <dsp:sp modelId="{82D5CE3F-CE7B-4728-A12D-9888035F98DF}">
      <dsp:nvSpPr>
        <dsp:cNvPr id="0" name=""/>
        <dsp:cNvSpPr/>
      </dsp:nvSpPr>
      <dsp:spPr>
        <a:xfrm>
          <a:off x="3193107" y="145603"/>
          <a:ext cx="2902148" cy="174128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i="0" u="none" strike="noStrike" kern="1200" cap="none" dirty="0">
              <a:latin typeface="Arial"/>
              <a:ea typeface="Arial"/>
              <a:cs typeface="Arial"/>
              <a:sym typeface="Arial"/>
            </a:rPr>
            <a:t>lorsque les activités sociales ou économiques d’une personne ont un impact sur une autre personne mais que ses impacts ne sont pas compensés par la première personne</a:t>
          </a:r>
          <a:endParaRPr lang="it-IT" sz="1700" b="0" kern="1200" dirty="0"/>
        </a:p>
      </dsp:txBody>
      <dsp:txXfrm>
        <a:off x="3193107" y="145603"/>
        <a:ext cx="2902148" cy="1741289"/>
      </dsp:txXfrm>
    </dsp:sp>
    <dsp:sp modelId="{C8EE28C1-7BF7-4139-805D-29764A09FCF2}">
      <dsp:nvSpPr>
        <dsp:cNvPr id="0" name=""/>
        <dsp:cNvSpPr/>
      </dsp:nvSpPr>
      <dsp:spPr>
        <a:xfrm>
          <a:off x="1596925" y="2177107"/>
          <a:ext cx="2902148" cy="174128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Quand les gens protestent contre quelque chose et que le gouvernement n’agit pas en conséquence</a:t>
          </a:r>
          <a:endParaRPr lang="it-IT" sz="1700" kern="1200" dirty="0"/>
        </a:p>
      </dsp:txBody>
      <dsp:txXfrm>
        <a:off x="1596925" y="2177107"/>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5CCA4-87E5-4858-944D-53F22203F614}">
      <dsp:nvSpPr>
        <dsp:cNvPr id="0" name=""/>
        <dsp:cNvSpPr/>
      </dsp:nvSpPr>
      <dsp:spPr>
        <a:xfrm>
          <a:off x="783856" y="393"/>
          <a:ext cx="2094751" cy="12568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Embouteillages</a:t>
          </a:r>
        </a:p>
      </dsp:txBody>
      <dsp:txXfrm>
        <a:off x="783856" y="393"/>
        <a:ext cx="2094751" cy="1256850"/>
      </dsp:txXfrm>
    </dsp:sp>
    <dsp:sp modelId="{82D5CE3F-CE7B-4728-A12D-9888035F98DF}">
      <dsp:nvSpPr>
        <dsp:cNvPr id="0" name=""/>
        <dsp:cNvSpPr/>
      </dsp:nvSpPr>
      <dsp:spPr>
        <a:xfrm>
          <a:off x="3088083" y="393"/>
          <a:ext cx="2094751" cy="12568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u="none" strike="noStrike" kern="1200" cap="none" dirty="0">
              <a:latin typeface="Arial"/>
              <a:ea typeface="Arial"/>
              <a:cs typeface="Arial"/>
              <a:sym typeface="Arial"/>
            </a:rPr>
            <a:t>Accidents</a:t>
          </a:r>
          <a:endParaRPr lang="it-IT" sz="1900" b="0" kern="1200" dirty="0"/>
        </a:p>
      </dsp:txBody>
      <dsp:txXfrm>
        <a:off x="3088083" y="393"/>
        <a:ext cx="2094751" cy="1256850"/>
      </dsp:txXfrm>
    </dsp:sp>
    <dsp:sp modelId="{C8EE28C1-7BF7-4139-805D-29764A09FCF2}">
      <dsp:nvSpPr>
        <dsp:cNvPr id="0" name=""/>
        <dsp:cNvSpPr/>
      </dsp:nvSpPr>
      <dsp:spPr>
        <a:xfrm>
          <a:off x="783856" y="1466719"/>
          <a:ext cx="2094751" cy="12568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Pollution et mauvaise qualité de l’air</a:t>
          </a:r>
          <a:endParaRPr lang="it-IT" sz="1900" kern="1200" dirty="0"/>
        </a:p>
      </dsp:txBody>
      <dsp:txXfrm>
        <a:off x="783856" y="1466719"/>
        <a:ext cx="2094751" cy="1256850"/>
      </dsp:txXfrm>
    </dsp:sp>
    <dsp:sp modelId="{8D8E8D66-7B93-4357-8EA2-14642BD3EBED}">
      <dsp:nvSpPr>
        <dsp:cNvPr id="0" name=""/>
        <dsp:cNvSpPr/>
      </dsp:nvSpPr>
      <dsp:spPr>
        <a:xfrm>
          <a:off x="3088083" y="1466719"/>
          <a:ext cx="2094751" cy="12568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Épuisement des ressources</a:t>
          </a:r>
        </a:p>
      </dsp:txBody>
      <dsp:txXfrm>
        <a:off x="3088083" y="1466719"/>
        <a:ext cx="2094751" cy="1256850"/>
      </dsp:txXfrm>
    </dsp:sp>
    <dsp:sp modelId="{F0EFA5DA-E3C5-44F7-89A9-D7A7ACE36187}">
      <dsp:nvSpPr>
        <dsp:cNvPr id="0" name=""/>
        <dsp:cNvSpPr/>
      </dsp:nvSpPr>
      <dsp:spPr>
        <a:xfrm>
          <a:off x="1955430" y="2933434"/>
          <a:ext cx="2094751" cy="12568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Toutes les réponses ci-dessus
</a:t>
          </a:r>
        </a:p>
      </dsp:txBody>
      <dsp:txXfrm>
        <a:off x="1955430" y="2933434"/>
        <a:ext cx="2094751" cy="12568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057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659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26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01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352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98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624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085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962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548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ZoneTexte 1">
            <a:extLst>
              <a:ext uri="{FF2B5EF4-FFF2-40B4-BE49-F238E27FC236}">
                <a16:creationId xmlns:a16="http://schemas.microsoft.com/office/drawing/2014/main" id="{06E103E5-4456-58A8-0C0E-A865F3D8B1E2}"/>
              </a:ext>
            </a:extLst>
          </p:cNvPr>
          <p:cNvSpPr txBox="1"/>
          <p:nvPr userDrawn="1"/>
        </p:nvSpPr>
        <p:spPr>
          <a:xfrm>
            <a:off x="2188522" y="6400142"/>
            <a:ext cx="4599432" cy="415498"/>
          </a:xfrm>
          <a:prstGeom prst="rect">
            <a:avLst/>
          </a:prstGeom>
          <a:noFill/>
        </p:spPr>
        <p:txBody>
          <a:bodyPr wrap="square">
            <a:spAutoFit/>
          </a:bodyPr>
          <a:lstStyle/>
          <a:p>
            <a:pPr marL="0" marR="0" lvl="0" indent="0" algn="l" rtl="0">
              <a:lnSpc>
                <a:spcPct val="100000"/>
              </a:lnSpc>
              <a:spcBef>
                <a:spcPts val="0"/>
              </a:spcBef>
              <a:spcAft>
                <a:spcPts val="0"/>
              </a:spcAft>
              <a:buClr>
                <a:srgbClr val="666666"/>
              </a:buClr>
              <a:buSzPts val="750"/>
              <a:buFont typeface="Calibri"/>
              <a:buNone/>
            </a:pPr>
            <a:r>
              <a:rPr lang="fr-FR" sz="70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0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op.europa.eu/it/publication-detail/-/publication/9781f65f-8448-11ea-bf12-01aa75ed71a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ivitas.eu/sites/default/files/2012_ec_study_on_urban_freight_transport_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dirty="0">
                <a:solidFill>
                  <a:schemeClr val="lt1"/>
                </a:solidFill>
              </a:rPr>
              <a:t>1</a:t>
            </a:r>
            <a:r>
              <a:rPr lang="es-ES" sz="3200" b="1" i="0" u="none" strike="noStrike" cap="none" dirty="0">
                <a:solidFill>
                  <a:schemeClr val="lt1"/>
                </a:solidFill>
                <a:latin typeface="Arial"/>
                <a:ea typeface="Arial"/>
                <a:cs typeface="Arial"/>
                <a:sym typeface="Arial"/>
              </a:rPr>
              <a:t>.</a:t>
            </a:r>
            <a:r>
              <a:rPr lang="es-ES" sz="3200" b="1" dirty="0">
                <a:solidFill>
                  <a:schemeClr val="lt1"/>
                </a:solidFill>
              </a:rPr>
              <a:t>2</a:t>
            </a:r>
            <a:r>
              <a:rPr lang="es-ES" sz="3200" b="1" i="0" u="none" strike="noStrike" cap="none" dirty="0">
                <a:solidFill>
                  <a:schemeClr val="lt1"/>
                </a:solidFill>
                <a:latin typeface="Arial"/>
                <a:ea typeface="Arial"/>
                <a:cs typeface="Arial"/>
                <a:sym typeface="Arial"/>
              </a:rPr>
              <a:t>.</a:t>
            </a:r>
            <a:r>
              <a:rPr lang="es-ES" sz="3200" b="1" dirty="0">
                <a:solidFill>
                  <a:schemeClr val="lt1"/>
                </a:solidFill>
              </a:rPr>
              <a:t>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2400" b="1" dirty="0" err="1">
                <a:solidFill>
                  <a:schemeClr val="dk1"/>
                </a:solidFill>
              </a:rPr>
              <a:t>Pouvoirs</a:t>
            </a:r>
            <a:r>
              <a:rPr lang="es-ES" sz="2400" b="1" dirty="0">
                <a:solidFill>
                  <a:schemeClr val="dk1"/>
                </a:solidFill>
              </a:rPr>
              <a:t> </a:t>
            </a:r>
            <a:r>
              <a:rPr lang="es-ES" sz="2400" b="1" dirty="0" err="1">
                <a:solidFill>
                  <a:schemeClr val="dk1"/>
                </a:solidFill>
              </a:rPr>
              <a:t>publics</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r">
              <a:buSzPts val="2000"/>
            </a:pPr>
            <a:r>
              <a:rPr lang="fr-FR" sz="2000" b="1" dirty="0">
                <a:solidFill>
                  <a:schemeClr val="lt1"/>
                </a:solidFill>
              </a:rPr>
              <a:t>CHAPITRE 1 : L’environnement de la logistique du dernier kilomètre</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654303"/>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2 </a:t>
            </a:r>
            <a:r>
              <a:rPr lang="fr-FR" sz="2000" b="1">
                <a:solidFill>
                  <a:schemeClr val="dk1"/>
                </a:solidFill>
              </a:rPr>
              <a:t>: Les </a:t>
            </a:r>
            <a:r>
              <a:rPr lang="fr-FR" sz="2000" b="1" dirty="0">
                <a:solidFill>
                  <a:schemeClr val="dk1"/>
                </a:solidFill>
              </a:rPr>
              <a:t>principales parties prenantes d'une chaîne d'approvisionnement typique LMD</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3b. </a:t>
            </a:r>
            <a:r>
              <a:rPr lang="es-ES" sz="2400" dirty="0" err="1">
                <a:solidFill>
                  <a:schemeClr val="lt1"/>
                </a:solidFill>
              </a:rPr>
              <a:t>Coûts</a:t>
            </a:r>
            <a:r>
              <a:rPr lang="es-ES" sz="2400" dirty="0">
                <a:solidFill>
                  <a:schemeClr val="lt1"/>
                </a:solidFill>
              </a:rPr>
              <a:t> externes </a:t>
            </a:r>
            <a:endParaRPr sz="2400" b="0" i="0" u="none" strike="noStrike" cap="none" dirty="0">
              <a:solidFill>
                <a:schemeClr val="lt1"/>
              </a:solidFill>
              <a:latin typeface="Arial"/>
              <a:ea typeface="Arial"/>
              <a:cs typeface="Arial"/>
              <a:sym typeface="Arial"/>
            </a:endParaRPr>
          </a:p>
        </p:txBody>
      </p:sp>
      <p:graphicFrame>
        <p:nvGraphicFramePr>
          <p:cNvPr id="3" name="Tabella 3">
            <a:extLst>
              <a:ext uri="{FF2B5EF4-FFF2-40B4-BE49-F238E27FC236}">
                <a16:creationId xmlns:a16="http://schemas.microsoft.com/office/drawing/2014/main" id="{043E3A5B-0A75-46DD-BC50-C6E1032F8917}"/>
              </a:ext>
            </a:extLst>
          </p:cNvPr>
          <p:cNvGraphicFramePr>
            <a:graphicFrameLocks noGrp="1"/>
          </p:cNvGraphicFramePr>
          <p:nvPr>
            <p:extLst>
              <p:ext uri="{D42A27DB-BD31-4B8C-83A1-F6EECF244321}">
                <p14:modId xmlns:p14="http://schemas.microsoft.com/office/powerpoint/2010/main" val="1417491543"/>
              </p:ext>
            </p:extLst>
          </p:nvPr>
        </p:nvGraphicFramePr>
        <p:xfrm>
          <a:off x="458109" y="1701879"/>
          <a:ext cx="8214837" cy="5048989"/>
        </p:xfrm>
        <a:graphic>
          <a:graphicData uri="http://schemas.openxmlformats.org/drawingml/2006/table">
            <a:tbl>
              <a:tblPr firstRow="1" bandRow="1">
                <a:tableStyleId>{5940675A-B579-460E-94D1-54222C63F5DA}</a:tableStyleId>
              </a:tblPr>
              <a:tblGrid>
                <a:gridCol w="1579776">
                  <a:extLst>
                    <a:ext uri="{9D8B030D-6E8A-4147-A177-3AD203B41FA5}">
                      <a16:colId xmlns:a16="http://schemas.microsoft.com/office/drawing/2014/main" val="780968563"/>
                    </a:ext>
                  </a:extLst>
                </a:gridCol>
                <a:gridCol w="3896782">
                  <a:extLst>
                    <a:ext uri="{9D8B030D-6E8A-4147-A177-3AD203B41FA5}">
                      <a16:colId xmlns:a16="http://schemas.microsoft.com/office/drawing/2014/main" val="3698352538"/>
                    </a:ext>
                  </a:extLst>
                </a:gridCol>
                <a:gridCol w="2738279">
                  <a:extLst>
                    <a:ext uri="{9D8B030D-6E8A-4147-A177-3AD203B41FA5}">
                      <a16:colId xmlns:a16="http://schemas.microsoft.com/office/drawing/2014/main" val="2195857663"/>
                    </a:ext>
                  </a:extLst>
                </a:gridCol>
              </a:tblGrid>
              <a:tr h="508565">
                <a:tc>
                  <a:txBody>
                    <a:bodyPr/>
                    <a:lstStyle/>
                    <a:p>
                      <a:r>
                        <a:rPr lang="it-IT" sz="1400" b="1" dirty="0"/>
                        <a:t>Catégorie de coûts</a:t>
                      </a:r>
                    </a:p>
                  </a:txBody>
                  <a:tcPr/>
                </a:tc>
                <a:tc>
                  <a:txBody>
                    <a:bodyPr/>
                    <a:lstStyle/>
                    <a:p>
                      <a:r>
                        <a:rPr lang="it-IT" sz="1400" b="1" dirty="0"/>
                        <a:t>Coûts sociaux
</a:t>
                      </a:r>
                    </a:p>
                  </a:txBody>
                  <a:tcPr/>
                </a:tc>
                <a:tc>
                  <a:txBody>
                    <a:bodyPr/>
                    <a:lstStyle/>
                    <a:p>
                      <a:r>
                        <a:rPr lang="it-IT" sz="1400" b="1" dirty="0"/>
                        <a:t>Coûts externes
</a:t>
                      </a:r>
                    </a:p>
                  </a:txBody>
                  <a:tcPr/>
                </a:tc>
                <a:extLst>
                  <a:ext uri="{0D108BD9-81ED-4DB2-BD59-A6C34878D82A}">
                    <a16:rowId xmlns:a16="http://schemas.microsoft.com/office/drawing/2014/main" val="1553203734"/>
                  </a:ext>
                </a:extLst>
              </a:tr>
              <a:tr h="1793361">
                <a:tc>
                  <a:txBody>
                    <a:bodyPr/>
                    <a:lstStyle/>
                    <a:p>
                      <a:r>
                        <a:rPr lang="fr-FR" sz="1400" b="1" dirty="0">
                          <a:solidFill>
                            <a:srgbClr val="18C320"/>
                          </a:solidFill>
                        </a:rPr>
                        <a:t>Coûts de congestion et coûts de rareté
</a:t>
                      </a:r>
                      <a:endParaRPr lang="it-IT" sz="1400" b="1" dirty="0">
                        <a:solidFill>
                          <a:srgbClr val="18C320"/>
                        </a:solidFill>
                      </a:endParaRPr>
                    </a:p>
                  </a:txBody>
                  <a:tcPr/>
                </a:tc>
                <a:tc>
                  <a:txBody>
                    <a:bodyPr/>
                    <a:lstStyle/>
                    <a:p>
                      <a:r>
                        <a:rPr lang="fr-FR" sz="1400" dirty="0"/>
                        <a:t>Tous les coûts pour les usagers du trafic et la société (retard, temps de trajet et/ou heures d’arrivée peu fiables, coûts d’exploitation supplémentaires, activités économiques manquées) causés par des densités de trafic élevées compte tenu de la capacité disponible de l’infrastructure</a:t>
                      </a:r>
                      <a:endParaRPr lang="it-IT" sz="1400" dirty="0"/>
                    </a:p>
                  </a:txBody>
                  <a:tcPr/>
                </a:tc>
                <a:tc>
                  <a:txBody>
                    <a:bodyPr/>
                    <a:lstStyle/>
                    <a:p>
                      <a:r>
                        <a:rPr lang="fr-FR" sz="1400" dirty="0"/>
                        <a:t>Coûts supplémentaires imposés à tous les autres usagers des transports et à la société, à l’exclusion des coûts supplémentaires propres. 
</a:t>
                      </a:r>
                      <a:endParaRPr lang="it-IT" sz="1400" dirty="0"/>
                    </a:p>
                  </a:txBody>
                  <a:tcPr/>
                </a:tc>
                <a:extLst>
                  <a:ext uri="{0D108BD9-81ED-4DB2-BD59-A6C34878D82A}">
                    <a16:rowId xmlns:a16="http://schemas.microsoft.com/office/drawing/2014/main" val="2895078178"/>
                  </a:ext>
                </a:extLst>
              </a:tr>
              <a:tr h="1579228">
                <a:tc>
                  <a:txBody>
                    <a:bodyPr/>
                    <a:lstStyle/>
                    <a:p>
                      <a:r>
                        <a:rPr lang="it-IT" sz="1400" b="1" dirty="0">
                          <a:solidFill>
                            <a:srgbClr val="18C320"/>
                          </a:solidFill>
                        </a:rPr>
                        <a:t>Coûts des accidents 
</a:t>
                      </a:r>
                    </a:p>
                  </a:txBody>
                  <a:tcPr/>
                </a:tc>
                <a:tc>
                  <a:txBody>
                    <a:bodyPr/>
                    <a:lstStyle/>
                    <a:p>
                      <a:r>
                        <a:rPr lang="fr-FR" sz="1400" dirty="0"/>
                        <a:t>Tous les coûts directs et indirects d’un accident (coûts matériels, frais médicaux, pertes de production, souffrances et deuils causés par les décès et les blessures). 
</a:t>
                      </a:r>
                      <a:endParaRPr lang="it-IT" sz="1400" dirty="0"/>
                    </a:p>
                  </a:txBody>
                  <a:tcPr/>
                </a:tc>
                <a:tc>
                  <a:txBody>
                    <a:bodyPr/>
                    <a:lstStyle/>
                    <a:p>
                      <a:r>
                        <a:rPr lang="fr-FR" sz="1400" dirty="0"/>
                        <a:t>Partie des coûts sociaux qui n’est pas prise en compte dans l’anticipation des risques propres et collectifs et qui n’est pas couverte par (tiers)
assurance. </a:t>
                      </a:r>
                      <a:endParaRPr lang="it-IT" sz="1400" dirty="0"/>
                    </a:p>
                  </a:txBody>
                  <a:tcPr/>
                </a:tc>
                <a:extLst>
                  <a:ext uri="{0D108BD9-81ED-4DB2-BD59-A6C34878D82A}">
                    <a16:rowId xmlns:a16="http://schemas.microsoft.com/office/drawing/2014/main" val="2156548779"/>
                  </a:ext>
                </a:extLst>
              </a:tr>
              <a:tr h="936830">
                <a:tc>
                  <a:txBody>
                    <a:bodyPr/>
                    <a:lstStyle/>
                    <a:p>
                      <a:r>
                        <a:rPr lang="it-IT" sz="1400" b="1" dirty="0">
                          <a:solidFill>
                            <a:srgbClr val="18C320"/>
                          </a:solidFill>
                        </a:rPr>
                        <a:t>Coûts environnementaux
</a:t>
                      </a:r>
                    </a:p>
                  </a:txBody>
                  <a:tcPr/>
                </a:tc>
                <a:tc>
                  <a:txBody>
                    <a:bodyPr/>
                    <a:lstStyle/>
                    <a:p>
                      <a:r>
                        <a:rPr lang="fr-FR" sz="1400" dirty="0"/>
                        <a:t>Tous les dommages causés par les nuisances environnementales (par exemple, les coûts de santé, les dommages matériels, les dommages à la biosphère, les risques à long terme). 
</a:t>
                      </a:r>
                      <a:endParaRPr lang="it-IT" sz="1400" dirty="0"/>
                    </a:p>
                  </a:txBody>
                  <a:tcPr/>
                </a:tc>
                <a:tc>
                  <a:txBody>
                    <a:bodyPr/>
                    <a:lstStyle/>
                    <a:p>
                      <a:r>
                        <a:rPr lang="fr-FR" sz="1400" dirty="0"/>
                        <a:t>Une partie des coûts sociaux qui n’est pas prise en compte (payée). 
</a:t>
                      </a:r>
                      <a:endParaRPr lang="it-IT" sz="1400" dirty="0"/>
                    </a:p>
                  </a:txBody>
                  <a:tcPr/>
                </a:tc>
                <a:extLst>
                  <a:ext uri="{0D108BD9-81ED-4DB2-BD59-A6C34878D82A}">
                    <a16:rowId xmlns:a16="http://schemas.microsoft.com/office/drawing/2014/main" val="1321451422"/>
                  </a:ext>
                </a:extLst>
              </a:tr>
            </a:tbl>
          </a:graphicData>
        </a:graphic>
      </p:graphicFrame>
    </p:spTree>
    <p:extLst>
      <p:ext uri="{BB962C8B-B14F-4D97-AF65-F5344CB8AC3E}">
        <p14:creationId xmlns:p14="http://schemas.microsoft.com/office/powerpoint/2010/main" val="297060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4a. Justification de l’intervention publique  </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6"/>
            <a:ext cx="4252931" cy="280072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Sur le plan économique, les impacts négatifs du transport urbain de marchandises (UFT) sont dus au manque d’internalisation par les utilisateurs et les opérateurs des services UFT des coûts externes totaux associés au transport urbain de marchandises.
Tous les coûts sociaux ne sont pas reflétés dans le prix du transport de marchandises facturé par les opérateurs UFT à leurs clients. </a:t>
            </a:r>
            <a:endParaRPr sz="1400" b="0" i="0" u="none" strike="noStrike" cap="none" dirty="0">
              <a:solidFill>
                <a:srgbClr val="000000"/>
              </a:solidFill>
              <a:latin typeface="Arial"/>
              <a:ea typeface="Arial"/>
              <a:cs typeface="Arial"/>
              <a:sym typeface="Arial"/>
            </a:endParaRPr>
          </a:p>
        </p:txBody>
      </p:sp>
      <p:graphicFrame>
        <p:nvGraphicFramePr>
          <p:cNvPr id="6" name="Segnaposto contenuto 3">
            <a:extLst>
              <a:ext uri="{FF2B5EF4-FFF2-40B4-BE49-F238E27FC236}">
                <a16:creationId xmlns:a16="http://schemas.microsoft.com/office/drawing/2014/main" id="{F000254C-7010-4BBF-AAD6-57DD449A8B62}"/>
              </a:ext>
            </a:extLst>
          </p:cNvPr>
          <p:cNvGraphicFramePr>
            <a:graphicFrameLocks/>
          </p:cNvGraphicFramePr>
          <p:nvPr>
            <p:extLst>
              <p:ext uri="{D42A27DB-BD31-4B8C-83A1-F6EECF244321}">
                <p14:modId xmlns:p14="http://schemas.microsoft.com/office/powerpoint/2010/main" val="4126513320"/>
              </p:ext>
            </p:extLst>
          </p:nvPr>
        </p:nvGraphicFramePr>
        <p:xfrm>
          <a:off x="4641273" y="1929636"/>
          <a:ext cx="4252931" cy="424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4b. Justification de l’intervention publique  </a:t>
            </a:r>
            <a:endParaRPr lang="it-IT" sz="2400" dirty="0">
              <a:solidFill>
                <a:schemeClr val="lt1"/>
              </a:solidFill>
            </a:endParaRPr>
          </a:p>
        </p:txBody>
      </p:sp>
      <p:sp>
        <p:nvSpPr>
          <p:cNvPr id="87" name="Google Shape;87;p6"/>
          <p:cNvSpPr/>
          <p:nvPr/>
        </p:nvSpPr>
        <p:spPr>
          <a:xfrm>
            <a:off x="319069" y="1929636"/>
            <a:ext cx="8476562" cy="132339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Malgré les avantages économiques générés par l’UFT, il est justifié d’intervenir le secteur public sur le marché pour </a:t>
            </a:r>
            <a:r>
              <a:rPr lang="fr-FR" sz="1600" b="1" dirty="0">
                <a:solidFill>
                  <a:srgbClr val="18C320"/>
                </a:solidFill>
              </a:rPr>
              <a:t>rétablir l’équilibre entre le coût social et les avantages sociaux découlant de l’UFT.</a:t>
            </a:r>
            <a:r>
              <a:rPr lang="fr-FR" sz="1600" dirty="0">
                <a:solidFill>
                  <a:schemeClr val="dk1"/>
                </a:solidFill>
              </a:rPr>
              <a:t>
Les activités logistiques et les activités LMD sont essentielles pour que </a:t>
            </a:r>
            <a:r>
              <a:rPr lang="fr-FR" sz="1600" b="1" dirty="0">
                <a:solidFill>
                  <a:srgbClr val="18C320"/>
                </a:solidFill>
              </a:rPr>
              <a:t>toute ville soit attrayante et garantisse que les magasins et les entreprises puissent rester en vie.</a:t>
            </a:r>
            <a:endParaRPr sz="1400" b="1" i="0" u="none" strike="noStrike" cap="none" dirty="0">
              <a:solidFill>
                <a:srgbClr val="18C320"/>
              </a:solidFill>
              <a:latin typeface="Arial"/>
              <a:ea typeface="Arial"/>
              <a:cs typeface="Arial"/>
              <a:sym typeface="Arial"/>
            </a:endParaRPr>
          </a:p>
        </p:txBody>
      </p:sp>
    </p:spTree>
    <p:extLst>
      <p:ext uri="{BB962C8B-B14F-4D97-AF65-F5344CB8AC3E}">
        <p14:creationId xmlns:p14="http://schemas.microsoft.com/office/powerpoint/2010/main" val="46978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Résumé</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6"/>
            <a:ext cx="8476562" cy="1815841"/>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pouvoirs publics portent différents noms (Communes, Communes, Districts...). Lorsqu’on parle de LMD, ils influencent la façon dont les livraisons peuvent être effectuées en ville, par exemple par le biais de réglementations.
Les pouvoirs publics sont des acteurs importants car ils contribuent à équilibrer les différents acteurs et à assurer le bien-être des citoyens
En fait, parmi leurs activités, les pouvoirs publics visent à minimiser l’effet des externalités négatives dues à la LMD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6110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1</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439142" y="3333563"/>
            <a:ext cx="8476562" cy="646290"/>
          </a:xfrm>
          <a:prstGeom prst="rect">
            <a:avLst/>
          </a:prstGeom>
          <a:noFill/>
          <a:ln>
            <a:noFill/>
          </a:ln>
        </p:spPr>
        <p:txBody>
          <a:bodyPr spcFirstLastPara="1" wrap="square" lIns="91425" tIns="45700" rIns="91425" bIns="45700" anchor="t" anchorCtr="0">
            <a:spAutoFit/>
          </a:bodyPr>
          <a:lstStyle/>
          <a:p>
            <a:pPr lvl="0" algn="ctr"/>
            <a:r>
              <a:rPr lang="fr-FR" sz="1800" dirty="0">
                <a:solidFill>
                  <a:schemeClr val="tx1"/>
                </a:solidFill>
              </a:rPr>
              <a:t>Quel est le nom de l’autorité publique qui supervise 
des plans de transport et LMD dans votre ville ? </a:t>
            </a:r>
            <a:endParaRPr sz="18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50087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2</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33719" y="1833995"/>
            <a:ext cx="8476562" cy="646290"/>
          </a:xfrm>
          <a:prstGeom prst="rect">
            <a:avLst/>
          </a:prstGeom>
          <a:noFill/>
          <a:ln>
            <a:noFill/>
          </a:ln>
        </p:spPr>
        <p:txBody>
          <a:bodyPr spcFirstLastPara="1" wrap="square" lIns="91425" tIns="45700" rIns="91425" bIns="45700" anchor="t" anchorCtr="0">
            <a:spAutoFit/>
          </a:bodyPr>
          <a:lstStyle/>
          <a:p>
            <a:pPr lvl="0" algn="ctr"/>
            <a:r>
              <a:rPr lang="fr-FR" sz="1800" dirty="0">
                <a:solidFill>
                  <a:schemeClr val="tx1"/>
                </a:solidFill>
              </a:rPr>
              <a:t>Quand un coût externe survient-il?
</a:t>
            </a:r>
            <a:endParaRPr sz="1800" b="0" i="0" u="none" strike="noStrike" cap="none" dirty="0">
              <a:solidFill>
                <a:schemeClr val="tx1"/>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40AB3D12-F531-A0A5-B51B-314B73734D4B}"/>
              </a:ext>
            </a:extLst>
          </p:cNvPr>
          <p:cNvGraphicFramePr/>
          <p:nvPr>
            <p:extLst>
              <p:ext uri="{D42A27DB-BD31-4B8C-83A1-F6EECF244321}">
                <p14:modId xmlns:p14="http://schemas.microsoft.com/office/powerpoint/2010/main" val="280225069"/>
              </p:ext>
            </p:extLst>
          </p:nvPr>
        </p:nvGraphicFramePr>
        <p:xfrm>
          <a:off x="1782618" y="23295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1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16</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3</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33719" y="1833995"/>
            <a:ext cx="8476562" cy="646290"/>
          </a:xfrm>
          <a:prstGeom prst="rect">
            <a:avLst/>
          </a:prstGeom>
          <a:noFill/>
          <a:ln>
            <a:noFill/>
          </a:ln>
        </p:spPr>
        <p:txBody>
          <a:bodyPr spcFirstLastPara="1" wrap="square" lIns="91425" tIns="45700" rIns="91425" bIns="45700" anchor="t" anchorCtr="0">
            <a:spAutoFit/>
          </a:bodyPr>
          <a:lstStyle/>
          <a:p>
            <a:pPr lvl="0" algn="ctr"/>
            <a:r>
              <a:rPr lang="fr-FR" sz="1800" dirty="0">
                <a:solidFill>
                  <a:schemeClr val="tx1"/>
                </a:solidFill>
              </a:rPr>
              <a:t>Quels sont les coûts externes négatifs associés à la LMD?
</a:t>
            </a:r>
            <a:endParaRPr sz="1800" b="0" i="0" u="none" strike="noStrike" cap="none" dirty="0">
              <a:solidFill>
                <a:schemeClr val="tx1"/>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40AB3D12-F531-A0A5-B51B-314B73734D4B}"/>
              </a:ext>
            </a:extLst>
          </p:cNvPr>
          <p:cNvGraphicFramePr/>
          <p:nvPr>
            <p:extLst>
              <p:ext uri="{D42A27DB-BD31-4B8C-83A1-F6EECF244321}">
                <p14:modId xmlns:p14="http://schemas.microsoft.com/office/powerpoint/2010/main" val="2412614642"/>
              </p:ext>
            </p:extLst>
          </p:nvPr>
        </p:nvGraphicFramePr>
        <p:xfrm>
          <a:off x="1995054" y="2329573"/>
          <a:ext cx="5966691" cy="4190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73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17</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152345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en-US" sz="1200" b="0" i="0" u="none" strike="noStrike" cap="none" dirty="0">
                <a:solidFill>
                  <a:srgbClr val="000000"/>
                </a:solidFill>
                <a:latin typeface="Arial"/>
                <a:ea typeface="Arial"/>
                <a:cs typeface="Arial"/>
                <a:sym typeface="Arial"/>
              </a:rPr>
              <a:t>European Commission, Directorate General for Mobility and </a:t>
            </a:r>
            <a:r>
              <a:rPr lang="en-US" sz="1200" dirty="0"/>
              <a:t>Transport (2019) </a:t>
            </a:r>
            <a:r>
              <a:rPr lang="en-US" sz="1200" b="0" i="0" u="none" strike="noStrike" cap="none" dirty="0">
                <a:solidFill>
                  <a:srgbClr val="000000"/>
                </a:solidFill>
                <a:latin typeface="Arial"/>
                <a:ea typeface="Arial"/>
                <a:cs typeface="Arial"/>
                <a:sym typeface="Arial"/>
              </a:rPr>
              <a:t>Handbook on the external costs of transport </a:t>
            </a:r>
            <a:r>
              <a:rPr lang="en-US" sz="1200" b="0" i="0" u="none" strike="noStrike" cap="none" dirty="0">
                <a:solidFill>
                  <a:srgbClr val="000000"/>
                </a:solidFill>
                <a:latin typeface="Arial"/>
                <a:ea typeface="Arial"/>
                <a:cs typeface="Arial"/>
                <a:sym typeface="Arial"/>
                <a:hlinkClick r:id="rId3"/>
              </a:rPr>
              <a:t>https://op.europa.eu/it/publication-detail/-/publication/9781f65f-8448-11ea-bf12-01aa75ed71a1</a:t>
            </a:r>
            <a:r>
              <a:rPr lang="en-US" sz="1200" b="0" i="0" u="none" strike="noStrike" cap="none" dirty="0">
                <a:solidFill>
                  <a:srgbClr val="000000"/>
                </a:solidFill>
                <a:latin typeface="Arial"/>
                <a:ea typeface="Arial"/>
                <a:cs typeface="Arial"/>
                <a:sym typeface="Arial"/>
              </a:rPr>
              <a:t> </a:t>
            </a:r>
          </a:p>
          <a:p>
            <a:pPr marL="228600" marR="0" lvl="0" indent="-228600" algn="l" rtl="0">
              <a:lnSpc>
                <a:spcPct val="150000"/>
              </a:lnSpc>
              <a:spcBef>
                <a:spcPts val="0"/>
              </a:spcBef>
              <a:spcAft>
                <a:spcPts val="0"/>
              </a:spcAft>
              <a:buClr>
                <a:srgbClr val="000000"/>
              </a:buClr>
              <a:buSzPts val="1200"/>
              <a:buFont typeface="Arial"/>
              <a:buAutoNum type="arabicParenBoth"/>
            </a:pPr>
            <a:r>
              <a:rPr lang="en-US" sz="1200" b="0" i="0" u="none" strike="noStrike" cap="none" dirty="0">
                <a:solidFill>
                  <a:srgbClr val="000000"/>
                </a:solidFill>
                <a:latin typeface="Arial"/>
                <a:ea typeface="Arial"/>
                <a:cs typeface="Arial"/>
                <a:sym typeface="Arial"/>
              </a:rPr>
              <a:t>MDS </a:t>
            </a:r>
            <a:r>
              <a:rPr lang="en-US" sz="1200" b="0" i="0" u="none" strike="noStrike" cap="none" dirty="0" err="1">
                <a:solidFill>
                  <a:srgbClr val="000000"/>
                </a:solidFill>
                <a:latin typeface="Arial"/>
                <a:ea typeface="Arial"/>
                <a:cs typeface="Arial"/>
                <a:sym typeface="Arial"/>
              </a:rPr>
              <a:t>Transmodal</a:t>
            </a:r>
            <a:r>
              <a:rPr lang="en-US" sz="1200" b="0" i="0" u="none" strike="noStrike" cap="none" dirty="0">
                <a:solidFill>
                  <a:srgbClr val="000000"/>
                </a:solidFill>
                <a:latin typeface="Arial"/>
                <a:ea typeface="Arial"/>
                <a:cs typeface="Arial"/>
                <a:sym typeface="Arial"/>
              </a:rPr>
              <a:t> Limited, </a:t>
            </a:r>
            <a:r>
              <a:rPr lang="it-IT" sz="1200" b="0" i="0" u="none" strike="noStrike" cap="none" dirty="0">
                <a:solidFill>
                  <a:srgbClr val="000000"/>
                </a:solidFill>
                <a:latin typeface="Arial"/>
                <a:ea typeface="Arial"/>
                <a:cs typeface="Arial"/>
                <a:sym typeface="Arial"/>
              </a:rPr>
              <a:t>Centro di ricerca per il Trasporto e la Logistica (CTL) (2012) </a:t>
            </a:r>
            <a:r>
              <a:rPr lang="en-US" sz="1200" b="0" i="0" u="none" strike="noStrike" cap="none" dirty="0">
                <a:solidFill>
                  <a:srgbClr val="000000"/>
                </a:solidFill>
                <a:latin typeface="Arial"/>
                <a:ea typeface="Arial"/>
                <a:cs typeface="Arial"/>
                <a:sym typeface="Arial"/>
              </a:rPr>
              <a:t>DG MOVE European Commission: Study on Urban Freight Transport, </a:t>
            </a:r>
            <a:r>
              <a:rPr lang="es-ES" dirty="0">
                <a:hlinkClick r:id="rId4"/>
              </a:rPr>
              <a:t>https://civitas.eu/sites/default/files/2012_ec_study_on_urban_freight_transport_0.pdf</a:t>
            </a:r>
            <a:r>
              <a:rPr lang="es-ES" dirty="0"/>
              <a:t> </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dirty="0">
                <a:solidFill>
                  <a:schemeClr val="dk1"/>
                </a:solidFill>
                <a:latin typeface="Arial"/>
                <a:ea typeface="Arial"/>
                <a:cs typeface="Arial"/>
                <a:sym typeface="Arial"/>
              </a:rPr>
              <a:t>1.1.1,1.2.1</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1.2.1, 1.2.2, 1.1.3 </a:t>
            </a:r>
            <a:r>
              <a:rPr lang="en-US" sz="1600" dirty="0">
                <a:solidFill>
                  <a:schemeClr val="dk1"/>
                </a:solidFill>
              </a:rPr>
              <a:t>et</a:t>
            </a:r>
            <a:r>
              <a:rPr lang="en-US" sz="1600" b="0" i="0" u="none" strike="noStrike" cap="none" dirty="0">
                <a:solidFill>
                  <a:schemeClr val="dk1"/>
                </a:solidFill>
                <a:latin typeface="Arial"/>
                <a:ea typeface="Arial"/>
                <a:cs typeface="Arial"/>
                <a:sym typeface="Arial"/>
              </a:rPr>
              <a:t> 1.2.7</a:t>
            </a:r>
          </a:p>
        </p:txBody>
      </p:sp>
      <p:sp>
        <p:nvSpPr>
          <p:cNvPr id="38" name="Google Shape;38;g10b78f225a7_0_0"/>
          <p:cNvSpPr txBox="1"/>
          <p:nvPr/>
        </p:nvSpPr>
        <p:spPr>
          <a:xfrm>
            <a:off x="300300"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ITL</a:t>
            </a:r>
          </a:p>
          <a:p>
            <a:pPr marL="0" marR="0" lvl="0" indent="0" algn="l" rtl="0">
              <a:lnSpc>
                <a:spcPct val="100000"/>
              </a:lnSpc>
              <a:spcBef>
                <a:spcPts val="0"/>
              </a:spcBef>
              <a:spcAft>
                <a:spcPts val="0"/>
              </a:spcAft>
              <a:buNone/>
            </a:pPr>
            <a:r>
              <a:rPr lang="en-US" sz="1600" dirty="0">
                <a:solidFill>
                  <a:schemeClr val="dk1"/>
                </a:solidFill>
              </a:rPr>
              <a:t>SUSMILE Consortium</a:t>
            </a:r>
            <a:endParaRPr lang="en-U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220"/>
          </a:xfrm>
          <a:prstGeom prst="rect">
            <a:avLst/>
          </a:prstGeom>
          <a:solidFill>
            <a:srgbClr val="18C32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err="1">
                <a:solidFill>
                  <a:schemeClr val="lt1"/>
                </a:solidFill>
                <a:latin typeface="Arial"/>
                <a:ea typeface="Arial"/>
                <a:cs typeface="Arial"/>
                <a:sym typeface="Arial"/>
              </a:rPr>
              <a:t>Objectifs</a:t>
            </a:r>
            <a:r>
              <a:rPr lang="es-ES" sz="2800" b="0" i="0" u="none" strike="noStrike" cap="none" dirty="0">
                <a:solidFill>
                  <a:schemeClr val="lt1"/>
                </a:solidFill>
                <a:latin typeface="Arial"/>
                <a:ea typeface="Arial"/>
                <a:cs typeface="Arial"/>
                <a:sym typeface="Arial"/>
              </a:rPr>
              <a:t> </a:t>
            </a:r>
            <a:r>
              <a:rPr lang="es-ES" sz="2800" b="0" i="0" u="none" strike="noStrike" cap="none" dirty="0" err="1">
                <a:solidFill>
                  <a:schemeClr val="lt1"/>
                </a:solidFill>
                <a:latin typeface="Arial"/>
                <a:ea typeface="Arial"/>
                <a:cs typeface="Arial"/>
                <a:sym typeface="Arial"/>
              </a:rPr>
              <a:t>of</a:t>
            </a:r>
            <a:r>
              <a:rPr lang="es-ES" sz="2800" b="0" i="0" u="none" strike="noStrike" cap="none" dirty="0">
                <a:solidFill>
                  <a:schemeClr val="lt1"/>
                </a:solidFill>
                <a:latin typeface="Arial"/>
                <a:ea typeface="Arial"/>
                <a:cs typeface="Arial"/>
                <a:sym typeface="Arial"/>
              </a:rPr>
              <a:t> </a:t>
            </a:r>
            <a:r>
              <a:rPr lang="es-ES" sz="2800" b="0" i="0" u="none" strike="noStrike" cap="none" dirty="0" err="1">
                <a:solidFill>
                  <a:schemeClr val="lt1"/>
                </a:solidFill>
                <a:latin typeface="Arial"/>
                <a:ea typeface="Arial"/>
                <a:cs typeface="Arial"/>
                <a:sym typeface="Arial"/>
              </a:rPr>
              <a:t>the</a:t>
            </a:r>
            <a:r>
              <a:rPr lang="es-ES" sz="2800" b="0" i="0" u="none" strike="noStrike" cap="none" dirty="0">
                <a:solidFill>
                  <a:schemeClr val="lt1"/>
                </a:solidFill>
                <a:latin typeface="Arial"/>
                <a:ea typeface="Arial"/>
                <a:cs typeface="Arial"/>
                <a:sym typeface="Arial"/>
              </a:rPr>
              <a:t>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0" y="1586974"/>
            <a:ext cx="8464800" cy="1754286"/>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2000" dirty="0">
                <a:solidFill>
                  <a:schemeClr val="dk1"/>
                </a:solidFill>
              </a:rPr>
              <a:t>Cette capsule intégrera la façon dont le public et les organismes de réglementation entrent en jeu lorsqu’il s’agit de la livraison urbaine du dernier kilomètre. Le concept de coût externe sera introduit pour comprendre le rôle des pouvoirs publics.</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1554061772"/>
              </p:ext>
            </p:extLst>
          </p:nvPr>
        </p:nvGraphicFramePr>
        <p:xfrm>
          <a:off x="326571" y="4053498"/>
          <a:ext cx="8464750" cy="906090"/>
        </p:xfrm>
        <a:graphic>
          <a:graphicData uri="http://schemas.openxmlformats.org/drawingml/2006/table">
            <a:tbl>
              <a:tblPr>
                <a:noFill/>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mn-lt"/>
                          <a:ea typeface="Arial"/>
                          <a:cs typeface="Arial"/>
                          <a:sym typeface="Arial"/>
                        </a:rPr>
                        <a:t>Catégorie</a:t>
                      </a:r>
                      <a:r>
                        <a:rPr lang="es-ES" sz="1800" b="0" i="0" u="none" strike="noStrike" cap="none" dirty="0">
                          <a:solidFill>
                            <a:srgbClr val="FFFFFF"/>
                          </a:solidFill>
                          <a:latin typeface="+mn-lt"/>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2715610068"/>
              </p:ext>
            </p:extLst>
          </p:nvPr>
        </p:nvGraphicFramePr>
        <p:xfrm>
          <a:off x="326572" y="5281362"/>
          <a:ext cx="8490875" cy="342570"/>
        </p:xfrm>
        <a:graphic>
          <a:graphicData uri="http://schemas.openxmlformats.org/drawingml/2006/table">
            <a:tbl>
              <a:tblPr>
                <a:noFill/>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rial"/>
                          <a:ea typeface="Arial"/>
                          <a:cs typeface="Arial"/>
                          <a:sym typeface="Arial"/>
                        </a:rPr>
                        <a:t>YES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4052467900"/>
              </p:ext>
            </p:extLst>
          </p:nvPr>
        </p:nvGraphicFramePr>
        <p:xfrm>
          <a:off x="300500" y="5966766"/>
          <a:ext cx="8477800" cy="616890"/>
        </p:xfrm>
        <a:graphic>
          <a:graphicData uri="http://schemas.openxmlformats.org/drawingml/2006/table">
            <a:tbl>
              <a:tblPr>
                <a:noFill/>
              </a:tblPr>
              <a:tblGrid>
                <a:gridCol w="2468350">
                  <a:extLst>
                    <a:ext uri="{9D8B030D-6E8A-4147-A177-3AD203B41FA5}">
                      <a16:colId xmlns:a16="http://schemas.microsoft.com/office/drawing/2014/main" val="20000"/>
                    </a:ext>
                  </a:extLst>
                </a:gridCol>
                <a:gridCol w="2003150">
                  <a:extLst>
                    <a:ext uri="{9D8B030D-6E8A-4147-A177-3AD203B41FA5}">
                      <a16:colId xmlns:a16="http://schemas.microsoft.com/office/drawing/2014/main" val="20001"/>
                    </a:ext>
                  </a:extLst>
                </a:gridCol>
                <a:gridCol w="2003150">
                  <a:extLst>
                    <a:ext uri="{9D8B030D-6E8A-4147-A177-3AD203B41FA5}">
                      <a16:colId xmlns:a16="http://schemas.microsoft.com/office/drawing/2014/main" val="3476492661"/>
                    </a:ext>
                  </a:extLst>
                </a:gridCol>
                <a:gridCol w="2003150">
                  <a:extLst>
                    <a:ext uri="{9D8B030D-6E8A-4147-A177-3AD203B41FA5}">
                      <a16:colId xmlns:a16="http://schemas.microsoft.com/office/drawing/2014/main" val="2253922217"/>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Effort</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pour</a:t>
                      </a:r>
                      <a:r>
                        <a:rPr lang="es-ES" sz="1800" b="0" i="0" u="none" strike="noStrike" cap="none" dirty="0">
                          <a:solidFill>
                            <a:srgbClr val="FFFFFF"/>
                          </a:solidFill>
                          <a:latin typeface="Arial"/>
                          <a:ea typeface="Arial"/>
                          <a:cs typeface="Arial"/>
                          <a:sym typeface="Arial"/>
                        </a:rPr>
                        <a:t> la capsule</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    </a:t>
                      </a:r>
                      <a:r>
                        <a:rPr lang="es-ES" sz="1800" b="0" i="0" u="none" strike="noStrike" cap="none" dirty="0" err="1">
                          <a:solidFill>
                            <a:schemeClr val="tx1"/>
                          </a:solidFill>
                          <a:latin typeface="Arial"/>
                          <a:ea typeface="Arial"/>
                          <a:cs typeface="Arial"/>
                          <a:sym typeface="Arial"/>
                        </a:rPr>
                        <a:t>Contenu</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Arial"/>
                          <a:ea typeface="Arial"/>
                          <a:cs typeface="Arial"/>
                          <a:sym typeface="Arial"/>
                        </a:rPr>
                        <a:t>Exercices</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5   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mn-lt"/>
                          <a:ea typeface="Arial"/>
                          <a:cs typeface="Arial"/>
                          <a:sym typeface="Arial"/>
                        </a:rPr>
                        <a:t>Matériel</a:t>
                      </a:r>
                      <a:r>
                        <a:rPr lang="es-ES" sz="1800" b="0" i="0" u="none" strike="noStrike" cap="none" dirty="0">
                          <a:solidFill>
                            <a:schemeClr val="tx1"/>
                          </a:solidFill>
                          <a:latin typeface="+mn-lt"/>
                          <a:ea typeface="Arial"/>
                          <a:cs typeface="Arial"/>
                          <a:sym typeface="Arial"/>
                        </a:rPr>
                        <a:t> </a:t>
                      </a:r>
                      <a:r>
                        <a:rPr lang="es-ES" sz="1800" b="0" i="0" u="none" strike="noStrike" cap="none" dirty="0" err="1">
                          <a:solidFill>
                            <a:schemeClr val="tx1"/>
                          </a:solidFill>
                          <a:latin typeface="+mn-lt"/>
                          <a:ea typeface="Arial"/>
                          <a:cs typeface="Arial"/>
                          <a:sym typeface="Arial"/>
                        </a:rPr>
                        <a:t>suppl</a:t>
                      </a:r>
                      <a:r>
                        <a:rPr lang="es-ES" sz="1800" b="0" i="0" u="none" strike="noStrike" cap="none" dirty="0">
                          <a:solidFill>
                            <a:schemeClr val="tx1"/>
                          </a:solidFill>
                          <a:latin typeface="+mn-lt"/>
                          <a:ea typeface="Arial"/>
                          <a:cs typeface="Arial"/>
                          <a:sym typeface="Arial"/>
                        </a:rPr>
                        <a:t>.
</a:t>
                      </a:r>
                      <a:r>
                        <a:rPr lang="es-ES" sz="1800" b="0" i="0" u="none" strike="noStrike" cap="none" dirty="0">
                          <a:solidFill>
                            <a:srgbClr val="7F7F7F"/>
                          </a:solidFill>
                          <a:latin typeface="Arial"/>
                          <a:ea typeface="Arial"/>
                          <a:cs typeface="Arial"/>
                          <a:sym typeface="Arial"/>
                        </a:rPr>
                        <a:t>15   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644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Contenus</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268279"/>
            <a:ext cx="7354388" cy="240061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Qui sont les pouvoirs publics ?
Le rôle des pouvoirs publics dans la livraison du dernier kilomètre (LMD)
Coûts externes 
Justification de l’intervention publique </a:t>
            </a:r>
            <a:endParaRPr sz="2000" dirty="0"/>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1a. Qui sont les pouvoirs publics ?</a:t>
            </a:r>
            <a:endParaRPr sz="2400" b="0" i="0" u="none" strike="noStrike" cap="none" dirty="0">
              <a:solidFill>
                <a:schemeClr val="lt1"/>
              </a:solidFill>
              <a:latin typeface="Arial"/>
              <a:ea typeface="Arial"/>
              <a:cs typeface="Arial"/>
              <a:sym typeface="Arial"/>
            </a:endParaRPr>
          </a:p>
        </p:txBody>
      </p:sp>
      <p:sp>
        <p:nvSpPr>
          <p:cNvPr id="70" name="Google Shape;70;p9"/>
          <p:cNvSpPr txBox="1"/>
          <p:nvPr/>
        </p:nvSpPr>
        <p:spPr>
          <a:xfrm>
            <a:off x="2982548" y="6138236"/>
            <a:ext cx="4147924" cy="307736"/>
          </a:xfrm>
          <a:prstGeom prst="rect">
            <a:avLst/>
          </a:prstGeom>
          <a:noFill/>
          <a:ln>
            <a:noFill/>
          </a:ln>
        </p:spPr>
        <p:txBody>
          <a:bodyPr spcFirstLastPara="1" wrap="square" lIns="91425" tIns="45700" rIns="91425" bIns="45700" anchor="t" anchorCtr="0">
            <a:spAutoFit/>
          </a:bodyPr>
          <a:lstStyle/>
          <a:p>
            <a:pPr lvl="0">
              <a:buSzPts val="1400"/>
            </a:pPr>
            <a:r>
              <a:rPr lang="es-ES" i="1" dirty="0"/>
              <a:t>*</a:t>
            </a:r>
            <a:r>
              <a:rPr lang="es-ES" i="1" dirty="0" err="1"/>
              <a:t>Photo</a:t>
            </a:r>
            <a:r>
              <a:rPr lang="es-ES" i="1" dirty="0"/>
              <a:t> de Mateus Campos Felipe sur </a:t>
            </a:r>
            <a:r>
              <a:rPr lang="es-ES" i="1" dirty="0" err="1"/>
              <a:t>Unsplash</a:t>
            </a:r>
            <a:endParaRPr sz="1400" b="0" i="1" u="none" strike="noStrike" cap="none" dirty="0">
              <a:solidFill>
                <a:srgbClr val="000000"/>
              </a:solidFill>
              <a:latin typeface="Arial"/>
              <a:ea typeface="Arial"/>
              <a:cs typeface="Arial"/>
              <a:sym typeface="Arial"/>
            </a:endParaRPr>
          </a:p>
        </p:txBody>
      </p:sp>
      <p:sp>
        <p:nvSpPr>
          <p:cNvPr id="71" name="Google Shape;71;p9"/>
          <p:cNvSpPr/>
          <p:nvPr/>
        </p:nvSpPr>
        <p:spPr>
          <a:xfrm>
            <a:off x="306006" y="1812070"/>
            <a:ext cx="8348467" cy="1569620"/>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Avec le terme « autorités publiques », nous nous référons aux organismes publics administratifs et gouvernementaux 
Ce sont des parties légalement désignées d’un État/pays/région ayant la responsabilité d’un territoire
Selon le pays, l’autorité publique compétente impliquée dans la planification de la ville peut différer</a:t>
            </a:r>
            <a:endParaRPr lang="it-IT" sz="1600" b="0" i="0" u="none" strike="noStrike" cap="none" dirty="0">
              <a:solidFill>
                <a:schemeClr val="dk1"/>
              </a:solidFill>
              <a:latin typeface="Arial"/>
              <a:ea typeface="Arial"/>
              <a:cs typeface="Arial"/>
              <a:sym typeface="Arial"/>
            </a:endParaRPr>
          </a:p>
        </p:txBody>
      </p:sp>
      <p:pic>
        <p:nvPicPr>
          <p:cNvPr id="3" name="Immagine 2" descr="Immagine che contiene edificio, esterni, cielo, via&#10;&#10;Descrizione generata automaticamente">
            <a:extLst>
              <a:ext uri="{FF2B5EF4-FFF2-40B4-BE49-F238E27FC236}">
                <a16:creationId xmlns:a16="http://schemas.microsoft.com/office/drawing/2014/main" id="{AA1836B5-50F1-4AB8-AD17-06740F7AE28B}"/>
              </a:ext>
            </a:extLst>
          </p:cNvPr>
          <p:cNvPicPr>
            <a:picLocks noChangeAspect="1"/>
          </p:cNvPicPr>
          <p:nvPr/>
        </p:nvPicPr>
        <p:blipFill>
          <a:blip r:embed="rId3"/>
          <a:stretch>
            <a:fillRect/>
          </a:stretch>
        </p:blipFill>
        <p:spPr>
          <a:xfrm>
            <a:off x="3186723" y="3499777"/>
            <a:ext cx="3425537" cy="22836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1b. Qui sont les autorités publiques ?</a:t>
            </a:r>
            <a:endParaRPr sz="2400" b="0" i="0" u="none" strike="noStrike" cap="none" dirty="0">
              <a:solidFill>
                <a:schemeClr val="lt1"/>
              </a:solidFill>
              <a:latin typeface="Arial"/>
              <a:ea typeface="Arial"/>
              <a:cs typeface="Arial"/>
              <a:sym typeface="Arial"/>
            </a:endParaRPr>
          </a:p>
        </p:txBody>
      </p:sp>
      <p:sp>
        <p:nvSpPr>
          <p:cNvPr id="7" name="CasellaDiTesto 6">
            <a:extLst>
              <a:ext uri="{FF2B5EF4-FFF2-40B4-BE49-F238E27FC236}">
                <a16:creationId xmlns:a16="http://schemas.microsoft.com/office/drawing/2014/main" id="{719D7EE7-EB3A-7BA0-7334-E500D5A6949A}"/>
              </a:ext>
            </a:extLst>
          </p:cNvPr>
          <p:cNvSpPr txBox="1"/>
          <p:nvPr/>
        </p:nvSpPr>
        <p:spPr>
          <a:xfrm>
            <a:off x="572257" y="1829908"/>
            <a:ext cx="8285814" cy="830997"/>
          </a:xfrm>
          <a:prstGeom prst="rect">
            <a:avLst/>
          </a:prstGeom>
          <a:noFill/>
        </p:spPr>
        <p:txBody>
          <a:bodyPr wrap="square">
            <a:spAutoFit/>
          </a:bodyPr>
          <a:lstStyle/>
          <a:p>
            <a:pPr lvl="0"/>
            <a:r>
              <a:rPr lang="fr-FR" sz="1600" dirty="0">
                <a:solidFill>
                  <a:schemeClr val="dk1"/>
                </a:solidFill>
              </a:rPr>
              <a:t>Certains termes courants pour indiquer l’autorité publique d’une ville ou d’une région peuvent être: 
</a:t>
            </a:r>
            <a:endParaRPr lang="it-IT" sz="1600" b="0" i="0" u="none" strike="noStrike" cap="none" dirty="0">
              <a:solidFill>
                <a:schemeClr val="dk1"/>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E3251AE8-7342-95E5-72A5-EB903CD2C994}"/>
              </a:ext>
            </a:extLst>
          </p:cNvPr>
          <p:cNvGraphicFramePr/>
          <p:nvPr>
            <p:extLst>
              <p:ext uri="{D42A27DB-BD31-4B8C-83A1-F6EECF244321}">
                <p14:modId xmlns:p14="http://schemas.microsoft.com/office/powerpoint/2010/main" val="3769258757"/>
              </p:ext>
            </p:extLst>
          </p:nvPr>
        </p:nvGraphicFramePr>
        <p:xfrm>
          <a:off x="1884219" y="2586181"/>
          <a:ext cx="5661891" cy="351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73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1c. Qui sont les autorités publiques ?</a:t>
            </a:r>
            <a:endParaRPr lang="en-US" sz="2400" dirty="0">
              <a:solidFill>
                <a:schemeClr val="lt1"/>
              </a:solidFill>
            </a:endParaRPr>
          </a:p>
        </p:txBody>
      </p:sp>
      <p:graphicFrame>
        <p:nvGraphicFramePr>
          <p:cNvPr id="2" name="Diagramma 1">
            <a:extLst>
              <a:ext uri="{FF2B5EF4-FFF2-40B4-BE49-F238E27FC236}">
                <a16:creationId xmlns:a16="http://schemas.microsoft.com/office/drawing/2014/main" id="{874EDB37-6969-45D6-A128-2E01F4ADD7E4}"/>
              </a:ext>
            </a:extLst>
          </p:cNvPr>
          <p:cNvGraphicFramePr/>
          <p:nvPr>
            <p:extLst>
              <p:ext uri="{D42A27DB-BD31-4B8C-83A1-F6EECF244321}">
                <p14:modId xmlns:p14="http://schemas.microsoft.com/office/powerpoint/2010/main" val="1432246520"/>
              </p:ext>
            </p:extLst>
          </p:nvPr>
        </p:nvGraphicFramePr>
        <p:xfrm>
          <a:off x="951345" y="2623127"/>
          <a:ext cx="6957595" cy="3613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87;p6">
            <a:extLst>
              <a:ext uri="{FF2B5EF4-FFF2-40B4-BE49-F238E27FC236}">
                <a16:creationId xmlns:a16="http://schemas.microsoft.com/office/drawing/2014/main" id="{EEA860B3-B443-8856-6A0B-27B507F30B1D}"/>
              </a:ext>
            </a:extLst>
          </p:cNvPr>
          <p:cNvSpPr/>
          <p:nvPr/>
        </p:nvSpPr>
        <p:spPr>
          <a:xfrm>
            <a:off x="285531" y="1650687"/>
            <a:ext cx="8476562" cy="338514"/>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Différentes autorités publiques entrent en jeu dans le cas de LMD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32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Le rôle des pouvoirs publics dans la LMD</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929637"/>
            <a:ext cx="8367731" cy="4031833"/>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pouvoirs publics sont </a:t>
            </a:r>
            <a:r>
              <a:rPr lang="fr-FR" sz="1600" b="1" dirty="0">
                <a:solidFill>
                  <a:srgbClr val="18C320"/>
                </a:solidFill>
              </a:rPr>
              <a:t>très importants dans la livraison du dernier kilomètre </a:t>
            </a:r>
            <a:r>
              <a:rPr lang="fr-FR" sz="1600" dirty="0">
                <a:solidFill>
                  <a:schemeClr val="dk1"/>
                </a:solidFill>
              </a:rPr>
              <a:t>(LMD) et influencent fortement les choix et le mode de fonctionnement des autres acteurs en imposant des réglementations et des règles sur la circulation, les opérations et l’accès à et à l’intérieur de la ville</a:t>
            </a:r>
            <a:br>
              <a:rPr lang="fr-FR" sz="1600" dirty="0">
                <a:solidFill>
                  <a:schemeClr val="dk1"/>
                </a:solidFill>
              </a:rPr>
            </a:br>
            <a:r>
              <a:rPr lang="fr-FR" sz="1600" dirty="0">
                <a:solidFill>
                  <a:schemeClr val="dk1"/>
                </a:solidFill>
              </a:rPr>
              <a:t>
</a:t>
            </a:r>
            <a:r>
              <a:rPr lang="fr-FR" sz="1600" b="1" dirty="0">
                <a:solidFill>
                  <a:srgbClr val="18C320"/>
                </a:solidFill>
              </a:rPr>
              <a:t>Leur rôle est de protéger la santé publique et d’assurer le bien-être des citoyens </a:t>
            </a:r>
            <a:r>
              <a:rPr lang="fr-FR" sz="1600" dirty="0">
                <a:solidFill>
                  <a:schemeClr val="dk1"/>
                </a:solidFill>
              </a:rPr>
              <a:t>et des entreprises de leur région.</a:t>
            </a:r>
            <a:br>
              <a:rPr lang="fr-FR" sz="1600" dirty="0">
                <a:solidFill>
                  <a:schemeClr val="dk1"/>
                </a:solidFill>
              </a:rPr>
            </a:br>
            <a:r>
              <a:rPr lang="fr-FR" sz="1600" dirty="0">
                <a:solidFill>
                  <a:schemeClr val="dk1"/>
                </a:solidFill>
              </a:rPr>
              <a:t>
Ces objectifs peuvent parfois être en conflit, car le fonctionnement des entreprises et des industries peut créer de la congestion et de la pollution, ce qui définit les réglementations et les règles que tous les acteurs doivent respecter lorsqu’ils opèrent dans les zones urbaines.</a:t>
            </a:r>
            <a:br>
              <a:rPr lang="fr-FR" sz="1600" dirty="0">
                <a:solidFill>
                  <a:schemeClr val="dk1"/>
                </a:solidFill>
              </a:rPr>
            </a:br>
            <a:r>
              <a:rPr lang="fr-FR" sz="1600" dirty="0">
                <a:solidFill>
                  <a:schemeClr val="dk1"/>
                </a:solidFill>
              </a:rPr>
              <a:t>
En ce qui concerne l’importance des pouvoirs publics dans la LMD, nous devons nous référer au concept économique de coûts externes
</a:t>
            </a:r>
            <a:endParaRPr sz="1400" b="0" i="0" u="none" strike="noStrike" cap="none" dirty="0">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3a. </a:t>
            </a:r>
            <a:r>
              <a:rPr lang="es-ES" sz="2400" dirty="0" err="1">
                <a:solidFill>
                  <a:schemeClr val="lt1"/>
                </a:solidFill>
              </a:rPr>
              <a:t>Coûts</a:t>
            </a:r>
            <a:r>
              <a:rPr lang="es-ES" sz="2400" dirty="0">
                <a:solidFill>
                  <a:schemeClr val="lt1"/>
                </a:solidFill>
              </a:rPr>
              <a:t> externes  </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6"/>
            <a:ext cx="8510100" cy="329316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coûts externes, également appelés externalités, </a:t>
            </a:r>
            <a:r>
              <a:rPr lang="fr-FR" sz="1600" b="1" dirty="0">
                <a:solidFill>
                  <a:srgbClr val="18C320"/>
                </a:solidFill>
              </a:rPr>
              <a:t>surviennent lorsque les activités sociales ou économiques d’une (de) personne(s) (groupe de) ont un impact sur une ou plusieurs autres (groupes de) personnes et lorsque cet impact n’est pas entièrement comptabilisé ou compensé par la ou les premières (groupes de) personnes.</a:t>
            </a:r>
            <a:r>
              <a:rPr lang="fr-FR" sz="1600" dirty="0">
                <a:solidFill>
                  <a:schemeClr val="dk1"/>
                </a:solidFill>
              </a:rPr>
              <a:t>
Les coûts externes du transport ne sont généralement pas supportés par l’usager du transport et ne sont donc pas pris en compte lorsqu’il prend une décision de transport. 
Les voitures qui épuisent les émissions de NOx, par exemple, causent des dommages à la santé humaine, imposant un coût externe. En effet, l’impact sur ceux qui subissent des dommages à leur santé n’est pas pris en compte par le conducteur de la voiture lors de la décision de prendre la voiture.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64536950"/>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1324</Words>
  <Application>Microsoft Office PowerPoint</Application>
  <PresentationFormat>Affichage à l'écran (4:3)</PresentationFormat>
  <Paragraphs>117</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Emilie DE MIGUEL</cp:lastModifiedBy>
  <cp:revision>11</cp:revision>
  <dcterms:created xsi:type="dcterms:W3CDTF">2016-11-18T09:55:38Z</dcterms:created>
  <dcterms:modified xsi:type="dcterms:W3CDTF">2022-11-21T10:41:35Z</dcterms:modified>
</cp:coreProperties>
</file>