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1" r:id="rId6"/>
    <p:sldId id="260" r:id="rId7"/>
    <p:sldId id="266" r:id="rId8"/>
    <p:sldId id="267" r:id="rId9"/>
    <p:sldId id="269" r:id="rId10"/>
    <p:sldId id="263" r:id="rId11"/>
    <p:sldId id="265" r:id="rId12"/>
    <p:sldId id="262" r:id="rId13"/>
    <p:sldId id="268" r:id="rId14"/>
    <p:sldId id="270" r:id="rId15"/>
    <p:sldId id="276" r:id="rId16"/>
    <p:sldId id="272" r:id="rId17"/>
    <p:sldId id="277" r:id="rId18"/>
    <p:sldId id="274" r:id="rId19"/>
    <p:sldId id="278" r:id="rId20"/>
    <p:sldId id="264" r:id="rId2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ilB2GQZJ0us/MA3sVsCmH9aHhe5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C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C03873-B12E-40F0-A81F-6CF532D66FAC}" v="600" dt="2022-06-16T08:40:07.286"/>
  </p1510:revLst>
</p1510:revInfo>
</file>

<file path=ppt/tableStyles.xml><?xml version="1.0" encoding="utf-8"?>
<a:tblStyleLst xmlns:a="http://schemas.openxmlformats.org/drawingml/2006/main" def="{E09E5A37-5E8F-484C-B609-A22A48BEE202}">
  <a:tblStyle styleId="{E09E5A37-5E8F-484C-B609-A22A48BEE20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788" y="65"/>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AB6284-DB75-495D-83E4-52DD4BBACC91}" type="doc">
      <dgm:prSet loTypeId="urn:microsoft.com/office/officeart/2005/8/layout/balance1" loCatId="relationship" qsTypeId="urn:microsoft.com/office/officeart/2005/8/quickstyle/simple1" qsCatId="simple" csTypeId="urn:microsoft.com/office/officeart/2005/8/colors/accent0_1" csCatId="mainScheme" phldr="1"/>
      <dgm:spPr/>
      <dgm:t>
        <a:bodyPr/>
        <a:lstStyle/>
        <a:p>
          <a:endParaRPr lang="it-IT"/>
        </a:p>
      </dgm:t>
    </dgm:pt>
    <dgm:pt modelId="{1284603F-1009-4AB0-8AF8-4DE9A11CFA87}">
      <dgm:prSet phldrT="[Testo]"/>
      <dgm:spPr>
        <a:solidFill>
          <a:schemeClr val="tx2">
            <a:alpha val="90000"/>
          </a:schemeClr>
        </a:solidFill>
      </dgm:spPr>
      <dgm:t>
        <a:bodyPr/>
        <a:lstStyle/>
        <a:p>
          <a:r>
            <a:rPr lang="fr-FR" dirty="0"/>
            <a:t>Acteurs de la chaîne d’approvisionnement</a:t>
          </a:r>
          <a:endParaRPr lang="it-IT" dirty="0"/>
        </a:p>
      </dgm:t>
    </dgm:pt>
    <dgm:pt modelId="{6944D9B9-8D47-492E-9505-3A029003E9BE}" type="parTrans" cxnId="{4A46E100-7F3A-4215-A0AD-655693366788}">
      <dgm:prSet/>
      <dgm:spPr/>
      <dgm:t>
        <a:bodyPr/>
        <a:lstStyle/>
        <a:p>
          <a:endParaRPr lang="it-IT"/>
        </a:p>
      </dgm:t>
    </dgm:pt>
    <dgm:pt modelId="{B80C100E-8D83-4387-9764-77D2D6395531}" type="sibTrans" cxnId="{4A46E100-7F3A-4215-A0AD-655693366788}">
      <dgm:prSet/>
      <dgm:spPr/>
      <dgm:t>
        <a:bodyPr/>
        <a:lstStyle/>
        <a:p>
          <a:endParaRPr lang="it-IT"/>
        </a:p>
      </dgm:t>
    </dgm:pt>
    <dgm:pt modelId="{0E6DDD7A-4711-486A-9BD2-8A8073D4483E}">
      <dgm:prSet phldrT="[Testo]"/>
      <dgm:spPr/>
      <dgm:t>
        <a:bodyPr/>
        <a:lstStyle/>
        <a:p>
          <a:r>
            <a:rPr lang="it-IT" dirty="0"/>
            <a:t>Efficacité commerciale</a:t>
          </a:r>
        </a:p>
      </dgm:t>
    </dgm:pt>
    <dgm:pt modelId="{387F20A0-01C6-4895-B42F-997345E9D59A}" type="parTrans" cxnId="{6DC85E8C-B762-4DF9-B227-305B3AEC94B9}">
      <dgm:prSet/>
      <dgm:spPr/>
      <dgm:t>
        <a:bodyPr/>
        <a:lstStyle/>
        <a:p>
          <a:endParaRPr lang="it-IT"/>
        </a:p>
      </dgm:t>
    </dgm:pt>
    <dgm:pt modelId="{B9A7A74E-25E3-457A-833F-1D807158AC47}" type="sibTrans" cxnId="{6DC85E8C-B762-4DF9-B227-305B3AEC94B9}">
      <dgm:prSet/>
      <dgm:spPr/>
      <dgm:t>
        <a:bodyPr/>
        <a:lstStyle/>
        <a:p>
          <a:endParaRPr lang="it-IT"/>
        </a:p>
      </dgm:t>
    </dgm:pt>
    <dgm:pt modelId="{CB03748E-3A3E-45B2-AC4F-FBE6D1F883E5}">
      <dgm:prSet phldrT="[Testo]"/>
      <dgm:spPr/>
      <dgm:t>
        <a:bodyPr/>
        <a:lstStyle/>
        <a:p>
          <a:r>
            <a:rPr lang="it-IT" dirty="0"/>
            <a:t>Dépenses</a:t>
          </a:r>
        </a:p>
      </dgm:t>
    </dgm:pt>
    <dgm:pt modelId="{C2711F69-2C72-40EC-A1BC-4D768311C21B}" type="parTrans" cxnId="{659B74C7-B494-4A28-A991-3DEF68A4859E}">
      <dgm:prSet/>
      <dgm:spPr/>
      <dgm:t>
        <a:bodyPr/>
        <a:lstStyle/>
        <a:p>
          <a:endParaRPr lang="it-IT"/>
        </a:p>
      </dgm:t>
    </dgm:pt>
    <dgm:pt modelId="{D8E1DB7F-3058-4D2C-92A5-E2E9C4B036D1}" type="sibTrans" cxnId="{659B74C7-B494-4A28-A991-3DEF68A4859E}">
      <dgm:prSet/>
      <dgm:spPr/>
      <dgm:t>
        <a:bodyPr/>
        <a:lstStyle/>
        <a:p>
          <a:endParaRPr lang="it-IT"/>
        </a:p>
      </dgm:t>
    </dgm:pt>
    <dgm:pt modelId="{14ABD75F-9DF0-4B0A-B2A5-68540DD00BC3}">
      <dgm:prSet phldrT="[Testo]"/>
      <dgm:spPr>
        <a:solidFill>
          <a:schemeClr val="tx2">
            <a:alpha val="90000"/>
          </a:schemeClr>
        </a:solidFill>
      </dgm:spPr>
      <dgm:t>
        <a:bodyPr/>
        <a:lstStyle/>
        <a:p>
          <a:r>
            <a:rPr lang="it-IT" dirty="0"/>
            <a:t>Ville/citoyens</a:t>
          </a:r>
        </a:p>
      </dgm:t>
    </dgm:pt>
    <dgm:pt modelId="{A35E624E-AF54-481D-B094-20ABD0AE8663}" type="parTrans" cxnId="{85AD36FB-6D58-48C3-A2E5-AC4FC6D71449}">
      <dgm:prSet/>
      <dgm:spPr/>
      <dgm:t>
        <a:bodyPr/>
        <a:lstStyle/>
        <a:p>
          <a:endParaRPr lang="it-IT"/>
        </a:p>
      </dgm:t>
    </dgm:pt>
    <dgm:pt modelId="{08019C80-BEB8-4EB8-A2B1-643A7A66A636}" type="sibTrans" cxnId="{85AD36FB-6D58-48C3-A2E5-AC4FC6D71449}">
      <dgm:prSet/>
      <dgm:spPr/>
      <dgm:t>
        <a:bodyPr/>
        <a:lstStyle/>
        <a:p>
          <a:endParaRPr lang="it-IT"/>
        </a:p>
      </dgm:t>
    </dgm:pt>
    <dgm:pt modelId="{585AAC6F-FB84-4371-BD33-CE4FBFBCDC9E}">
      <dgm:prSet phldrT="[Testo]"/>
      <dgm:spPr/>
      <dgm:t>
        <a:bodyPr/>
        <a:lstStyle/>
        <a:p>
          <a:r>
            <a:rPr lang="it-IT" dirty="0"/>
            <a:t>Durabilité</a:t>
          </a:r>
        </a:p>
      </dgm:t>
    </dgm:pt>
    <dgm:pt modelId="{0BAD3E2F-1E42-40A8-8BCA-EA2DF0B95764}" type="parTrans" cxnId="{9CFACA31-DE6F-4D25-B913-00935E97BCF5}">
      <dgm:prSet/>
      <dgm:spPr/>
      <dgm:t>
        <a:bodyPr/>
        <a:lstStyle/>
        <a:p>
          <a:endParaRPr lang="it-IT"/>
        </a:p>
      </dgm:t>
    </dgm:pt>
    <dgm:pt modelId="{1784D75F-699B-4887-B7F8-25CF77E2D859}" type="sibTrans" cxnId="{9CFACA31-DE6F-4D25-B913-00935E97BCF5}">
      <dgm:prSet/>
      <dgm:spPr/>
      <dgm:t>
        <a:bodyPr/>
        <a:lstStyle/>
        <a:p>
          <a:endParaRPr lang="it-IT"/>
        </a:p>
      </dgm:t>
    </dgm:pt>
    <dgm:pt modelId="{B9E3E506-6774-448C-B96A-564007BFE822}">
      <dgm:prSet phldrT="[Testo]"/>
      <dgm:spPr/>
      <dgm:t>
        <a:bodyPr/>
        <a:lstStyle/>
        <a:p>
          <a:r>
            <a:rPr lang="it-IT" dirty="0"/>
            <a:t>Bien-être</a:t>
          </a:r>
        </a:p>
      </dgm:t>
    </dgm:pt>
    <dgm:pt modelId="{E5A64A74-1C2A-41C9-B97C-AC20D0F3E5C2}" type="parTrans" cxnId="{7B7D72AB-B0FD-4762-AE70-E4DF3123A7FE}">
      <dgm:prSet/>
      <dgm:spPr/>
      <dgm:t>
        <a:bodyPr/>
        <a:lstStyle/>
        <a:p>
          <a:endParaRPr lang="it-IT"/>
        </a:p>
      </dgm:t>
    </dgm:pt>
    <dgm:pt modelId="{2531504F-8479-4128-AAA4-6C8983F0AD91}" type="sibTrans" cxnId="{7B7D72AB-B0FD-4762-AE70-E4DF3123A7FE}">
      <dgm:prSet/>
      <dgm:spPr/>
      <dgm:t>
        <a:bodyPr/>
        <a:lstStyle/>
        <a:p>
          <a:endParaRPr lang="it-IT"/>
        </a:p>
      </dgm:t>
    </dgm:pt>
    <dgm:pt modelId="{0E696517-808C-4BB0-9E7D-5DA2578F2B38}">
      <dgm:prSet phldrT="[Testo]"/>
      <dgm:spPr/>
      <dgm:t>
        <a:bodyPr/>
        <a:lstStyle/>
        <a:p>
          <a:r>
            <a:rPr lang="it-IT" dirty="0"/>
            <a:t>Impacts négatifs</a:t>
          </a:r>
        </a:p>
      </dgm:t>
    </dgm:pt>
    <dgm:pt modelId="{231650B3-FFE2-4D57-B15C-73110DD31DC7}" type="parTrans" cxnId="{4B7A2FCB-10D4-4619-9605-EB8E17995C5E}">
      <dgm:prSet/>
      <dgm:spPr/>
      <dgm:t>
        <a:bodyPr/>
        <a:lstStyle/>
        <a:p>
          <a:endParaRPr lang="it-IT"/>
        </a:p>
      </dgm:t>
    </dgm:pt>
    <dgm:pt modelId="{AB6E08EE-6EB6-4350-ABA5-CF73D33CFCA5}" type="sibTrans" cxnId="{4B7A2FCB-10D4-4619-9605-EB8E17995C5E}">
      <dgm:prSet/>
      <dgm:spPr/>
      <dgm:t>
        <a:bodyPr/>
        <a:lstStyle/>
        <a:p>
          <a:endParaRPr lang="it-IT"/>
        </a:p>
      </dgm:t>
    </dgm:pt>
    <dgm:pt modelId="{A0B427DD-1000-4742-B2FE-9350412907C7}" type="pres">
      <dgm:prSet presAssocID="{F5AB6284-DB75-495D-83E4-52DD4BBACC91}" presName="outerComposite" presStyleCnt="0">
        <dgm:presLayoutVars>
          <dgm:chMax val="2"/>
          <dgm:animLvl val="lvl"/>
          <dgm:resizeHandles val="exact"/>
        </dgm:presLayoutVars>
      </dgm:prSet>
      <dgm:spPr/>
    </dgm:pt>
    <dgm:pt modelId="{DFE7CA9B-5D25-4877-891E-1933F1B58B7E}" type="pres">
      <dgm:prSet presAssocID="{F5AB6284-DB75-495D-83E4-52DD4BBACC91}" presName="dummyMaxCanvas" presStyleCnt="0"/>
      <dgm:spPr/>
    </dgm:pt>
    <dgm:pt modelId="{14089E52-90CC-4D70-A195-962ECD106AFE}" type="pres">
      <dgm:prSet presAssocID="{F5AB6284-DB75-495D-83E4-52DD4BBACC91}" presName="parentComposite" presStyleCnt="0"/>
      <dgm:spPr/>
    </dgm:pt>
    <dgm:pt modelId="{29D39F53-2708-465F-8605-8444B5766CD4}" type="pres">
      <dgm:prSet presAssocID="{F5AB6284-DB75-495D-83E4-52DD4BBACC91}" presName="parent1" presStyleLbl="alignAccFollowNode1" presStyleIdx="0" presStyleCnt="4">
        <dgm:presLayoutVars>
          <dgm:chMax val="4"/>
        </dgm:presLayoutVars>
      </dgm:prSet>
      <dgm:spPr/>
    </dgm:pt>
    <dgm:pt modelId="{14199951-9616-472B-805A-BF11882C6EC4}" type="pres">
      <dgm:prSet presAssocID="{F5AB6284-DB75-495D-83E4-52DD4BBACC91}" presName="parent2" presStyleLbl="alignAccFollowNode1" presStyleIdx="1" presStyleCnt="4">
        <dgm:presLayoutVars>
          <dgm:chMax val="4"/>
        </dgm:presLayoutVars>
      </dgm:prSet>
      <dgm:spPr/>
    </dgm:pt>
    <dgm:pt modelId="{8348FE36-BF99-46B4-8757-DF62B44A96A0}" type="pres">
      <dgm:prSet presAssocID="{F5AB6284-DB75-495D-83E4-52DD4BBACC91}" presName="childrenComposite" presStyleCnt="0"/>
      <dgm:spPr/>
    </dgm:pt>
    <dgm:pt modelId="{DAAC4FE9-5D4F-4AF5-AFA3-8938E334956E}" type="pres">
      <dgm:prSet presAssocID="{F5AB6284-DB75-495D-83E4-52DD4BBACC91}" presName="dummyMaxCanvas_ChildArea" presStyleCnt="0"/>
      <dgm:spPr/>
    </dgm:pt>
    <dgm:pt modelId="{52C8A582-A733-4275-84FB-2FD3FA4E06B8}" type="pres">
      <dgm:prSet presAssocID="{F5AB6284-DB75-495D-83E4-52DD4BBACC91}" presName="fulcrum" presStyleLbl="alignAccFollowNode1" presStyleIdx="2" presStyleCnt="4"/>
      <dgm:spPr/>
    </dgm:pt>
    <dgm:pt modelId="{363FA59B-8B77-43CD-A9E1-2A6E0E4ED0EE}" type="pres">
      <dgm:prSet presAssocID="{F5AB6284-DB75-495D-83E4-52DD4BBACC91}" presName="balance_23" presStyleLbl="alignAccFollowNode1" presStyleIdx="3" presStyleCnt="4">
        <dgm:presLayoutVars>
          <dgm:bulletEnabled val="1"/>
        </dgm:presLayoutVars>
      </dgm:prSet>
      <dgm:spPr/>
    </dgm:pt>
    <dgm:pt modelId="{4D739DD4-2152-43D0-91AE-D9B2E1190480}" type="pres">
      <dgm:prSet presAssocID="{F5AB6284-DB75-495D-83E4-52DD4BBACC91}" presName="right_23_1" presStyleLbl="node1" presStyleIdx="0" presStyleCnt="5">
        <dgm:presLayoutVars>
          <dgm:bulletEnabled val="1"/>
        </dgm:presLayoutVars>
      </dgm:prSet>
      <dgm:spPr/>
    </dgm:pt>
    <dgm:pt modelId="{A13771AE-0FBE-4313-A12F-D1D67B11EE54}" type="pres">
      <dgm:prSet presAssocID="{F5AB6284-DB75-495D-83E4-52DD4BBACC91}" presName="right_23_2" presStyleLbl="node1" presStyleIdx="1" presStyleCnt="5">
        <dgm:presLayoutVars>
          <dgm:bulletEnabled val="1"/>
        </dgm:presLayoutVars>
      </dgm:prSet>
      <dgm:spPr/>
    </dgm:pt>
    <dgm:pt modelId="{D0D1DE86-5EA4-4979-8462-45219A85DE46}" type="pres">
      <dgm:prSet presAssocID="{F5AB6284-DB75-495D-83E4-52DD4BBACC91}" presName="right_23_3" presStyleLbl="node1" presStyleIdx="2" presStyleCnt="5">
        <dgm:presLayoutVars>
          <dgm:bulletEnabled val="1"/>
        </dgm:presLayoutVars>
      </dgm:prSet>
      <dgm:spPr/>
    </dgm:pt>
    <dgm:pt modelId="{833D11DD-2344-4CFE-8626-56A428E2920A}" type="pres">
      <dgm:prSet presAssocID="{F5AB6284-DB75-495D-83E4-52DD4BBACC91}" presName="left_23_1" presStyleLbl="node1" presStyleIdx="3" presStyleCnt="5">
        <dgm:presLayoutVars>
          <dgm:bulletEnabled val="1"/>
        </dgm:presLayoutVars>
      </dgm:prSet>
      <dgm:spPr/>
    </dgm:pt>
    <dgm:pt modelId="{BA1063E6-27AF-4E6A-8D99-F392617AEA32}" type="pres">
      <dgm:prSet presAssocID="{F5AB6284-DB75-495D-83E4-52DD4BBACC91}" presName="left_23_2" presStyleLbl="node1" presStyleIdx="4" presStyleCnt="5">
        <dgm:presLayoutVars>
          <dgm:bulletEnabled val="1"/>
        </dgm:presLayoutVars>
      </dgm:prSet>
      <dgm:spPr/>
    </dgm:pt>
  </dgm:ptLst>
  <dgm:cxnLst>
    <dgm:cxn modelId="{4A46E100-7F3A-4215-A0AD-655693366788}" srcId="{F5AB6284-DB75-495D-83E4-52DD4BBACC91}" destId="{1284603F-1009-4AB0-8AF8-4DE9A11CFA87}" srcOrd="0" destOrd="0" parTransId="{6944D9B9-8D47-492E-9505-3A029003E9BE}" sibTransId="{B80C100E-8D83-4387-9764-77D2D6395531}"/>
    <dgm:cxn modelId="{9CFACA31-DE6F-4D25-B913-00935E97BCF5}" srcId="{14ABD75F-9DF0-4B0A-B2A5-68540DD00BC3}" destId="{585AAC6F-FB84-4371-BD33-CE4FBFBCDC9E}" srcOrd="0" destOrd="0" parTransId="{0BAD3E2F-1E42-40A8-8BCA-EA2DF0B95764}" sibTransId="{1784D75F-699B-4887-B7F8-25CF77E2D859}"/>
    <dgm:cxn modelId="{AF308572-0A8D-48A4-AAE1-B1D741803ABE}" type="presOf" srcId="{B9E3E506-6774-448C-B96A-564007BFE822}" destId="{A13771AE-0FBE-4313-A12F-D1D67B11EE54}" srcOrd="0" destOrd="0" presId="urn:microsoft.com/office/officeart/2005/8/layout/balance1"/>
    <dgm:cxn modelId="{C5DCDB53-7C8D-4D0F-AECD-09B3AA5F5856}" type="presOf" srcId="{1284603F-1009-4AB0-8AF8-4DE9A11CFA87}" destId="{29D39F53-2708-465F-8605-8444B5766CD4}" srcOrd="0" destOrd="0" presId="urn:microsoft.com/office/officeart/2005/8/layout/balance1"/>
    <dgm:cxn modelId="{6DC85E8C-B762-4DF9-B227-305B3AEC94B9}" srcId="{1284603F-1009-4AB0-8AF8-4DE9A11CFA87}" destId="{0E6DDD7A-4711-486A-9BD2-8A8073D4483E}" srcOrd="0" destOrd="0" parTransId="{387F20A0-01C6-4895-B42F-997345E9D59A}" sibTransId="{B9A7A74E-25E3-457A-833F-1D807158AC47}"/>
    <dgm:cxn modelId="{0492229C-6AA7-437F-B93A-870646434947}" type="presOf" srcId="{F5AB6284-DB75-495D-83E4-52DD4BBACC91}" destId="{A0B427DD-1000-4742-B2FE-9350412907C7}" srcOrd="0" destOrd="0" presId="urn:microsoft.com/office/officeart/2005/8/layout/balance1"/>
    <dgm:cxn modelId="{7B7D72AB-B0FD-4762-AE70-E4DF3123A7FE}" srcId="{14ABD75F-9DF0-4B0A-B2A5-68540DD00BC3}" destId="{B9E3E506-6774-448C-B96A-564007BFE822}" srcOrd="1" destOrd="0" parTransId="{E5A64A74-1C2A-41C9-B97C-AC20D0F3E5C2}" sibTransId="{2531504F-8479-4128-AAA4-6C8983F0AD91}"/>
    <dgm:cxn modelId="{D24FDABA-48F0-41D9-9D65-E4999BADC454}" type="presOf" srcId="{585AAC6F-FB84-4371-BD33-CE4FBFBCDC9E}" destId="{4D739DD4-2152-43D0-91AE-D9B2E1190480}" srcOrd="0" destOrd="0" presId="urn:microsoft.com/office/officeart/2005/8/layout/balance1"/>
    <dgm:cxn modelId="{659B74C7-B494-4A28-A991-3DEF68A4859E}" srcId="{1284603F-1009-4AB0-8AF8-4DE9A11CFA87}" destId="{CB03748E-3A3E-45B2-AC4F-FBE6D1F883E5}" srcOrd="1" destOrd="0" parTransId="{C2711F69-2C72-40EC-A1BC-4D768311C21B}" sibTransId="{D8E1DB7F-3058-4D2C-92A5-E2E9C4B036D1}"/>
    <dgm:cxn modelId="{4B7A2FCB-10D4-4619-9605-EB8E17995C5E}" srcId="{14ABD75F-9DF0-4B0A-B2A5-68540DD00BC3}" destId="{0E696517-808C-4BB0-9E7D-5DA2578F2B38}" srcOrd="2" destOrd="0" parTransId="{231650B3-FFE2-4D57-B15C-73110DD31DC7}" sibTransId="{AB6E08EE-6EB6-4350-ABA5-CF73D33CFCA5}"/>
    <dgm:cxn modelId="{B5BA9ECE-F158-4139-B9B7-152AC0E71564}" type="presOf" srcId="{14ABD75F-9DF0-4B0A-B2A5-68540DD00BC3}" destId="{14199951-9616-472B-805A-BF11882C6EC4}" srcOrd="0" destOrd="0" presId="urn:microsoft.com/office/officeart/2005/8/layout/balance1"/>
    <dgm:cxn modelId="{60C9B1EF-9F64-4590-AAAC-6C167A4F09D7}" type="presOf" srcId="{0E696517-808C-4BB0-9E7D-5DA2578F2B38}" destId="{D0D1DE86-5EA4-4979-8462-45219A85DE46}" srcOrd="0" destOrd="0" presId="urn:microsoft.com/office/officeart/2005/8/layout/balance1"/>
    <dgm:cxn modelId="{1E26D3F9-6BE7-4D7A-A9A6-4EF70097C238}" type="presOf" srcId="{0E6DDD7A-4711-486A-9BD2-8A8073D4483E}" destId="{833D11DD-2344-4CFE-8626-56A428E2920A}" srcOrd="0" destOrd="0" presId="urn:microsoft.com/office/officeart/2005/8/layout/balance1"/>
    <dgm:cxn modelId="{85AD36FB-6D58-48C3-A2E5-AC4FC6D71449}" srcId="{F5AB6284-DB75-495D-83E4-52DD4BBACC91}" destId="{14ABD75F-9DF0-4B0A-B2A5-68540DD00BC3}" srcOrd="1" destOrd="0" parTransId="{A35E624E-AF54-481D-B094-20ABD0AE8663}" sibTransId="{08019C80-BEB8-4EB8-A2B1-643A7A66A636}"/>
    <dgm:cxn modelId="{C70AD2FF-5994-4F02-B6DC-C15DCD0B63D2}" type="presOf" srcId="{CB03748E-3A3E-45B2-AC4F-FBE6D1F883E5}" destId="{BA1063E6-27AF-4E6A-8D99-F392617AEA32}" srcOrd="0" destOrd="0" presId="urn:microsoft.com/office/officeart/2005/8/layout/balance1"/>
    <dgm:cxn modelId="{5811A395-5387-47D9-8B34-75037EBF1D75}" type="presParOf" srcId="{A0B427DD-1000-4742-B2FE-9350412907C7}" destId="{DFE7CA9B-5D25-4877-891E-1933F1B58B7E}" srcOrd="0" destOrd="0" presId="urn:microsoft.com/office/officeart/2005/8/layout/balance1"/>
    <dgm:cxn modelId="{6853C0AF-C656-4596-9F63-C66EE07CFC57}" type="presParOf" srcId="{A0B427DD-1000-4742-B2FE-9350412907C7}" destId="{14089E52-90CC-4D70-A195-962ECD106AFE}" srcOrd="1" destOrd="0" presId="urn:microsoft.com/office/officeart/2005/8/layout/balance1"/>
    <dgm:cxn modelId="{AFAD9DD9-2680-4620-8A4B-454C911F7737}" type="presParOf" srcId="{14089E52-90CC-4D70-A195-962ECD106AFE}" destId="{29D39F53-2708-465F-8605-8444B5766CD4}" srcOrd="0" destOrd="0" presId="urn:microsoft.com/office/officeart/2005/8/layout/balance1"/>
    <dgm:cxn modelId="{CC19722D-2D31-489A-8850-D043653FCA26}" type="presParOf" srcId="{14089E52-90CC-4D70-A195-962ECD106AFE}" destId="{14199951-9616-472B-805A-BF11882C6EC4}" srcOrd="1" destOrd="0" presId="urn:microsoft.com/office/officeart/2005/8/layout/balance1"/>
    <dgm:cxn modelId="{14F13D01-BCC0-4F0B-ABC9-06FB261C65FF}" type="presParOf" srcId="{A0B427DD-1000-4742-B2FE-9350412907C7}" destId="{8348FE36-BF99-46B4-8757-DF62B44A96A0}" srcOrd="2" destOrd="0" presId="urn:microsoft.com/office/officeart/2005/8/layout/balance1"/>
    <dgm:cxn modelId="{149404ED-6077-48FB-BD0B-BA77652A47E0}" type="presParOf" srcId="{8348FE36-BF99-46B4-8757-DF62B44A96A0}" destId="{DAAC4FE9-5D4F-4AF5-AFA3-8938E334956E}" srcOrd="0" destOrd="0" presId="urn:microsoft.com/office/officeart/2005/8/layout/balance1"/>
    <dgm:cxn modelId="{4A8B436E-7D41-4688-BA78-D985AB1E2E7E}" type="presParOf" srcId="{8348FE36-BF99-46B4-8757-DF62B44A96A0}" destId="{52C8A582-A733-4275-84FB-2FD3FA4E06B8}" srcOrd="1" destOrd="0" presId="urn:microsoft.com/office/officeart/2005/8/layout/balance1"/>
    <dgm:cxn modelId="{5C8832E5-9DCD-486A-A93D-DB60D1E4783D}" type="presParOf" srcId="{8348FE36-BF99-46B4-8757-DF62B44A96A0}" destId="{363FA59B-8B77-43CD-A9E1-2A6E0E4ED0EE}" srcOrd="2" destOrd="0" presId="urn:microsoft.com/office/officeart/2005/8/layout/balance1"/>
    <dgm:cxn modelId="{2D8120D1-2370-4716-8746-EFE17FC33D62}" type="presParOf" srcId="{8348FE36-BF99-46B4-8757-DF62B44A96A0}" destId="{4D739DD4-2152-43D0-91AE-D9B2E1190480}" srcOrd="3" destOrd="0" presId="urn:microsoft.com/office/officeart/2005/8/layout/balance1"/>
    <dgm:cxn modelId="{326271D5-1CC6-45FE-B546-5494E2AEA46D}" type="presParOf" srcId="{8348FE36-BF99-46B4-8757-DF62B44A96A0}" destId="{A13771AE-0FBE-4313-A12F-D1D67B11EE54}" srcOrd="4" destOrd="0" presId="urn:microsoft.com/office/officeart/2005/8/layout/balance1"/>
    <dgm:cxn modelId="{81A20398-95CA-481B-A018-CE67A9CF45CF}" type="presParOf" srcId="{8348FE36-BF99-46B4-8757-DF62B44A96A0}" destId="{D0D1DE86-5EA4-4979-8462-45219A85DE46}" srcOrd="5" destOrd="0" presId="urn:microsoft.com/office/officeart/2005/8/layout/balance1"/>
    <dgm:cxn modelId="{90FF7004-878B-410D-BA32-7A832F64DB32}" type="presParOf" srcId="{8348FE36-BF99-46B4-8757-DF62B44A96A0}" destId="{833D11DD-2344-4CFE-8626-56A428E2920A}" srcOrd="6" destOrd="0" presId="urn:microsoft.com/office/officeart/2005/8/layout/balance1"/>
    <dgm:cxn modelId="{DA3F5508-284F-465B-8B1A-F81A82BC9B79}" type="presParOf" srcId="{8348FE36-BF99-46B4-8757-DF62B44A96A0}" destId="{BA1063E6-27AF-4E6A-8D99-F392617AEA32}" srcOrd="7" destOrd="0" presId="urn:microsoft.com/office/officeart/2005/8/layout/balance1"/>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275B14E0-1466-4C89-BB71-4FB134F91E96}"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it-IT"/>
        </a:p>
      </dgm:t>
    </dgm:pt>
    <dgm:pt modelId="{D6D591C9-8756-44B7-BB18-4973881B4C4F}">
      <dgm:prSet phldrT="[Testo]"/>
      <dgm:spPr/>
      <dgm:t>
        <a:bodyPr/>
        <a:lstStyle/>
        <a:p>
          <a:r>
            <a:rPr lang="it-IT" dirty="0"/>
            <a:t>a) Durabilité environnementale</a:t>
          </a:r>
        </a:p>
      </dgm:t>
    </dgm:pt>
    <dgm:pt modelId="{72EAACE9-734E-47B1-8EB6-04B3D739AA08}" type="parTrans" cxnId="{4F81AB82-C64E-45E9-B995-CAF3799EF2E2}">
      <dgm:prSet/>
      <dgm:spPr/>
      <dgm:t>
        <a:bodyPr/>
        <a:lstStyle/>
        <a:p>
          <a:endParaRPr lang="it-IT"/>
        </a:p>
      </dgm:t>
    </dgm:pt>
    <dgm:pt modelId="{9D0B3027-D088-4E52-A7CE-256F529956D1}" type="sibTrans" cxnId="{4F81AB82-C64E-45E9-B995-CAF3799EF2E2}">
      <dgm:prSet/>
      <dgm:spPr/>
      <dgm:t>
        <a:bodyPr/>
        <a:lstStyle/>
        <a:p>
          <a:endParaRPr lang="it-IT"/>
        </a:p>
      </dgm:t>
    </dgm:pt>
    <dgm:pt modelId="{FB4B5E6B-A269-431D-972E-A3FEF0156E01}">
      <dgm:prSet phldrT="[Testo]"/>
      <dgm:spPr>
        <a:solidFill>
          <a:srgbClr val="18C320"/>
        </a:solidFill>
      </dgm:spPr>
      <dgm:t>
        <a:bodyPr/>
        <a:lstStyle/>
        <a:p>
          <a:r>
            <a:rPr lang="it-IT" dirty="0"/>
            <a:t>b) Objectifs commerciaux</a:t>
          </a:r>
        </a:p>
      </dgm:t>
    </dgm:pt>
    <dgm:pt modelId="{564EC880-E953-46DE-81C1-EAF6722982DA}" type="parTrans" cxnId="{923870D4-FA24-495D-8161-51217CAC3396}">
      <dgm:prSet/>
      <dgm:spPr/>
      <dgm:t>
        <a:bodyPr/>
        <a:lstStyle/>
        <a:p>
          <a:endParaRPr lang="it-IT"/>
        </a:p>
      </dgm:t>
    </dgm:pt>
    <dgm:pt modelId="{65AF5C94-B3B7-470D-813D-6E9773A74723}" type="sibTrans" cxnId="{923870D4-FA24-495D-8161-51217CAC3396}">
      <dgm:prSet/>
      <dgm:spPr/>
      <dgm:t>
        <a:bodyPr/>
        <a:lstStyle/>
        <a:p>
          <a:endParaRPr lang="it-IT"/>
        </a:p>
      </dgm:t>
    </dgm:pt>
    <dgm:pt modelId="{90EC6863-818C-4F04-A291-41C8CD1E1254}">
      <dgm:prSet phldrT="[Testo]"/>
      <dgm:spPr/>
      <dgm:t>
        <a:bodyPr/>
        <a:lstStyle/>
        <a:p>
          <a:r>
            <a:rPr lang="it-IT" dirty="0"/>
            <a:t>c) Durabilité sociale</a:t>
          </a:r>
        </a:p>
      </dgm:t>
    </dgm:pt>
    <dgm:pt modelId="{CB3C4BB4-2D5B-4EEB-B17C-05FD48D148E2}" type="parTrans" cxnId="{64093F67-2253-4EFF-A861-5F5FBEB041BF}">
      <dgm:prSet/>
      <dgm:spPr/>
      <dgm:t>
        <a:bodyPr/>
        <a:lstStyle/>
        <a:p>
          <a:endParaRPr lang="it-IT"/>
        </a:p>
      </dgm:t>
    </dgm:pt>
    <dgm:pt modelId="{AF584746-2E2D-47FD-8F20-0CA6118900ED}" type="sibTrans" cxnId="{64093F67-2253-4EFF-A861-5F5FBEB041BF}">
      <dgm:prSet/>
      <dgm:spPr/>
      <dgm:t>
        <a:bodyPr/>
        <a:lstStyle/>
        <a:p>
          <a:endParaRPr lang="it-IT"/>
        </a:p>
      </dgm:t>
    </dgm:pt>
    <dgm:pt modelId="{F4FAF315-95E3-40CB-9F35-D3C433176C25}" type="pres">
      <dgm:prSet presAssocID="{275B14E0-1466-4C89-BB71-4FB134F91E96}" presName="diagram" presStyleCnt="0">
        <dgm:presLayoutVars>
          <dgm:dir/>
          <dgm:resizeHandles val="exact"/>
        </dgm:presLayoutVars>
      </dgm:prSet>
      <dgm:spPr/>
    </dgm:pt>
    <dgm:pt modelId="{B55F8E24-F2BD-4AE9-9881-A1BBD31E1442}" type="pres">
      <dgm:prSet presAssocID="{D6D591C9-8756-44B7-BB18-4973881B4C4F}" presName="node" presStyleLbl="node1" presStyleIdx="0" presStyleCnt="3">
        <dgm:presLayoutVars>
          <dgm:bulletEnabled val="1"/>
        </dgm:presLayoutVars>
      </dgm:prSet>
      <dgm:spPr/>
    </dgm:pt>
    <dgm:pt modelId="{D62435E5-A3D7-4617-A922-18B79B9C6B9A}" type="pres">
      <dgm:prSet presAssocID="{9D0B3027-D088-4E52-A7CE-256F529956D1}" presName="sibTrans" presStyleCnt="0"/>
      <dgm:spPr/>
    </dgm:pt>
    <dgm:pt modelId="{425C9514-EF38-45CA-885D-BBF3B251BA76}" type="pres">
      <dgm:prSet presAssocID="{FB4B5E6B-A269-431D-972E-A3FEF0156E01}" presName="node" presStyleLbl="node1" presStyleIdx="1" presStyleCnt="3">
        <dgm:presLayoutVars>
          <dgm:bulletEnabled val="1"/>
        </dgm:presLayoutVars>
      </dgm:prSet>
      <dgm:spPr/>
    </dgm:pt>
    <dgm:pt modelId="{B08E163F-D174-48C0-B520-441E910AFB97}" type="pres">
      <dgm:prSet presAssocID="{65AF5C94-B3B7-470D-813D-6E9773A74723}" presName="sibTrans" presStyleCnt="0"/>
      <dgm:spPr/>
    </dgm:pt>
    <dgm:pt modelId="{4B9BD495-1BFD-4491-9A36-12857A6DBDA5}" type="pres">
      <dgm:prSet presAssocID="{90EC6863-818C-4F04-A291-41C8CD1E1254}" presName="node" presStyleLbl="node1" presStyleIdx="2" presStyleCnt="3">
        <dgm:presLayoutVars>
          <dgm:bulletEnabled val="1"/>
        </dgm:presLayoutVars>
      </dgm:prSet>
      <dgm:spPr/>
    </dgm:pt>
  </dgm:ptLst>
  <dgm:cxnLst>
    <dgm:cxn modelId="{E318F507-9812-402D-A549-EC73C2FD308E}" type="presOf" srcId="{D6D591C9-8756-44B7-BB18-4973881B4C4F}" destId="{B55F8E24-F2BD-4AE9-9881-A1BBD31E1442}" srcOrd="0" destOrd="0" presId="urn:microsoft.com/office/officeart/2005/8/layout/default"/>
    <dgm:cxn modelId="{64093F67-2253-4EFF-A861-5F5FBEB041BF}" srcId="{275B14E0-1466-4C89-BB71-4FB134F91E96}" destId="{90EC6863-818C-4F04-A291-41C8CD1E1254}" srcOrd="2" destOrd="0" parTransId="{CB3C4BB4-2D5B-4EEB-B17C-05FD48D148E2}" sibTransId="{AF584746-2E2D-47FD-8F20-0CA6118900ED}"/>
    <dgm:cxn modelId="{4F81AB82-C64E-45E9-B995-CAF3799EF2E2}" srcId="{275B14E0-1466-4C89-BB71-4FB134F91E96}" destId="{D6D591C9-8756-44B7-BB18-4973881B4C4F}" srcOrd="0" destOrd="0" parTransId="{72EAACE9-734E-47B1-8EB6-04B3D739AA08}" sibTransId="{9D0B3027-D088-4E52-A7CE-256F529956D1}"/>
    <dgm:cxn modelId="{D051C588-23AC-4365-9338-63BBF93191DF}" type="presOf" srcId="{275B14E0-1466-4C89-BB71-4FB134F91E96}" destId="{F4FAF315-95E3-40CB-9F35-D3C433176C25}" srcOrd="0" destOrd="0" presId="urn:microsoft.com/office/officeart/2005/8/layout/default"/>
    <dgm:cxn modelId="{8604F588-6245-423F-9873-6475C432AC6F}" type="presOf" srcId="{90EC6863-818C-4F04-A291-41C8CD1E1254}" destId="{4B9BD495-1BFD-4491-9A36-12857A6DBDA5}" srcOrd="0" destOrd="0" presId="urn:microsoft.com/office/officeart/2005/8/layout/default"/>
    <dgm:cxn modelId="{923870D4-FA24-495D-8161-51217CAC3396}" srcId="{275B14E0-1466-4C89-BB71-4FB134F91E96}" destId="{FB4B5E6B-A269-431D-972E-A3FEF0156E01}" srcOrd="1" destOrd="0" parTransId="{564EC880-E953-46DE-81C1-EAF6722982DA}" sibTransId="{65AF5C94-B3B7-470D-813D-6E9773A74723}"/>
    <dgm:cxn modelId="{AF846FD8-62CC-44ED-B787-92CC50888CEB}" type="presOf" srcId="{FB4B5E6B-A269-431D-972E-A3FEF0156E01}" destId="{425C9514-EF38-45CA-885D-BBF3B251BA76}" srcOrd="0" destOrd="0" presId="urn:microsoft.com/office/officeart/2005/8/layout/default"/>
    <dgm:cxn modelId="{619D5144-8441-449D-BFC5-E466AF86B112}" type="presParOf" srcId="{F4FAF315-95E3-40CB-9F35-D3C433176C25}" destId="{B55F8E24-F2BD-4AE9-9881-A1BBD31E1442}" srcOrd="0" destOrd="0" presId="urn:microsoft.com/office/officeart/2005/8/layout/default"/>
    <dgm:cxn modelId="{4D25B2F3-2F3B-46BD-98DA-6EB692777715}" type="presParOf" srcId="{F4FAF315-95E3-40CB-9F35-D3C433176C25}" destId="{D62435E5-A3D7-4617-A922-18B79B9C6B9A}" srcOrd="1" destOrd="0" presId="urn:microsoft.com/office/officeart/2005/8/layout/default"/>
    <dgm:cxn modelId="{AB5F08F8-2AC4-45C9-8730-938FFB491741}" type="presParOf" srcId="{F4FAF315-95E3-40CB-9F35-D3C433176C25}" destId="{425C9514-EF38-45CA-885D-BBF3B251BA76}" srcOrd="2" destOrd="0" presId="urn:microsoft.com/office/officeart/2005/8/layout/default"/>
    <dgm:cxn modelId="{C1B1232E-E7B2-4DA9-9FF9-A8437691EB9E}" type="presParOf" srcId="{F4FAF315-95E3-40CB-9F35-D3C433176C25}" destId="{B08E163F-D174-48C0-B520-441E910AFB97}" srcOrd="3" destOrd="0" presId="urn:microsoft.com/office/officeart/2005/8/layout/default"/>
    <dgm:cxn modelId="{AA5D3DE6-37C1-42AE-B3BE-EAAF5C4B1F01}" type="presParOf" srcId="{F4FAF315-95E3-40CB-9F35-D3C433176C25}" destId="{4B9BD495-1BFD-4491-9A36-12857A6DBDA5}"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5E5356-72CF-496F-911C-84BC05ECF097}"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it-IT"/>
        </a:p>
      </dgm:t>
    </dgm:pt>
    <dgm:pt modelId="{A497B37B-A466-430B-845C-6084372FBA59}">
      <dgm:prSet phldrT="[Testo]"/>
      <dgm:spPr/>
      <dgm:t>
        <a:bodyPr/>
        <a:lstStyle/>
        <a:p>
          <a:pPr>
            <a:buFont typeface="Arial" panose="020B0604020202020204" pitchFamily="34" charset="0"/>
            <a:buChar char="•"/>
          </a:pPr>
          <a:r>
            <a:rPr lang="fr-FR" b="0" i="0" u="none" strike="noStrike" cap="none" dirty="0">
              <a:latin typeface="Arial"/>
              <a:ea typeface="Arial"/>
              <a:cs typeface="Arial"/>
              <a:sym typeface="Arial"/>
            </a:rPr>
            <a:t>la demande de biens (</a:t>
          </a:r>
          <a:r>
            <a:rPr lang="fr-FR" b="1" i="0" u="none" strike="noStrike" cap="none" dirty="0">
              <a:solidFill>
                <a:srgbClr val="18C320"/>
              </a:solidFill>
              <a:latin typeface="Arial"/>
              <a:ea typeface="Arial"/>
              <a:cs typeface="Arial"/>
              <a:sym typeface="Arial"/>
            </a:rPr>
            <a:t>récepteurs</a:t>
          </a:r>
          <a:r>
            <a:rPr lang="fr-FR" b="0" i="0" u="none" strike="noStrike" cap="none" dirty="0">
              <a:latin typeface="Arial"/>
              <a:ea typeface="Arial"/>
              <a:cs typeface="Arial"/>
              <a:sym typeface="Arial"/>
            </a:rPr>
            <a:t>), </a:t>
          </a:r>
          <a:endParaRPr lang="it-IT" dirty="0"/>
        </a:p>
      </dgm:t>
    </dgm:pt>
    <dgm:pt modelId="{A75B16B6-FDB8-4E2D-ABE7-709C71BC2A17}" type="parTrans" cxnId="{9A37A511-FF79-41E2-864D-A605B0BEE3BA}">
      <dgm:prSet/>
      <dgm:spPr/>
      <dgm:t>
        <a:bodyPr/>
        <a:lstStyle/>
        <a:p>
          <a:endParaRPr lang="it-IT"/>
        </a:p>
      </dgm:t>
    </dgm:pt>
    <dgm:pt modelId="{B24A01FC-D10E-44C4-8069-6862FCD54679}" type="sibTrans" cxnId="{9A37A511-FF79-41E2-864D-A605B0BEE3BA}">
      <dgm:prSet/>
      <dgm:spPr/>
      <dgm:t>
        <a:bodyPr/>
        <a:lstStyle/>
        <a:p>
          <a:endParaRPr lang="it-IT"/>
        </a:p>
      </dgm:t>
    </dgm:pt>
    <dgm:pt modelId="{E4445D03-3340-49C8-89F0-3CA9726983FB}">
      <dgm:prSet phldrT="[Testo]"/>
      <dgm:spPr/>
      <dgm:t>
        <a:bodyPr/>
        <a:lstStyle/>
        <a:p>
          <a:pPr>
            <a:buFont typeface="Arial" panose="020B0604020202020204" pitchFamily="34" charset="0"/>
            <a:buChar char="•"/>
          </a:pPr>
          <a:r>
            <a:rPr lang="fr-FR" b="0" i="0" u="none" strike="noStrike" cap="none" dirty="0">
              <a:latin typeface="Arial"/>
              <a:ea typeface="Arial"/>
              <a:cs typeface="Arial"/>
              <a:sym typeface="Arial"/>
            </a:rPr>
            <a:t>la fourniture de biens (</a:t>
          </a:r>
          <a:r>
            <a:rPr lang="fr-FR" b="1" i="0" u="none" strike="noStrike" cap="none" dirty="0">
              <a:solidFill>
                <a:srgbClr val="18C320"/>
              </a:solidFill>
              <a:latin typeface="Arial"/>
              <a:ea typeface="Arial"/>
              <a:cs typeface="Arial"/>
              <a:sym typeface="Arial"/>
            </a:rPr>
            <a:t>expéditeurs ou producteurs</a:t>
          </a:r>
          <a:r>
            <a:rPr lang="fr-FR" b="0" i="0" u="none" strike="noStrike" cap="none" dirty="0">
              <a:latin typeface="Arial"/>
              <a:ea typeface="Arial"/>
              <a:cs typeface="Arial"/>
              <a:sym typeface="Arial"/>
            </a:rPr>
            <a:t>)</a:t>
          </a:r>
          <a:endParaRPr lang="it-IT" dirty="0"/>
        </a:p>
      </dgm:t>
    </dgm:pt>
    <dgm:pt modelId="{19B454E9-334E-4EC8-A918-91107743CB0A}" type="parTrans" cxnId="{293B30CE-5A8C-40C0-AE15-DACA29D0E7D2}">
      <dgm:prSet/>
      <dgm:spPr/>
      <dgm:t>
        <a:bodyPr/>
        <a:lstStyle/>
        <a:p>
          <a:endParaRPr lang="it-IT"/>
        </a:p>
      </dgm:t>
    </dgm:pt>
    <dgm:pt modelId="{B319DB94-F3FE-4438-A29F-62AD7373DAB0}" type="sibTrans" cxnId="{293B30CE-5A8C-40C0-AE15-DACA29D0E7D2}">
      <dgm:prSet/>
      <dgm:spPr/>
      <dgm:t>
        <a:bodyPr/>
        <a:lstStyle/>
        <a:p>
          <a:endParaRPr lang="it-IT"/>
        </a:p>
      </dgm:t>
    </dgm:pt>
    <dgm:pt modelId="{79E93AFC-B91B-40DE-A885-88E29C6F6792}">
      <dgm:prSet phldrT="[Testo]"/>
      <dgm:spPr/>
      <dgm:t>
        <a:bodyPr/>
        <a:lstStyle/>
        <a:p>
          <a:pPr>
            <a:buFont typeface="Arial" panose="020B0604020202020204" pitchFamily="34" charset="0"/>
            <a:buChar char="•"/>
          </a:pPr>
          <a:r>
            <a:rPr lang="fr-FR" b="0" i="0" u="none" strike="noStrike" cap="none" dirty="0">
              <a:latin typeface="Arial"/>
              <a:ea typeface="Arial"/>
              <a:cs typeface="Arial"/>
              <a:sym typeface="Arial"/>
            </a:rPr>
            <a:t>le transport de marchandises (</a:t>
          </a:r>
          <a:r>
            <a:rPr lang="fr-FR" b="1" i="0" u="none" strike="noStrike" cap="none" dirty="0">
              <a:solidFill>
                <a:srgbClr val="18C320"/>
              </a:solidFill>
              <a:latin typeface="Arial"/>
              <a:ea typeface="Arial"/>
              <a:cs typeface="Arial"/>
              <a:sym typeface="Arial"/>
            </a:rPr>
            <a:t>opérateurs de transport</a:t>
          </a:r>
          <a:r>
            <a:rPr lang="fr-FR" b="0" i="0" u="none" strike="noStrike" cap="none" dirty="0">
              <a:latin typeface="Arial"/>
              <a:ea typeface="Arial"/>
              <a:cs typeface="Arial"/>
              <a:sym typeface="Arial"/>
            </a:rPr>
            <a:t>).</a:t>
          </a:r>
          <a:endParaRPr lang="it-IT" dirty="0"/>
        </a:p>
      </dgm:t>
    </dgm:pt>
    <dgm:pt modelId="{111AFE27-366B-4130-ACA6-C20018B19D8C}" type="parTrans" cxnId="{D9C254BF-A730-4288-9CD7-67DD27D19B01}">
      <dgm:prSet/>
      <dgm:spPr/>
      <dgm:t>
        <a:bodyPr/>
        <a:lstStyle/>
        <a:p>
          <a:endParaRPr lang="it-IT"/>
        </a:p>
      </dgm:t>
    </dgm:pt>
    <dgm:pt modelId="{96B54B15-9516-4287-BB1F-7B0543504599}" type="sibTrans" cxnId="{D9C254BF-A730-4288-9CD7-67DD27D19B01}">
      <dgm:prSet/>
      <dgm:spPr/>
      <dgm:t>
        <a:bodyPr/>
        <a:lstStyle/>
        <a:p>
          <a:endParaRPr lang="it-IT"/>
        </a:p>
      </dgm:t>
    </dgm:pt>
    <dgm:pt modelId="{5E42837A-6244-4850-A90A-2F3B65D8002A}">
      <dgm:prSet phldrT="[Testo]"/>
      <dgm:spPr/>
      <dgm:t>
        <a:bodyPr/>
        <a:lstStyle/>
        <a:p>
          <a:pPr>
            <a:buFont typeface="Arial" panose="020B0604020202020204" pitchFamily="34" charset="0"/>
            <a:buChar char="•"/>
          </a:pPr>
          <a:r>
            <a:rPr lang="fr-FR" dirty="0"/>
            <a:t>Acteurs de la chaîne d’approvisionnement</a:t>
          </a:r>
          <a:endParaRPr lang="it-IT" dirty="0"/>
        </a:p>
      </dgm:t>
    </dgm:pt>
    <dgm:pt modelId="{DAB1BA87-CE17-4183-B874-FBCDCC4A52FB}" type="parTrans" cxnId="{79700CFB-24B4-41F0-9714-B4DB811840FB}">
      <dgm:prSet/>
      <dgm:spPr/>
      <dgm:t>
        <a:bodyPr/>
        <a:lstStyle/>
        <a:p>
          <a:endParaRPr lang="it-IT"/>
        </a:p>
      </dgm:t>
    </dgm:pt>
    <dgm:pt modelId="{25C20202-D321-41E8-9D35-B50DF18AA752}" type="sibTrans" cxnId="{79700CFB-24B4-41F0-9714-B4DB811840FB}">
      <dgm:prSet/>
      <dgm:spPr/>
      <dgm:t>
        <a:bodyPr/>
        <a:lstStyle/>
        <a:p>
          <a:endParaRPr lang="it-IT"/>
        </a:p>
      </dgm:t>
    </dgm:pt>
    <dgm:pt modelId="{4BBDE3C5-4B45-42BC-8775-F0D757A1FD7F}" type="pres">
      <dgm:prSet presAssocID="{815E5356-72CF-496F-911C-84BC05ECF097}" presName="hierChild1" presStyleCnt="0">
        <dgm:presLayoutVars>
          <dgm:orgChart val="1"/>
          <dgm:chPref val="1"/>
          <dgm:dir/>
          <dgm:animOne val="branch"/>
          <dgm:animLvl val="lvl"/>
          <dgm:resizeHandles/>
        </dgm:presLayoutVars>
      </dgm:prSet>
      <dgm:spPr/>
    </dgm:pt>
    <dgm:pt modelId="{ED5FE86E-8155-4530-8C71-68609398F86D}" type="pres">
      <dgm:prSet presAssocID="{5E42837A-6244-4850-A90A-2F3B65D8002A}" presName="hierRoot1" presStyleCnt="0">
        <dgm:presLayoutVars>
          <dgm:hierBranch val="init"/>
        </dgm:presLayoutVars>
      </dgm:prSet>
      <dgm:spPr/>
    </dgm:pt>
    <dgm:pt modelId="{A16C0582-4A21-4AC7-B907-3C7A630F2A81}" type="pres">
      <dgm:prSet presAssocID="{5E42837A-6244-4850-A90A-2F3B65D8002A}" presName="rootComposite1" presStyleCnt="0"/>
      <dgm:spPr/>
    </dgm:pt>
    <dgm:pt modelId="{FDFB0338-EE70-412C-83BF-A4E3C55A4119}" type="pres">
      <dgm:prSet presAssocID="{5E42837A-6244-4850-A90A-2F3B65D8002A}" presName="rootText1" presStyleLbl="node0" presStyleIdx="0" presStyleCnt="1">
        <dgm:presLayoutVars>
          <dgm:chPref val="3"/>
        </dgm:presLayoutVars>
      </dgm:prSet>
      <dgm:spPr/>
    </dgm:pt>
    <dgm:pt modelId="{F57F8871-BD67-4E57-89F2-80707E35118F}" type="pres">
      <dgm:prSet presAssocID="{5E42837A-6244-4850-A90A-2F3B65D8002A}" presName="rootConnector1" presStyleLbl="node1" presStyleIdx="0" presStyleCnt="0"/>
      <dgm:spPr/>
    </dgm:pt>
    <dgm:pt modelId="{A48593A6-2813-4CB9-B810-54AEB0380982}" type="pres">
      <dgm:prSet presAssocID="{5E42837A-6244-4850-A90A-2F3B65D8002A}" presName="hierChild2" presStyleCnt="0"/>
      <dgm:spPr/>
    </dgm:pt>
    <dgm:pt modelId="{2F8BC7B5-0FDE-4AE4-890D-9613348BED8C}" type="pres">
      <dgm:prSet presAssocID="{A75B16B6-FDB8-4E2D-ABE7-709C71BC2A17}" presName="Name37" presStyleLbl="parChTrans1D2" presStyleIdx="0" presStyleCnt="3"/>
      <dgm:spPr/>
    </dgm:pt>
    <dgm:pt modelId="{9D1B4CF6-1D97-4187-A737-7612C270CD15}" type="pres">
      <dgm:prSet presAssocID="{A497B37B-A466-430B-845C-6084372FBA59}" presName="hierRoot2" presStyleCnt="0">
        <dgm:presLayoutVars>
          <dgm:hierBranch val="init"/>
        </dgm:presLayoutVars>
      </dgm:prSet>
      <dgm:spPr/>
    </dgm:pt>
    <dgm:pt modelId="{221828FD-7F54-4C4F-9484-51EF1A67C152}" type="pres">
      <dgm:prSet presAssocID="{A497B37B-A466-430B-845C-6084372FBA59}" presName="rootComposite" presStyleCnt="0"/>
      <dgm:spPr/>
    </dgm:pt>
    <dgm:pt modelId="{5DFA9DB1-D39D-497E-B8B8-DCD933C5FB9C}" type="pres">
      <dgm:prSet presAssocID="{A497B37B-A466-430B-845C-6084372FBA59}" presName="rootText" presStyleLbl="node2" presStyleIdx="0" presStyleCnt="3">
        <dgm:presLayoutVars>
          <dgm:chPref val="3"/>
        </dgm:presLayoutVars>
      </dgm:prSet>
      <dgm:spPr/>
    </dgm:pt>
    <dgm:pt modelId="{DB7CBFB0-CB20-43EE-9DB5-B93AC08A6A17}" type="pres">
      <dgm:prSet presAssocID="{A497B37B-A466-430B-845C-6084372FBA59}" presName="rootConnector" presStyleLbl="node2" presStyleIdx="0" presStyleCnt="3"/>
      <dgm:spPr/>
    </dgm:pt>
    <dgm:pt modelId="{72604D19-E43B-470E-98C7-FFB1F0B043B3}" type="pres">
      <dgm:prSet presAssocID="{A497B37B-A466-430B-845C-6084372FBA59}" presName="hierChild4" presStyleCnt="0"/>
      <dgm:spPr/>
    </dgm:pt>
    <dgm:pt modelId="{154140F0-0160-4724-BA50-686BA9BED46A}" type="pres">
      <dgm:prSet presAssocID="{A497B37B-A466-430B-845C-6084372FBA59}" presName="hierChild5" presStyleCnt="0"/>
      <dgm:spPr/>
    </dgm:pt>
    <dgm:pt modelId="{C3E724B7-7188-4CAD-8DFC-36214EE49DF0}" type="pres">
      <dgm:prSet presAssocID="{19B454E9-334E-4EC8-A918-91107743CB0A}" presName="Name37" presStyleLbl="parChTrans1D2" presStyleIdx="1" presStyleCnt="3"/>
      <dgm:spPr/>
    </dgm:pt>
    <dgm:pt modelId="{838CED31-B38E-4046-9D9C-C03834D1A65D}" type="pres">
      <dgm:prSet presAssocID="{E4445D03-3340-49C8-89F0-3CA9726983FB}" presName="hierRoot2" presStyleCnt="0">
        <dgm:presLayoutVars>
          <dgm:hierBranch val="init"/>
        </dgm:presLayoutVars>
      </dgm:prSet>
      <dgm:spPr/>
    </dgm:pt>
    <dgm:pt modelId="{B67A45F0-5811-4E10-8FF5-8A5A7B6E184D}" type="pres">
      <dgm:prSet presAssocID="{E4445D03-3340-49C8-89F0-3CA9726983FB}" presName="rootComposite" presStyleCnt="0"/>
      <dgm:spPr/>
    </dgm:pt>
    <dgm:pt modelId="{E5826DBB-DFD0-4715-A12F-3AC9E94D0A05}" type="pres">
      <dgm:prSet presAssocID="{E4445D03-3340-49C8-89F0-3CA9726983FB}" presName="rootText" presStyleLbl="node2" presStyleIdx="1" presStyleCnt="3">
        <dgm:presLayoutVars>
          <dgm:chPref val="3"/>
        </dgm:presLayoutVars>
      </dgm:prSet>
      <dgm:spPr/>
    </dgm:pt>
    <dgm:pt modelId="{020B7C36-6A9F-4BE1-B992-A94BA162BB25}" type="pres">
      <dgm:prSet presAssocID="{E4445D03-3340-49C8-89F0-3CA9726983FB}" presName="rootConnector" presStyleLbl="node2" presStyleIdx="1" presStyleCnt="3"/>
      <dgm:spPr/>
    </dgm:pt>
    <dgm:pt modelId="{1625295A-96FF-48D2-B09A-33B5259B9CF1}" type="pres">
      <dgm:prSet presAssocID="{E4445D03-3340-49C8-89F0-3CA9726983FB}" presName="hierChild4" presStyleCnt="0"/>
      <dgm:spPr/>
    </dgm:pt>
    <dgm:pt modelId="{B5D74766-1F94-4C52-AC99-A093C644A22E}" type="pres">
      <dgm:prSet presAssocID="{E4445D03-3340-49C8-89F0-3CA9726983FB}" presName="hierChild5" presStyleCnt="0"/>
      <dgm:spPr/>
    </dgm:pt>
    <dgm:pt modelId="{000D2F02-5953-4813-9770-E113A105D962}" type="pres">
      <dgm:prSet presAssocID="{111AFE27-366B-4130-ACA6-C20018B19D8C}" presName="Name37" presStyleLbl="parChTrans1D2" presStyleIdx="2" presStyleCnt="3"/>
      <dgm:spPr/>
    </dgm:pt>
    <dgm:pt modelId="{A1FDAC5C-1194-4668-B18C-A621DFBC586F}" type="pres">
      <dgm:prSet presAssocID="{79E93AFC-B91B-40DE-A885-88E29C6F6792}" presName="hierRoot2" presStyleCnt="0">
        <dgm:presLayoutVars>
          <dgm:hierBranch val="init"/>
        </dgm:presLayoutVars>
      </dgm:prSet>
      <dgm:spPr/>
    </dgm:pt>
    <dgm:pt modelId="{103A76BA-1038-4362-A415-8021D281134E}" type="pres">
      <dgm:prSet presAssocID="{79E93AFC-B91B-40DE-A885-88E29C6F6792}" presName="rootComposite" presStyleCnt="0"/>
      <dgm:spPr/>
    </dgm:pt>
    <dgm:pt modelId="{B832766D-C211-4A4B-9133-2A5D0637DCAA}" type="pres">
      <dgm:prSet presAssocID="{79E93AFC-B91B-40DE-A885-88E29C6F6792}" presName="rootText" presStyleLbl="node2" presStyleIdx="2" presStyleCnt="3">
        <dgm:presLayoutVars>
          <dgm:chPref val="3"/>
        </dgm:presLayoutVars>
      </dgm:prSet>
      <dgm:spPr/>
    </dgm:pt>
    <dgm:pt modelId="{2395948D-2F08-4957-B48C-46D709A52BD5}" type="pres">
      <dgm:prSet presAssocID="{79E93AFC-B91B-40DE-A885-88E29C6F6792}" presName="rootConnector" presStyleLbl="node2" presStyleIdx="2" presStyleCnt="3"/>
      <dgm:spPr/>
    </dgm:pt>
    <dgm:pt modelId="{B951A00C-540D-4B14-BE1F-95255C4D7F27}" type="pres">
      <dgm:prSet presAssocID="{79E93AFC-B91B-40DE-A885-88E29C6F6792}" presName="hierChild4" presStyleCnt="0"/>
      <dgm:spPr/>
    </dgm:pt>
    <dgm:pt modelId="{E38BF93F-2571-45AD-8C44-45B298D5E0A3}" type="pres">
      <dgm:prSet presAssocID="{79E93AFC-B91B-40DE-A885-88E29C6F6792}" presName="hierChild5" presStyleCnt="0"/>
      <dgm:spPr/>
    </dgm:pt>
    <dgm:pt modelId="{0B88D50E-7452-4058-8ABF-5D2207435663}" type="pres">
      <dgm:prSet presAssocID="{5E42837A-6244-4850-A90A-2F3B65D8002A}" presName="hierChild3" presStyleCnt="0"/>
      <dgm:spPr/>
    </dgm:pt>
  </dgm:ptLst>
  <dgm:cxnLst>
    <dgm:cxn modelId="{9A37A511-FF79-41E2-864D-A605B0BEE3BA}" srcId="{5E42837A-6244-4850-A90A-2F3B65D8002A}" destId="{A497B37B-A466-430B-845C-6084372FBA59}" srcOrd="0" destOrd="0" parTransId="{A75B16B6-FDB8-4E2D-ABE7-709C71BC2A17}" sibTransId="{B24A01FC-D10E-44C4-8069-6862FCD54679}"/>
    <dgm:cxn modelId="{132FB819-EFB6-4D32-8483-F890A964A519}" type="presOf" srcId="{111AFE27-366B-4130-ACA6-C20018B19D8C}" destId="{000D2F02-5953-4813-9770-E113A105D962}" srcOrd="0" destOrd="0" presId="urn:microsoft.com/office/officeart/2005/8/layout/orgChart1"/>
    <dgm:cxn modelId="{21409E2E-9C0A-4A2B-8162-5C47D71FB65E}" type="presOf" srcId="{19B454E9-334E-4EC8-A918-91107743CB0A}" destId="{C3E724B7-7188-4CAD-8DFC-36214EE49DF0}" srcOrd="0" destOrd="0" presId="urn:microsoft.com/office/officeart/2005/8/layout/orgChart1"/>
    <dgm:cxn modelId="{D6CB3537-8D59-4094-A7E9-5650A9BEF786}" type="presOf" srcId="{815E5356-72CF-496F-911C-84BC05ECF097}" destId="{4BBDE3C5-4B45-42BC-8775-F0D757A1FD7F}" srcOrd="0" destOrd="0" presId="urn:microsoft.com/office/officeart/2005/8/layout/orgChart1"/>
    <dgm:cxn modelId="{E1E6035E-3C63-462B-9AF9-DA3A6E368E1F}" type="presOf" srcId="{5E42837A-6244-4850-A90A-2F3B65D8002A}" destId="{F57F8871-BD67-4E57-89F2-80707E35118F}" srcOrd="1" destOrd="0" presId="urn:microsoft.com/office/officeart/2005/8/layout/orgChart1"/>
    <dgm:cxn modelId="{DD80CD48-A257-4CE9-B501-10788C8DB8B0}" type="presOf" srcId="{79E93AFC-B91B-40DE-A885-88E29C6F6792}" destId="{2395948D-2F08-4957-B48C-46D709A52BD5}" srcOrd="1" destOrd="0" presId="urn:microsoft.com/office/officeart/2005/8/layout/orgChart1"/>
    <dgm:cxn modelId="{AC4FAA6F-8174-49E0-A91B-093D148546F1}" type="presOf" srcId="{A497B37B-A466-430B-845C-6084372FBA59}" destId="{DB7CBFB0-CB20-43EE-9DB5-B93AC08A6A17}" srcOrd="1" destOrd="0" presId="urn:microsoft.com/office/officeart/2005/8/layout/orgChart1"/>
    <dgm:cxn modelId="{E837CE50-A5BC-46A5-81CC-CB9957EA3BB9}" type="presOf" srcId="{79E93AFC-B91B-40DE-A885-88E29C6F6792}" destId="{B832766D-C211-4A4B-9133-2A5D0637DCAA}" srcOrd="0" destOrd="0" presId="urn:microsoft.com/office/officeart/2005/8/layout/orgChart1"/>
    <dgm:cxn modelId="{A4FF7C8C-2D12-4764-B637-EA6B5A46BAC9}" type="presOf" srcId="{5E42837A-6244-4850-A90A-2F3B65D8002A}" destId="{FDFB0338-EE70-412C-83BF-A4E3C55A4119}" srcOrd="0" destOrd="0" presId="urn:microsoft.com/office/officeart/2005/8/layout/orgChart1"/>
    <dgm:cxn modelId="{2F8EF195-C353-484E-9B4D-FA6A87CA884A}" type="presOf" srcId="{A75B16B6-FDB8-4E2D-ABE7-709C71BC2A17}" destId="{2F8BC7B5-0FDE-4AE4-890D-9613348BED8C}" srcOrd="0" destOrd="0" presId="urn:microsoft.com/office/officeart/2005/8/layout/orgChart1"/>
    <dgm:cxn modelId="{085B6AAE-1CA9-48C9-BA2A-E37894FBFC1C}" type="presOf" srcId="{E4445D03-3340-49C8-89F0-3CA9726983FB}" destId="{E5826DBB-DFD0-4715-A12F-3AC9E94D0A05}" srcOrd="0" destOrd="0" presId="urn:microsoft.com/office/officeart/2005/8/layout/orgChart1"/>
    <dgm:cxn modelId="{D9C254BF-A730-4288-9CD7-67DD27D19B01}" srcId="{5E42837A-6244-4850-A90A-2F3B65D8002A}" destId="{79E93AFC-B91B-40DE-A885-88E29C6F6792}" srcOrd="2" destOrd="0" parTransId="{111AFE27-366B-4130-ACA6-C20018B19D8C}" sibTransId="{96B54B15-9516-4287-BB1F-7B0543504599}"/>
    <dgm:cxn modelId="{293B30CE-5A8C-40C0-AE15-DACA29D0E7D2}" srcId="{5E42837A-6244-4850-A90A-2F3B65D8002A}" destId="{E4445D03-3340-49C8-89F0-3CA9726983FB}" srcOrd="1" destOrd="0" parTransId="{19B454E9-334E-4EC8-A918-91107743CB0A}" sibTransId="{B319DB94-F3FE-4438-A29F-62AD7373DAB0}"/>
    <dgm:cxn modelId="{42930CD4-9C59-423E-8D1F-2C5E162A7666}" type="presOf" srcId="{A497B37B-A466-430B-845C-6084372FBA59}" destId="{5DFA9DB1-D39D-497E-B8B8-DCD933C5FB9C}" srcOrd="0" destOrd="0" presId="urn:microsoft.com/office/officeart/2005/8/layout/orgChart1"/>
    <dgm:cxn modelId="{C37A83DE-C97F-4FAE-A067-41A114E86CF0}" type="presOf" srcId="{E4445D03-3340-49C8-89F0-3CA9726983FB}" destId="{020B7C36-6A9F-4BE1-B992-A94BA162BB25}" srcOrd="1" destOrd="0" presId="urn:microsoft.com/office/officeart/2005/8/layout/orgChart1"/>
    <dgm:cxn modelId="{79700CFB-24B4-41F0-9714-B4DB811840FB}" srcId="{815E5356-72CF-496F-911C-84BC05ECF097}" destId="{5E42837A-6244-4850-A90A-2F3B65D8002A}" srcOrd="0" destOrd="0" parTransId="{DAB1BA87-CE17-4183-B874-FBCDCC4A52FB}" sibTransId="{25C20202-D321-41E8-9D35-B50DF18AA752}"/>
    <dgm:cxn modelId="{1FDF0A41-1512-410E-9234-23CC4C75A8C4}" type="presParOf" srcId="{4BBDE3C5-4B45-42BC-8775-F0D757A1FD7F}" destId="{ED5FE86E-8155-4530-8C71-68609398F86D}" srcOrd="0" destOrd="0" presId="urn:microsoft.com/office/officeart/2005/8/layout/orgChart1"/>
    <dgm:cxn modelId="{4BF647FC-9E88-48D0-8DC3-3EE578A7AAC8}" type="presParOf" srcId="{ED5FE86E-8155-4530-8C71-68609398F86D}" destId="{A16C0582-4A21-4AC7-B907-3C7A630F2A81}" srcOrd="0" destOrd="0" presId="urn:microsoft.com/office/officeart/2005/8/layout/orgChart1"/>
    <dgm:cxn modelId="{858A9CCA-B392-4299-AF66-FB23D17C88D5}" type="presParOf" srcId="{A16C0582-4A21-4AC7-B907-3C7A630F2A81}" destId="{FDFB0338-EE70-412C-83BF-A4E3C55A4119}" srcOrd="0" destOrd="0" presId="urn:microsoft.com/office/officeart/2005/8/layout/orgChart1"/>
    <dgm:cxn modelId="{649A9B9F-C14D-46F7-B65D-66D400F0727C}" type="presParOf" srcId="{A16C0582-4A21-4AC7-B907-3C7A630F2A81}" destId="{F57F8871-BD67-4E57-89F2-80707E35118F}" srcOrd="1" destOrd="0" presId="urn:microsoft.com/office/officeart/2005/8/layout/orgChart1"/>
    <dgm:cxn modelId="{AD720BAB-7286-43D2-879E-0E76FC3FED18}" type="presParOf" srcId="{ED5FE86E-8155-4530-8C71-68609398F86D}" destId="{A48593A6-2813-4CB9-B810-54AEB0380982}" srcOrd="1" destOrd="0" presId="urn:microsoft.com/office/officeart/2005/8/layout/orgChart1"/>
    <dgm:cxn modelId="{97EAB793-242B-4551-90A8-D181CCEDCFF9}" type="presParOf" srcId="{A48593A6-2813-4CB9-B810-54AEB0380982}" destId="{2F8BC7B5-0FDE-4AE4-890D-9613348BED8C}" srcOrd="0" destOrd="0" presId="urn:microsoft.com/office/officeart/2005/8/layout/orgChart1"/>
    <dgm:cxn modelId="{12A35762-8CB7-4222-81C7-5D50966405B9}" type="presParOf" srcId="{A48593A6-2813-4CB9-B810-54AEB0380982}" destId="{9D1B4CF6-1D97-4187-A737-7612C270CD15}" srcOrd="1" destOrd="0" presId="urn:microsoft.com/office/officeart/2005/8/layout/orgChart1"/>
    <dgm:cxn modelId="{AACCC756-3E2E-49E0-BE89-F7580CEFD8E4}" type="presParOf" srcId="{9D1B4CF6-1D97-4187-A737-7612C270CD15}" destId="{221828FD-7F54-4C4F-9484-51EF1A67C152}" srcOrd="0" destOrd="0" presId="urn:microsoft.com/office/officeart/2005/8/layout/orgChart1"/>
    <dgm:cxn modelId="{D6CF96DE-F65A-4008-8AF9-20ED4BF27BC7}" type="presParOf" srcId="{221828FD-7F54-4C4F-9484-51EF1A67C152}" destId="{5DFA9DB1-D39D-497E-B8B8-DCD933C5FB9C}" srcOrd="0" destOrd="0" presId="urn:microsoft.com/office/officeart/2005/8/layout/orgChart1"/>
    <dgm:cxn modelId="{AE35644C-9893-4897-96DF-E3D39A7DED5A}" type="presParOf" srcId="{221828FD-7F54-4C4F-9484-51EF1A67C152}" destId="{DB7CBFB0-CB20-43EE-9DB5-B93AC08A6A17}" srcOrd="1" destOrd="0" presId="urn:microsoft.com/office/officeart/2005/8/layout/orgChart1"/>
    <dgm:cxn modelId="{89C219FC-9F38-463F-BFCB-56BBE7ADD4B4}" type="presParOf" srcId="{9D1B4CF6-1D97-4187-A737-7612C270CD15}" destId="{72604D19-E43B-470E-98C7-FFB1F0B043B3}" srcOrd="1" destOrd="0" presId="urn:microsoft.com/office/officeart/2005/8/layout/orgChart1"/>
    <dgm:cxn modelId="{8CAECCFC-5EDE-4B48-A8D8-5B70D8BD73A1}" type="presParOf" srcId="{9D1B4CF6-1D97-4187-A737-7612C270CD15}" destId="{154140F0-0160-4724-BA50-686BA9BED46A}" srcOrd="2" destOrd="0" presId="urn:microsoft.com/office/officeart/2005/8/layout/orgChart1"/>
    <dgm:cxn modelId="{6C50803A-B45A-4AE5-A224-964551A2202C}" type="presParOf" srcId="{A48593A6-2813-4CB9-B810-54AEB0380982}" destId="{C3E724B7-7188-4CAD-8DFC-36214EE49DF0}" srcOrd="2" destOrd="0" presId="urn:microsoft.com/office/officeart/2005/8/layout/orgChart1"/>
    <dgm:cxn modelId="{C7958171-2CDD-4574-93EA-CDB590704CF8}" type="presParOf" srcId="{A48593A6-2813-4CB9-B810-54AEB0380982}" destId="{838CED31-B38E-4046-9D9C-C03834D1A65D}" srcOrd="3" destOrd="0" presId="urn:microsoft.com/office/officeart/2005/8/layout/orgChart1"/>
    <dgm:cxn modelId="{592143DD-9349-4211-B608-8AA3C0646B57}" type="presParOf" srcId="{838CED31-B38E-4046-9D9C-C03834D1A65D}" destId="{B67A45F0-5811-4E10-8FF5-8A5A7B6E184D}" srcOrd="0" destOrd="0" presId="urn:microsoft.com/office/officeart/2005/8/layout/orgChart1"/>
    <dgm:cxn modelId="{767634A9-A63A-4696-8E16-1A8BAB24AEE0}" type="presParOf" srcId="{B67A45F0-5811-4E10-8FF5-8A5A7B6E184D}" destId="{E5826DBB-DFD0-4715-A12F-3AC9E94D0A05}" srcOrd="0" destOrd="0" presId="urn:microsoft.com/office/officeart/2005/8/layout/orgChart1"/>
    <dgm:cxn modelId="{5A359A3A-EC3C-4E7C-A2AB-88A0561016D0}" type="presParOf" srcId="{B67A45F0-5811-4E10-8FF5-8A5A7B6E184D}" destId="{020B7C36-6A9F-4BE1-B992-A94BA162BB25}" srcOrd="1" destOrd="0" presId="urn:microsoft.com/office/officeart/2005/8/layout/orgChart1"/>
    <dgm:cxn modelId="{CE060352-AE09-4524-B085-4B2F611277C1}" type="presParOf" srcId="{838CED31-B38E-4046-9D9C-C03834D1A65D}" destId="{1625295A-96FF-48D2-B09A-33B5259B9CF1}" srcOrd="1" destOrd="0" presId="urn:microsoft.com/office/officeart/2005/8/layout/orgChart1"/>
    <dgm:cxn modelId="{784BD209-2C5C-4177-A8B6-241EF168451C}" type="presParOf" srcId="{838CED31-B38E-4046-9D9C-C03834D1A65D}" destId="{B5D74766-1F94-4C52-AC99-A093C644A22E}" srcOrd="2" destOrd="0" presId="urn:microsoft.com/office/officeart/2005/8/layout/orgChart1"/>
    <dgm:cxn modelId="{93C89DA8-E2BF-4227-8AC0-F288A234D4D7}" type="presParOf" srcId="{A48593A6-2813-4CB9-B810-54AEB0380982}" destId="{000D2F02-5953-4813-9770-E113A105D962}" srcOrd="4" destOrd="0" presId="urn:microsoft.com/office/officeart/2005/8/layout/orgChart1"/>
    <dgm:cxn modelId="{1C72C3F4-C390-4FD2-82AB-044D1A025906}" type="presParOf" srcId="{A48593A6-2813-4CB9-B810-54AEB0380982}" destId="{A1FDAC5C-1194-4668-B18C-A621DFBC586F}" srcOrd="5" destOrd="0" presId="urn:microsoft.com/office/officeart/2005/8/layout/orgChart1"/>
    <dgm:cxn modelId="{E86921F0-D1E7-4C58-9595-801D3C03644A}" type="presParOf" srcId="{A1FDAC5C-1194-4668-B18C-A621DFBC586F}" destId="{103A76BA-1038-4362-A415-8021D281134E}" srcOrd="0" destOrd="0" presId="urn:microsoft.com/office/officeart/2005/8/layout/orgChart1"/>
    <dgm:cxn modelId="{6A787064-8A21-47EB-B20F-4174E2FA5140}" type="presParOf" srcId="{103A76BA-1038-4362-A415-8021D281134E}" destId="{B832766D-C211-4A4B-9133-2A5D0637DCAA}" srcOrd="0" destOrd="0" presId="urn:microsoft.com/office/officeart/2005/8/layout/orgChart1"/>
    <dgm:cxn modelId="{FC9250A1-FEFB-4CC1-8E1A-77A9191D76F8}" type="presParOf" srcId="{103A76BA-1038-4362-A415-8021D281134E}" destId="{2395948D-2F08-4957-B48C-46D709A52BD5}" srcOrd="1" destOrd="0" presId="urn:microsoft.com/office/officeart/2005/8/layout/orgChart1"/>
    <dgm:cxn modelId="{B3E48E6A-C0CD-42C9-A74F-FC28C2FAA9E2}" type="presParOf" srcId="{A1FDAC5C-1194-4668-B18C-A621DFBC586F}" destId="{B951A00C-540D-4B14-BE1F-95255C4D7F27}" srcOrd="1" destOrd="0" presId="urn:microsoft.com/office/officeart/2005/8/layout/orgChart1"/>
    <dgm:cxn modelId="{942A88EB-001E-42E4-8FAF-D15D8DC48F07}" type="presParOf" srcId="{A1FDAC5C-1194-4668-B18C-A621DFBC586F}" destId="{E38BF93F-2571-45AD-8C44-45B298D5E0A3}" srcOrd="2" destOrd="0" presId="urn:microsoft.com/office/officeart/2005/8/layout/orgChart1"/>
    <dgm:cxn modelId="{ED9BE633-709A-4B87-BE17-C8BAD3873E81}" type="presParOf" srcId="{ED5FE86E-8155-4530-8C71-68609398F86D}" destId="{0B88D50E-7452-4058-8ABF-5D220743566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77EBAC-D12B-4ADF-8554-BB4B8F542D41}" type="doc">
      <dgm:prSet loTypeId="urn:microsoft.com/office/officeart/2005/8/layout/hProcess7" loCatId="list" qsTypeId="urn:microsoft.com/office/officeart/2005/8/quickstyle/simple1" qsCatId="simple" csTypeId="urn:microsoft.com/office/officeart/2005/8/colors/accent0_1" csCatId="mainScheme" phldr="1"/>
      <dgm:spPr/>
      <dgm:t>
        <a:bodyPr/>
        <a:lstStyle/>
        <a:p>
          <a:endParaRPr lang="it-IT"/>
        </a:p>
      </dgm:t>
    </dgm:pt>
    <dgm:pt modelId="{21762AD2-8DA0-48CB-8D89-2652D7F8133B}">
      <dgm:prSet phldrT="[Testo]"/>
      <dgm:spPr/>
      <dgm:t>
        <a:bodyPr/>
        <a:lstStyle/>
        <a:p>
          <a:r>
            <a:rPr lang="it-IT" dirty="0"/>
            <a:t>Demande</a:t>
          </a:r>
        </a:p>
      </dgm:t>
    </dgm:pt>
    <dgm:pt modelId="{F63FB23F-9157-40F8-A7EC-7096A68CAA85}" type="parTrans" cxnId="{7B9CA4EB-4DFB-45FC-92A2-550BE5396F51}">
      <dgm:prSet/>
      <dgm:spPr/>
      <dgm:t>
        <a:bodyPr/>
        <a:lstStyle/>
        <a:p>
          <a:endParaRPr lang="it-IT"/>
        </a:p>
      </dgm:t>
    </dgm:pt>
    <dgm:pt modelId="{8F942401-A96D-46F4-BC86-BBE1D18C0B47}" type="sibTrans" cxnId="{7B9CA4EB-4DFB-45FC-92A2-550BE5396F51}">
      <dgm:prSet/>
      <dgm:spPr/>
      <dgm:t>
        <a:bodyPr/>
        <a:lstStyle/>
        <a:p>
          <a:endParaRPr lang="it-IT"/>
        </a:p>
      </dgm:t>
    </dgm:pt>
    <dgm:pt modelId="{330BFCB0-E5F7-46E0-94CB-43D9038C0129}">
      <dgm:prSet phldrT="[Testo]"/>
      <dgm:spPr/>
      <dgm:t>
        <a:bodyPr/>
        <a:lstStyle/>
        <a:p>
          <a:r>
            <a:rPr lang="fr-FR" dirty="0"/>
            <a:t>Activités manufacturières
Affaire
</a:t>
          </a:r>
          <a:r>
            <a:rPr lang="fr-FR" dirty="0" err="1"/>
            <a:t>Ho.Re.Ca</a:t>
          </a:r>
          <a:r>
            <a:rPr lang="fr-FR" dirty="0"/>
            <a:t>
Services bancaires
Services de santé
</a:t>
          </a:r>
          <a:endParaRPr lang="it-IT" dirty="0"/>
        </a:p>
      </dgm:t>
    </dgm:pt>
    <dgm:pt modelId="{BA50C584-E851-41DF-B2AD-893A5933EBD6}" type="parTrans" cxnId="{BCC8AE86-EF31-4E45-BDDB-6CCDB5C8F2AA}">
      <dgm:prSet/>
      <dgm:spPr/>
      <dgm:t>
        <a:bodyPr/>
        <a:lstStyle/>
        <a:p>
          <a:endParaRPr lang="it-IT"/>
        </a:p>
      </dgm:t>
    </dgm:pt>
    <dgm:pt modelId="{80832CAB-5E5E-4BEC-ABDE-3E033314119D}" type="sibTrans" cxnId="{BCC8AE86-EF31-4E45-BDDB-6CCDB5C8F2AA}">
      <dgm:prSet/>
      <dgm:spPr/>
      <dgm:t>
        <a:bodyPr/>
        <a:lstStyle/>
        <a:p>
          <a:endParaRPr lang="it-IT"/>
        </a:p>
      </dgm:t>
    </dgm:pt>
    <dgm:pt modelId="{2ED2F291-4AD9-4CA7-87BA-18DFF0B51DF8}">
      <dgm:prSet phldrT="[Testo]"/>
      <dgm:spPr/>
      <dgm:t>
        <a:bodyPr/>
        <a:lstStyle/>
        <a:p>
          <a:r>
            <a:rPr lang="it-IT" dirty="0"/>
            <a:t>Offre</a:t>
          </a:r>
        </a:p>
      </dgm:t>
    </dgm:pt>
    <dgm:pt modelId="{1C1FEAA2-BDC3-4F07-8931-B5868B27FFDA}" type="parTrans" cxnId="{4D4DD27F-F765-4BA7-9762-831A1CC0769E}">
      <dgm:prSet/>
      <dgm:spPr/>
      <dgm:t>
        <a:bodyPr/>
        <a:lstStyle/>
        <a:p>
          <a:endParaRPr lang="it-IT"/>
        </a:p>
      </dgm:t>
    </dgm:pt>
    <dgm:pt modelId="{2C1E489D-D436-45E6-A748-A14753D56B56}" type="sibTrans" cxnId="{4D4DD27F-F765-4BA7-9762-831A1CC0769E}">
      <dgm:prSet/>
      <dgm:spPr/>
      <dgm:t>
        <a:bodyPr/>
        <a:lstStyle/>
        <a:p>
          <a:endParaRPr lang="it-IT"/>
        </a:p>
      </dgm:t>
    </dgm:pt>
    <dgm:pt modelId="{B40D697B-4713-4487-AFEF-98D4EE5B1480}">
      <dgm:prSet phldrT="[Testo]"/>
      <dgm:spPr/>
      <dgm:t>
        <a:bodyPr/>
        <a:lstStyle/>
        <a:p>
          <a:r>
            <a:rPr lang="fr-FR" dirty="0"/>
            <a:t>Transporteurs
Courriers
Courriers express
Transitaires</a:t>
          </a:r>
          <a:endParaRPr lang="it-IT" dirty="0"/>
        </a:p>
      </dgm:t>
    </dgm:pt>
    <dgm:pt modelId="{EEA5FEA7-8DF5-479A-9563-9A5FD984F4E1}" type="parTrans" cxnId="{44B55037-8E2C-4CC0-99BA-4791253FF076}">
      <dgm:prSet/>
      <dgm:spPr/>
      <dgm:t>
        <a:bodyPr/>
        <a:lstStyle/>
        <a:p>
          <a:endParaRPr lang="it-IT"/>
        </a:p>
      </dgm:t>
    </dgm:pt>
    <dgm:pt modelId="{7F3843F6-55E8-4ACE-B903-C58E53047A3D}" type="sibTrans" cxnId="{44B55037-8E2C-4CC0-99BA-4791253FF076}">
      <dgm:prSet/>
      <dgm:spPr/>
      <dgm:t>
        <a:bodyPr/>
        <a:lstStyle/>
        <a:p>
          <a:endParaRPr lang="it-IT"/>
        </a:p>
      </dgm:t>
    </dgm:pt>
    <dgm:pt modelId="{BBCAF2A4-BB1E-48DD-BC9A-6E58F1C1D36C}">
      <dgm:prSet phldrT="[Testo]"/>
      <dgm:spPr/>
      <dgm:t>
        <a:bodyPr/>
        <a:lstStyle/>
        <a:p>
          <a:r>
            <a:rPr lang="it-IT" dirty="0"/>
            <a:t>Services liés</a:t>
          </a:r>
        </a:p>
      </dgm:t>
    </dgm:pt>
    <dgm:pt modelId="{087AE2E6-276C-46EA-9A2F-9BE3A4DA0068}" type="parTrans" cxnId="{A0155795-A18D-43A8-AAA9-FC7BCDA777C3}">
      <dgm:prSet/>
      <dgm:spPr/>
      <dgm:t>
        <a:bodyPr/>
        <a:lstStyle/>
        <a:p>
          <a:endParaRPr lang="it-IT"/>
        </a:p>
      </dgm:t>
    </dgm:pt>
    <dgm:pt modelId="{DDE357C0-8555-4A77-AB8F-0951F0969F2C}" type="sibTrans" cxnId="{A0155795-A18D-43A8-AAA9-FC7BCDA777C3}">
      <dgm:prSet/>
      <dgm:spPr/>
      <dgm:t>
        <a:bodyPr/>
        <a:lstStyle/>
        <a:p>
          <a:endParaRPr lang="it-IT"/>
        </a:p>
      </dgm:t>
    </dgm:pt>
    <dgm:pt modelId="{2C6875E7-269F-4136-8B08-3DC10B9E3201}">
      <dgm:prSet phldrT="[Testo]"/>
      <dgm:spPr/>
      <dgm:t>
        <a:bodyPr/>
        <a:lstStyle/>
        <a:p>
          <a:r>
            <a:rPr lang="fr-FR" dirty="0"/>
            <a:t>Concessionnaires de véhicules utilitaires
Immobilier
Gestion des fournisseurs de systèmes
Consultants en informatique et logistique</a:t>
          </a:r>
          <a:endParaRPr lang="it-IT" dirty="0"/>
        </a:p>
      </dgm:t>
    </dgm:pt>
    <dgm:pt modelId="{3036C16A-343E-4EFB-9C8E-74CC27492998}" type="parTrans" cxnId="{3B0D73FB-622A-4B77-AC88-306852A0ED65}">
      <dgm:prSet/>
      <dgm:spPr/>
      <dgm:t>
        <a:bodyPr/>
        <a:lstStyle/>
        <a:p>
          <a:endParaRPr lang="it-IT"/>
        </a:p>
      </dgm:t>
    </dgm:pt>
    <dgm:pt modelId="{D992EAF3-B043-41B3-BD56-7E32EE3DB3F2}" type="sibTrans" cxnId="{3B0D73FB-622A-4B77-AC88-306852A0ED65}">
      <dgm:prSet/>
      <dgm:spPr/>
      <dgm:t>
        <a:bodyPr/>
        <a:lstStyle/>
        <a:p>
          <a:endParaRPr lang="it-IT"/>
        </a:p>
      </dgm:t>
    </dgm:pt>
    <dgm:pt modelId="{DA1A7893-A50F-4E09-B154-62439F317133}" type="pres">
      <dgm:prSet presAssocID="{5577EBAC-D12B-4ADF-8554-BB4B8F542D41}" presName="Name0" presStyleCnt="0">
        <dgm:presLayoutVars>
          <dgm:dir/>
          <dgm:animLvl val="lvl"/>
          <dgm:resizeHandles val="exact"/>
        </dgm:presLayoutVars>
      </dgm:prSet>
      <dgm:spPr/>
    </dgm:pt>
    <dgm:pt modelId="{9F17D269-079C-4EE2-8F1F-E4847CB44289}" type="pres">
      <dgm:prSet presAssocID="{21762AD2-8DA0-48CB-8D89-2652D7F8133B}" presName="compositeNode" presStyleCnt="0">
        <dgm:presLayoutVars>
          <dgm:bulletEnabled val="1"/>
        </dgm:presLayoutVars>
      </dgm:prSet>
      <dgm:spPr/>
    </dgm:pt>
    <dgm:pt modelId="{D768198F-1B23-4146-AC12-1B4379191F90}" type="pres">
      <dgm:prSet presAssocID="{21762AD2-8DA0-48CB-8D89-2652D7F8133B}" presName="bgRect" presStyleLbl="node1" presStyleIdx="0" presStyleCnt="3"/>
      <dgm:spPr/>
    </dgm:pt>
    <dgm:pt modelId="{33A1C43D-E4B8-4F11-BAC5-EE73B4A638EE}" type="pres">
      <dgm:prSet presAssocID="{21762AD2-8DA0-48CB-8D89-2652D7F8133B}" presName="parentNode" presStyleLbl="node1" presStyleIdx="0" presStyleCnt="3">
        <dgm:presLayoutVars>
          <dgm:chMax val="0"/>
          <dgm:bulletEnabled val="1"/>
        </dgm:presLayoutVars>
      </dgm:prSet>
      <dgm:spPr/>
    </dgm:pt>
    <dgm:pt modelId="{15345C21-ECC1-4024-94B1-B746AE1CF6C9}" type="pres">
      <dgm:prSet presAssocID="{21762AD2-8DA0-48CB-8D89-2652D7F8133B}" presName="childNode" presStyleLbl="node1" presStyleIdx="0" presStyleCnt="3">
        <dgm:presLayoutVars>
          <dgm:bulletEnabled val="1"/>
        </dgm:presLayoutVars>
      </dgm:prSet>
      <dgm:spPr/>
    </dgm:pt>
    <dgm:pt modelId="{776A3F4F-BCA1-4C2C-BB84-CC4D57E5F62B}" type="pres">
      <dgm:prSet presAssocID="{8F942401-A96D-46F4-BC86-BBE1D18C0B47}" presName="hSp" presStyleCnt="0"/>
      <dgm:spPr/>
    </dgm:pt>
    <dgm:pt modelId="{FE3042DA-E42B-4353-94E0-06EC67872842}" type="pres">
      <dgm:prSet presAssocID="{8F942401-A96D-46F4-BC86-BBE1D18C0B47}" presName="vProcSp" presStyleCnt="0"/>
      <dgm:spPr/>
    </dgm:pt>
    <dgm:pt modelId="{0D4EB277-4FA8-4B67-A588-EF8CF3BD6B4B}" type="pres">
      <dgm:prSet presAssocID="{8F942401-A96D-46F4-BC86-BBE1D18C0B47}" presName="vSp1" presStyleCnt="0"/>
      <dgm:spPr/>
    </dgm:pt>
    <dgm:pt modelId="{C845C05D-BEE2-46EA-A7F3-12F33A8299C3}" type="pres">
      <dgm:prSet presAssocID="{8F942401-A96D-46F4-BC86-BBE1D18C0B47}" presName="simulatedConn" presStyleLbl="solidFgAcc1" presStyleIdx="0" presStyleCnt="2"/>
      <dgm:spPr/>
    </dgm:pt>
    <dgm:pt modelId="{425829FD-E9C1-4385-BA37-6008BB0D8990}" type="pres">
      <dgm:prSet presAssocID="{8F942401-A96D-46F4-BC86-BBE1D18C0B47}" presName="vSp2" presStyleCnt="0"/>
      <dgm:spPr/>
    </dgm:pt>
    <dgm:pt modelId="{2FEAC1DC-AC8F-4EA4-BAC5-43D1BA9BE78E}" type="pres">
      <dgm:prSet presAssocID="{8F942401-A96D-46F4-BC86-BBE1D18C0B47}" presName="sibTrans" presStyleCnt="0"/>
      <dgm:spPr/>
    </dgm:pt>
    <dgm:pt modelId="{E00950F3-D095-472E-9730-9D1164CFFDEF}" type="pres">
      <dgm:prSet presAssocID="{2ED2F291-4AD9-4CA7-87BA-18DFF0B51DF8}" presName="compositeNode" presStyleCnt="0">
        <dgm:presLayoutVars>
          <dgm:bulletEnabled val="1"/>
        </dgm:presLayoutVars>
      </dgm:prSet>
      <dgm:spPr/>
    </dgm:pt>
    <dgm:pt modelId="{9D6898E1-2545-4F4C-848F-6D15B34C85B9}" type="pres">
      <dgm:prSet presAssocID="{2ED2F291-4AD9-4CA7-87BA-18DFF0B51DF8}" presName="bgRect" presStyleLbl="node1" presStyleIdx="1" presStyleCnt="3"/>
      <dgm:spPr/>
    </dgm:pt>
    <dgm:pt modelId="{A7641A66-4CB1-44AD-A4A0-6C3ADB62DEEA}" type="pres">
      <dgm:prSet presAssocID="{2ED2F291-4AD9-4CA7-87BA-18DFF0B51DF8}" presName="parentNode" presStyleLbl="node1" presStyleIdx="1" presStyleCnt="3">
        <dgm:presLayoutVars>
          <dgm:chMax val="0"/>
          <dgm:bulletEnabled val="1"/>
        </dgm:presLayoutVars>
      </dgm:prSet>
      <dgm:spPr/>
    </dgm:pt>
    <dgm:pt modelId="{F8300382-605E-4ECD-95B4-3AF931C0F7ED}" type="pres">
      <dgm:prSet presAssocID="{2ED2F291-4AD9-4CA7-87BA-18DFF0B51DF8}" presName="childNode" presStyleLbl="node1" presStyleIdx="1" presStyleCnt="3">
        <dgm:presLayoutVars>
          <dgm:bulletEnabled val="1"/>
        </dgm:presLayoutVars>
      </dgm:prSet>
      <dgm:spPr/>
    </dgm:pt>
    <dgm:pt modelId="{5B7250FF-9E14-4A1B-A57D-98D6B970918B}" type="pres">
      <dgm:prSet presAssocID="{2C1E489D-D436-45E6-A748-A14753D56B56}" presName="hSp" presStyleCnt="0"/>
      <dgm:spPr/>
    </dgm:pt>
    <dgm:pt modelId="{10D5161B-2F51-48B4-81B7-20390CAC8123}" type="pres">
      <dgm:prSet presAssocID="{2C1E489D-D436-45E6-A748-A14753D56B56}" presName="vProcSp" presStyleCnt="0"/>
      <dgm:spPr/>
    </dgm:pt>
    <dgm:pt modelId="{37C2A1F4-EFAF-4B72-A14F-00434A42D2BF}" type="pres">
      <dgm:prSet presAssocID="{2C1E489D-D436-45E6-A748-A14753D56B56}" presName="vSp1" presStyleCnt="0"/>
      <dgm:spPr/>
    </dgm:pt>
    <dgm:pt modelId="{761F372A-B69E-4186-AA23-154F91F69604}" type="pres">
      <dgm:prSet presAssocID="{2C1E489D-D436-45E6-A748-A14753D56B56}" presName="simulatedConn" presStyleLbl="solidFgAcc1" presStyleIdx="1" presStyleCnt="2"/>
      <dgm:spPr/>
    </dgm:pt>
    <dgm:pt modelId="{749A1AED-164D-4AF8-ABE8-96762E17FBA5}" type="pres">
      <dgm:prSet presAssocID="{2C1E489D-D436-45E6-A748-A14753D56B56}" presName="vSp2" presStyleCnt="0"/>
      <dgm:spPr/>
    </dgm:pt>
    <dgm:pt modelId="{E0846B9B-50B9-4F77-BCFA-E80933AC9738}" type="pres">
      <dgm:prSet presAssocID="{2C1E489D-D436-45E6-A748-A14753D56B56}" presName="sibTrans" presStyleCnt="0"/>
      <dgm:spPr/>
    </dgm:pt>
    <dgm:pt modelId="{80CBD8EB-BF0F-485A-8AB2-78C06309EFC6}" type="pres">
      <dgm:prSet presAssocID="{BBCAF2A4-BB1E-48DD-BC9A-6E58F1C1D36C}" presName="compositeNode" presStyleCnt="0">
        <dgm:presLayoutVars>
          <dgm:bulletEnabled val="1"/>
        </dgm:presLayoutVars>
      </dgm:prSet>
      <dgm:spPr/>
    </dgm:pt>
    <dgm:pt modelId="{8B7232C1-FDC9-46DC-A184-9BFA0FBE0147}" type="pres">
      <dgm:prSet presAssocID="{BBCAF2A4-BB1E-48DD-BC9A-6E58F1C1D36C}" presName="bgRect" presStyleLbl="node1" presStyleIdx="2" presStyleCnt="3"/>
      <dgm:spPr/>
    </dgm:pt>
    <dgm:pt modelId="{F39CDD55-B658-4E58-B357-4564681B856B}" type="pres">
      <dgm:prSet presAssocID="{BBCAF2A4-BB1E-48DD-BC9A-6E58F1C1D36C}" presName="parentNode" presStyleLbl="node1" presStyleIdx="2" presStyleCnt="3">
        <dgm:presLayoutVars>
          <dgm:chMax val="0"/>
          <dgm:bulletEnabled val="1"/>
        </dgm:presLayoutVars>
      </dgm:prSet>
      <dgm:spPr/>
    </dgm:pt>
    <dgm:pt modelId="{760CFE7F-763A-4EFA-A60E-FDB7A02568E9}" type="pres">
      <dgm:prSet presAssocID="{BBCAF2A4-BB1E-48DD-BC9A-6E58F1C1D36C}" presName="childNode" presStyleLbl="node1" presStyleIdx="2" presStyleCnt="3">
        <dgm:presLayoutVars>
          <dgm:bulletEnabled val="1"/>
        </dgm:presLayoutVars>
      </dgm:prSet>
      <dgm:spPr/>
    </dgm:pt>
  </dgm:ptLst>
  <dgm:cxnLst>
    <dgm:cxn modelId="{3FCD900A-0FEB-4A4C-B059-9F52553FC2CC}" type="presOf" srcId="{BBCAF2A4-BB1E-48DD-BC9A-6E58F1C1D36C}" destId="{F39CDD55-B658-4E58-B357-4564681B856B}" srcOrd="1" destOrd="0" presId="urn:microsoft.com/office/officeart/2005/8/layout/hProcess7"/>
    <dgm:cxn modelId="{71416C19-51B9-4AD4-B14A-DA6AC0F9436B}" type="presOf" srcId="{5577EBAC-D12B-4ADF-8554-BB4B8F542D41}" destId="{DA1A7893-A50F-4E09-B154-62439F317133}" srcOrd="0" destOrd="0" presId="urn:microsoft.com/office/officeart/2005/8/layout/hProcess7"/>
    <dgm:cxn modelId="{44B55037-8E2C-4CC0-99BA-4791253FF076}" srcId="{2ED2F291-4AD9-4CA7-87BA-18DFF0B51DF8}" destId="{B40D697B-4713-4487-AFEF-98D4EE5B1480}" srcOrd="0" destOrd="0" parTransId="{EEA5FEA7-8DF5-479A-9563-9A5FD984F4E1}" sibTransId="{7F3843F6-55E8-4ACE-B903-C58E53047A3D}"/>
    <dgm:cxn modelId="{8B28B462-34E5-4724-85F1-78DA69035AFD}" type="presOf" srcId="{330BFCB0-E5F7-46E0-94CB-43D9038C0129}" destId="{15345C21-ECC1-4024-94B1-B746AE1CF6C9}" srcOrd="0" destOrd="0" presId="urn:microsoft.com/office/officeart/2005/8/layout/hProcess7"/>
    <dgm:cxn modelId="{DF1BB755-7AD7-4991-9AD1-DCCA6DDA63EA}" type="presOf" srcId="{2ED2F291-4AD9-4CA7-87BA-18DFF0B51DF8}" destId="{9D6898E1-2545-4F4C-848F-6D15B34C85B9}" srcOrd="0" destOrd="0" presId="urn:microsoft.com/office/officeart/2005/8/layout/hProcess7"/>
    <dgm:cxn modelId="{06DE3D79-E27A-487D-B2DB-B28BC03F8162}" type="presOf" srcId="{BBCAF2A4-BB1E-48DD-BC9A-6E58F1C1D36C}" destId="{8B7232C1-FDC9-46DC-A184-9BFA0FBE0147}" srcOrd="0" destOrd="0" presId="urn:microsoft.com/office/officeart/2005/8/layout/hProcess7"/>
    <dgm:cxn modelId="{4D4DD27F-F765-4BA7-9762-831A1CC0769E}" srcId="{5577EBAC-D12B-4ADF-8554-BB4B8F542D41}" destId="{2ED2F291-4AD9-4CA7-87BA-18DFF0B51DF8}" srcOrd="1" destOrd="0" parTransId="{1C1FEAA2-BDC3-4F07-8931-B5868B27FFDA}" sibTransId="{2C1E489D-D436-45E6-A748-A14753D56B56}"/>
    <dgm:cxn modelId="{4E5F0D80-F5AB-4D2C-8DB1-8C958528B249}" type="presOf" srcId="{B40D697B-4713-4487-AFEF-98D4EE5B1480}" destId="{F8300382-605E-4ECD-95B4-3AF931C0F7ED}" srcOrd="0" destOrd="0" presId="urn:microsoft.com/office/officeart/2005/8/layout/hProcess7"/>
    <dgm:cxn modelId="{BCC8AE86-EF31-4E45-BDDB-6CCDB5C8F2AA}" srcId="{21762AD2-8DA0-48CB-8D89-2652D7F8133B}" destId="{330BFCB0-E5F7-46E0-94CB-43D9038C0129}" srcOrd="0" destOrd="0" parTransId="{BA50C584-E851-41DF-B2AD-893A5933EBD6}" sibTransId="{80832CAB-5E5E-4BEC-ABDE-3E033314119D}"/>
    <dgm:cxn modelId="{F6E98E87-E537-4326-AD12-8F230BA602B5}" type="presOf" srcId="{2C6875E7-269F-4136-8B08-3DC10B9E3201}" destId="{760CFE7F-763A-4EFA-A60E-FDB7A02568E9}" srcOrd="0" destOrd="0" presId="urn:microsoft.com/office/officeart/2005/8/layout/hProcess7"/>
    <dgm:cxn modelId="{A0155795-A18D-43A8-AAA9-FC7BCDA777C3}" srcId="{5577EBAC-D12B-4ADF-8554-BB4B8F542D41}" destId="{BBCAF2A4-BB1E-48DD-BC9A-6E58F1C1D36C}" srcOrd="2" destOrd="0" parTransId="{087AE2E6-276C-46EA-9A2F-9BE3A4DA0068}" sibTransId="{DDE357C0-8555-4A77-AB8F-0951F0969F2C}"/>
    <dgm:cxn modelId="{002E0FB6-E959-4205-8986-975BC2865969}" type="presOf" srcId="{21762AD2-8DA0-48CB-8D89-2652D7F8133B}" destId="{33A1C43D-E4B8-4F11-BAC5-EE73B4A638EE}" srcOrd="1" destOrd="0" presId="urn:microsoft.com/office/officeart/2005/8/layout/hProcess7"/>
    <dgm:cxn modelId="{4C4AA5C9-1DBE-4B9B-BA90-9210E6126B1F}" type="presOf" srcId="{21762AD2-8DA0-48CB-8D89-2652D7F8133B}" destId="{D768198F-1B23-4146-AC12-1B4379191F90}" srcOrd="0" destOrd="0" presId="urn:microsoft.com/office/officeart/2005/8/layout/hProcess7"/>
    <dgm:cxn modelId="{D351E3D2-4B4E-4A17-BC9E-FE432CADDFF9}" type="presOf" srcId="{2ED2F291-4AD9-4CA7-87BA-18DFF0B51DF8}" destId="{A7641A66-4CB1-44AD-A4A0-6C3ADB62DEEA}" srcOrd="1" destOrd="0" presId="urn:microsoft.com/office/officeart/2005/8/layout/hProcess7"/>
    <dgm:cxn modelId="{7B9CA4EB-4DFB-45FC-92A2-550BE5396F51}" srcId="{5577EBAC-D12B-4ADF-8554-BB4B8F542D41}" destId="{21762AD2-8DA0-48CB-8D89-2652D7F8133B}" srcOrd="0" destOrd="0" parTransId="{F63FB23F-9157-40F8-A7EC-7096A68CAA85}" sibTransId="{8F942401-A96D-46F4-BC86-BBE1D18C0B47}"/>
    <dgm:cxn modelId="{3B0D73FB-622A-4B77-AC88-306852A0ED65}" srcId="{BBCAF2A4-BB1E-48DD-BC9A-6E58F1C1D36C}" destId="{2C6875E7-269F-4136-8B08-3DC10B9E3201}" srcOrd="0" destOrd="0" parTransId="{3036C16A-343E-4EFB-9C8E-74CC27492998}" sibTransId="{D992EAF3-B043-41B3-BD56-7E32EE3DB3F2}"/>
    <dgm:cxn modelId="{EC38BFC3-C76F-4E61-8397-70F6542B647C}" type="presParOf" srcId="{DA1A7893-A50F-4E09-B154-62439F317133}" destId="{9F17D269-079C-4EE2-8F1F-E4847CB44289}" srcOrd="0" destOrd="0" presId="urn:microsoft.com/office/officeart/2005/8/layout/hProcess7"/>
    <dgm:cxn modelId="{1F353F4A-8FF9-4A08-A8E9-F84F636E8901}" type="presParOf" srcId="{9F17D269-079C-4EE2-8F1F-E4847CB44289}" destId="{D768198F-1B23-4146-AC12-1B4379191F90}" srcOrd="0" destOrd="0" presId="urn:microsoft.com/office/officeart/2005/8/layout/hProcess7"/>
    <dgm:cxn modelId="{0E58017D-2882-445C-9D4B-E24FA8826FC7}" type="presParOf" srcId="{9F17D269-079C-4EE2-8F1F-E4847CB44289}" destId="{33A1C43D-E4B8-4F11-BAC5-EE73B4A638EE}" srcOrd="1" destOrd="0" presId="urn:microsoft.com/office/officeart/2005/8/layout/hProcess7"/>
    <dgm:cxn modelId="{0F0A0C79-ADF6-441D-B024-9ECA28560B4D}" type="presParOf" srcId="{9F17D269-079C-4EE2-8F1F-E4847CB44289}" destId="{15345C21-ECC1-4024-94B1-B746AE1CF6C9}" srcOrd="2" destOrd="0" presId="urn:microsoft.com/office/officeart/2005/8/layout/hProcess7"/>
    <dgm:cxn modelId="{635C40D7-EEDA-4A38-B7DC-A3078EE6A45B}" type="presParOf" srcId="{DA1A7893-A50F-4E09-B154-62439F317133}" destId="{776A3F4F-BCA1-4C2C-BB84-CC4D57E5F62B}" srcOrd="1" destOrd="0" presId="urn:microsoft.com/office/officeart/2005/8/layout/hProcess7"/>
    <dgm:cxn modelId="{4A0CBF85-1CD2-46D6-8EF3-EC4B8F705146}" type="presParOf" srcId="{DA1A7893-A50F-4E09-B154-62439F317133}" destId="{FE3042DA-E42B-4353-94E0-06EC67872842}" srcOrd="2" destOrd="0" presId="urn:microsoft.com/office/officeart/2005/8/layout/hProcess7"/>
    <dgm:cxn modelId="{EB4FBB6B-C174-4A4A-9187-26B44D9AB36D}" type="presParOf" srcId="{FE3042DA-E42B-4353-94E0-06EC67872842}" destId="{0D4EB277-4FA8-4B67-A588-EF8CF3BD6B4B}" srcOrd="0" destOrd="0" presId="urn:microsoft.com/office/officeart/2005/8/layout/hProcess7"/>
    <dgm:cxn modelId="{789F5FBF-17C6-4039-BAFB-08F8462D57FC}" type="presParOf" srcId="{FE3042DA-E42B-4353-94E0-06EC67872842}" destId="{C845C05D-BEE2-46EA-A7F3-12F33A8299C3}" srcOrd="1" destOrd="0" presId="urn:microsoft.com/office/officeart/2005/8/layout/hProcess7"/>
    <dgm:cxn modelId="{91DE5729-3158-4989-A2F3-8DB586A15EF5}" type="presParOf" srcId="{FE3042DA-E42B-4353-94E0-06EC67872842}" destId="{425829FD-E9C1-4385-BA37-6008BB0D8990}" srcOrd="2" destOrd="0" presId="urn:microsoft.com/office/officeart/2005/8/layout/hProcess7"/>
    <dgm:cxn modelId="{ADA22CE4-13D7-405E-A6E4-DEF5EF8ABB25}" type="presParOf" srcId="{DA1A7893-A50F-4E09-B154-62439F317133}" destId="{2FEAC1DC-AC8F-4EA4-BAC5-43D1BA9BE78E}" srcOrd="3" destOrd="0" presId="urn:microsoft.com/office/officeart/2005/8/layout/hProcess7"/>
    <dgm:cxn modelId="{A070387C-996C-4E1E-A141-43FC1A97403C}" type="presParOf" srcId="{DA1A7893-A50F-4E09-B154-62439F317133}" destId="{E00950F3-D095-472E-9730-9D1164CFFDEF}" srcOrd="4" destOrd="0" presId="urn:microsoft.com/office/officeart/2005/8/layout/hProcess7"/>
    <dgm:cxn modelId="{7506F543-C2FC-4F5A-A6E3-4CD2B3C97826}" type="presParOf" srcId="{E00950F3-D095-472E-9730-9D1164CFFDEF}" destId="{9D6898E1-2545-4F4C-848F-6D15B34C85B9}" srcOrd="0" destOrd="0" presId="urn:microsoft.com/office/officeart/2005/8/layout/hProcess7"/>
    <dgm:cxn modelId="{03131DAB-0443-421A-881B-527A20DEA825}" type="presParOf" srcId="{E00950F3-D095-472E-9730-9D1164CFFDEF}" destId="{A7641A66-4CB1-44AD-A4A0-6C3ADB62DEEA}" srcOrd="1" destOrd="0" presId="urn:microsoft.com/office/officeart/2005/8/layout/hProcess7"/>
    <dgm:cxn modelId="{F0F6EA1B-2AB7-4942-A059-7B8603CD9D71}" type="presParOf" srcId="{E00950F3-D095-472E-9730-9D1164CFFDEF}" destId="{F8300382-605E-4ECD-95B4-3AF931C0F7ED}" srcOrd="2" destOrd="0" presId="urn:microsoft.com/office/officeart/2005/8/layout/hProcess7"/>
    <dgm:cxn modelId="{BCCAB2B8-1E6F-4773-95EB-9B33294474FF}" type="presParOf" srcId="{DA1A7893-A50F-4E09-B154-62439F317133}" destId="{5B7250FF-9E14-4A1B-A57D-98D6B970918B}" srcOrd="5" destOrd="0" presId="urn:microsoft.com/office/officeart/2005/8/layout/hProcess7"/>
    <dgm:cxn modelId="{28E29475-784A-49DD-8FEE-BB4A324A8743}" type="presParOf" srcId="{DA1A7893-A50F-4E09-B154-62439F317133}" destId="{10D5161B-2F51-48B4-81B7-20390CAC8123}" srcOrd="6" destOrd="0" presId="urn:microsoft.com/office/officeart/2005/8/layout/hProcess7"/>
    <dgm:cxn modelId="{F8B45177-619D-489F-975A-94CFF88D8959}" type="presParOf" srcId="{10D5161B-2F51-48B4-81B7-20390CAC8123}" destId="{37C2A1F4-EFAF-4B72-A14F-00434A42D2BF}" srcOrd="0" destOrd="0" presId="urn:microsoft.com/office/officeart/2005/8/layout/hProcess7"/>
    <dgm:cxn modelId="{179C67B9-B27F-4395-9212-6E6156946266}" type="presParOf" srcId="{10D5161B-2F51-48B4-81B7-20390CAC8123}" destId="{761F372A-B69E-4186-AA23-154F91F69604}" srcOrd="1" destOrd="0" presId="urn:microsoft.com/office/officeart/2005/8/layout/hProcess7"/>
    <dgm:cxn modelId="{9FB59023-5F77-4C34-B4B2-CFC7EDA17D18}" type="presParOf" srcId="{10D5161B-2F51-48B4-81B7-20390CAC8123}" destId="{749A1AED-164D-4AF8-ABE8-96762E17FBA5}" srcOrd="2" destOrd="0" presId="urn:microsoft.com/office/officeart/2005/8/layout/hProcess7"/>
    <dgm:cxn modelId="{0A4044F2-9082-46D6-B7A1-7F775B5D110B}" type="presParOf" srcId="{DA1A7893-A50F-4E09-B154-62439F317133}" destId="{E0846B9B-50B9-4F77-BCFA-E80933AC9738}" srcOrd="7" destOrd="0" presId="urn:microsoft.com/office/officeart/2005/8/layout/hProcess7"/>
    <dgm:cxn modelId="{DF1D4807-14AA-45C8-9FAA-60F9BA60348A}" type="presParOf" srcId="{DA1A7893-A50F-4E09-B154-62439F317133}" destId="{80CBD8EB-BF0F-485A-8AB2-78C06309EFC6}" srcOrd="8" destOrd="0" presId="urn:microsoft.com/office/officeart/2005/8/layout/hProcess7"/>
    <dgm:cxn modelId="{F6579F44-0A1A-42FD-8756-C41C9876ADE9}" type="presParOf" srcId="{80CBD8EB-BF0F-485A-8AB2-78C06309EFC6}" destId="{8B7232C1-FDC9-46DC-A184-9BFA0FBE0147}" srcOrd="0" destOrd="0" presId="urn:microsoft.com/office/officeart/2005/8/layout/hProcess7"/>
    <dgm:cxn modelId="{5A7DD55C-E0BE-42B9-BC01-89694CFA5382}" type="presParOf" srcId="{80CBD8EB-BF0F-485A-8AB2-78C06309EFC6}" destId="{F39CDD55-B658-4E58-B357-4564681B856B}" srcOrd="1" destOrd="0" presId="urn:microsoft.com/office/officeart/2005/8/layout/hProcess7"/>
    <dgm:cxn modelId="{B4AC45EE-B351-4EB7-AAA9-5FB1106C555E}" type="presParOf" srcId="{80CBD8EB-BF0F-485A-8AB2-78C06309EFC6}" destId="{760CFE7F-763A-4EFA-A60E-FDB7A02568E9}"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6AE668-D33F-4C69-891C-0D87E724E7EE}"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it-IT"/>
        </a:p>
      </dgm:t>
    </dgm:pt>
    <dgm:pt modelId="{6369A1AC-40E9-4B5E-B9BC-D45CFFAFE8A5}">
      <dgm:prSet phldrT="[Testo]"/>
      <dgm:spPr/>
      <dgm:t>
        <a:bodyPr/>
        <a:lstStyle/>
        <a:p>
          <a:r>
            <a:rPr lang="it-IT" b="1" dirty="0">
              <a:solidFill>
                <a:srgbClr val="18C320"/>
              </a:solidFill>
            </a:rPr>
            <a:t>Propriétaires de cargaisons</a:t>
          </a:r>
        </a:p>
      </dgm:t>
    </dgm:pt>
    <dgm:pt modelId="{A8A97306-39B3-418C-9502-530057FEB239}" type="parTrans" cxnId="{0B54913F-6841-4F67-8569-4742EB1E9038}">
      <dgm:prSet/>
      <dgm:spPr/>
      <dgm:t>
        <a:bodyPr/>
        <a:lstStyle/>
        <a:p>
          <a:endParaRPr lang="it-IT"/>
        </a:p>
      </dgm:t>
    </dgm:pt>
    <dgm:pt modelId="{5C73400C-F121-445B-B230-CE56804143F8}" type="sibTrans" cxnId="{0B54913F-6841-4F67-8569-4742EB1E9038}">
      <dgm:prSet/>
      <dgm:spPr/>
      <dgm:t>
        <a:bodyPr/>
        <a:lstStyle/>
        <a:p>
          <a:endParaRPr lang="it-IT"/>
        </a:p>
      </dgm:t>
    </dgm:pt>
    <dgm:pt modelId="{890D8287-976E-49B5-A9ED-50E76F16CF9B}">
      <dgm:prSet phldrT="[Testo]"/>
      <dgm:spPr/>
      <dgm:t>
        <a:bodyPr/>
        <a:lstStyle/>
        <a:p>
          <a:r>
            <a:rPr lang="fr-FR" dirty="0"/>
            <a:t>Ils ont besoin de transporter des marchandises dans le cadre de leurs activités commerciales ou manufacturières. 
Ils sont principalement concernés par le coût, la capacité </a:t>
          </a:r>
          <a:endParaRPr lang="it-IT" dirty="0"/>
        </a:p>
      </dgm:t>
    </dgm:pt>
    <dgm:pt modelId="{621DA958-D599-475F-B595-F4234373C8A5}" type="parTrans" cxnId="{D675AF5D-F2B3-4897-8F07-08F537F97615}">
      <dgm:prSet/>
      <dgm:spPr/>
      <dgm:t>
        <a:bodyPr/>
        <a:lstStyle/>
        <a:p>
          <a:endParaRPr lang="it-IT"/>
        </a:p>
      </dgm:t>
    </dgm:pt>
    <dgm:pt modelId="{91169DB5-0A7E-4A61-B15B-2F011FF2AA5B}" type="sibTrans" cxnId="{D675AF5D-F2B3-4897-8F07-08F537F97615}">
      <dgm:prSet/>
      <dgm:spPr/>
      <dgm:t>
        <a:bodyPr/>
        <a:lstStyle/>
        <a:p>
          <a:endParaRPr lang="it-IT"/>
        </a:p>
      </dgm:t>
    </dgm:pt>
    <dgm:pt modelId="{6C042917-83E8-485F-8FBA-EF4908D81D61}">
      <dgm:prSet phldrT="[Testo]"/>
      <dgm:spPr/>
      <dgm:t>
        <a:bodyPr/>
        <a:lstStyle/>
        <a:p>
          <a:r>
            <a:rPr lang="en-GB" b="1" dirty="0" err="1">
              <a:solidFill>
                <a:srgbClr val="18C320"/>
              </a:solidFill>
            </a:rPr>
            <a:t>Résidents</a:t>
          </a:r>
          <a:endParaRPr lang="it-IT" b="1" dirty="0">
            <a:solidFill>
              <a:srgbClr val="18C320"/>
            </a:solidFill>
          </a:endParaRPr>
        </a:p>
      </dgm:t>
    </dgm:pt>
    <dgm:pt modelId="{EF185452-FC12-43E4-A848-FF555779F347}" type="parTrans" cxnId="{86FECB33-F13E-4EE0-88B2-FE6CDE77902C}">
      <dgm:prSet/>
      <dgm:spPr/>
      <dgm:t>
        <a:bodyPr/>
        <a:lstStyle/>
        <a:p>
          <a:endParaRPr lang="it-IT"/>
        </a:p>
      </dgm:t>
    </dgm:pt>
    <dgm:pt modelId="{F475B0D2-23FA-447D-83FA-6DE2D6648E8D}" type="sibTrans" cxnId="{86FECB33-F13E-4EE0-88B2-FE6CDE77902C}">
      <dgm:prSet/>
      <dgm:spPr/>
      <dgm:t>
        <a:bodyPr/>
        <a:lstStyle/>
        <a:p>
          <a:endParaRPr lang="it-IT"/>
        </a:p>
      </dgm:t>
    </dgm:pt>
    <dgm:pt modelId="{BAD051AA-6D89-46B2-A1F4-CE1B3A19B163}">
      <dgm:prSet phldrT="[Testo]"/>
      <dgm:spPr/>
      <dgm:t>
        <a:bodyPr/>
        <a:lstStyle/>
        <a:p>
          <a:r>
            <a:rPr lang="fr-FR" dirty="0"/>
            <a:t>Ils sont les principaux destinataires des livraisons urbaines. </a:t>
          </a:r>
          <a:endParaRPr lang="it-IT" dirty="0"/>
        </a:p>
      </dgm:t>
    </dgm:pt>
    <dgm:pt modelId="{883B3D83-893D-48B2-9187-6E9518017401}" type="parTrans" cxnId="{B73FF056-6FCC-4F3B-BB19-E615CFA69F97}">
      <dgm:prSet/>
      <dgm:spPr/>
      <dgm:t>
        <a:bodyPr/>
        <a:lstStyle/>
        <a:p>
          <a:endParaRPr lang="it-IT"/>
        </a:p>
      </dgm:t>
    </dgm:pt>
    <dgm:pt modelId="{A5898633-B726-4EF3-9794-4E12232A07E6}" type="sibTrans" cxnId="{B73FF056-6FCC-4F3B-BB19-E615CFA69F97}">
      <dgm:prSet/>
      <dgm:spPr/>
      <dgm:t>
        <a:bodyPr/>
        <a:lstStyle/>
        <a:p>
          <a:endParaRPr lang="it-IT"/>
        </a:p>
      </dgm:t>
    </dgm:pt>
    <dgm:pt modelId="{67361BB7-4D60-4F63-A1E8-466832972A87}">
      <dgm:prSet phldrT="[Testo]"/>
      <dgm:spPr/>
      <dgm:t>
        <a:bodyPr/>
        <a:lstStyle/>
        <a:p>
          <a:r>
            <a:rPr lang="en-GB" b="1" dirty="0" err="1">
              <a:solidFill>
                <a:srgbClr val="18C320"/>
              </a:solidFill>
            </a:rPr>
            <a:t>Détaillants</a:t>
          </a:r>
          <a:endParaRPr lang="it-IT" b="1" dirty="0">
            <a:solidFill>
              <a:srgbClr val="18C320"/>
            </a:solidFill>
          </a:endParaRPr>
        </a:p>
      </dgm:t>
    </dgm:pt>
    <dgm:pt modelId="{A3392B54-CD55-4661-B5F7-B0C782FB3817}" type="parTrans" cxnId="{6BEA9C8E-6B80-42C7-981B-CD64E34FC3C3}">
      <dgm:prSet/>
      <dgm:spPr/>
      <dgm:t>
        <a:bodyPr/>
        <a:lstStyle/>
        <a:p>
          <a:endParaRPr lang="it-IT"/>
        </a:p>
      </dgm:t>
    </dgm:pt>
    <dgm:pt modelId="{DAD27C50-B46E-4BD0-8019-65CE08990EC1}" type="sibTrans" cxnId="{6BEA9C8E-6B80-42C7-981B-CD64E34FC3C3}">
      <dgm:prSet/>
      <dgm:spPr/>
      <dgm:t>
        <a:bodyPr/>
        <a:lstStyle/>
        <a:p>
          <a:endParaRPr lang="it-IT"/>
        </a:p>
      </dgm:t>
    </dgm:pt>
    <dgm:pt modelId="{F5C265BC-0CC5-4FE6-8C49-08DB38FB082B}">
      <dgm:prSet phldrT="[Testo]"/>
      <dgm:spPr/>
      <dgm:t>
        <a:bodyPr/>
        <a:lstStyle/>
        <a:p>
          <a:r>
            <a:rPr lang="fr-FR"/>
            <a:t>Ceux qui doivent recevoir des produits et faire enlever les déchets. </a:t>
          </a:r>
          <a:endParaRPr lang="it-IT" dirty="0"/>
        </a:p>
      </dgm:t>
    </dgm:pt>
    <dgm:pt modelId="{9AF34D5C-6950-4FF3-A25F-231B739353CB}" type="parTrans" cxnId="{FF79680D-AEEC-4AF4-A297-0A6D303DB5D7}">
      <dgm:prSet/>
      <dgm:spPr/>
      <dgm:t>
        <a:bodyPr/>
        <a:lstStyle/>
        <a:p>
          <a:endParaRPr lang="it-IT"/>
        </a:p>
      </dgm:t>
    </dgm:pt>
    <dgm:pt modelId="{37ED4874-7F79-4816-BCD7-9E2122A58435}" type="sibTrans" cxnId="{FF79680D-AEEC-4AF4-A297-0A6D303DB5D7}">
      <dgm:prSet/>
      <dgm:spPr/>
      <dgm:t>
        <a:bodyPr/>
        <a:lstStyle/>
        <a:p>
          <a:endParaRPr lang="it-IT"/>
        </a:p>
      </dgm:t>
    </dgm:pt>
    <dgm:pt modelId="{85AAD71B-65A6-4E03-AF8C-AA374CE9955E}">
      <dgm:prSet phldrT="[Testo]"/>
      <dgm:spPr/>
      <dgm:t>
        <a:bodyPr/>
        <a:lstStyle/>
        <a:p>
          <a:r>
            <a:rPr lang="en-GB" b="1" dirty="0" err="1">
              <a:solidFill>
                <a:srgbClr val="18C320"/>
              </a:solidFill>
            </a:rPr>
            <a:t>Planificateurs</a:t>
          </a:r>
          <a:r>
            <a:rPr lang="en-GB" b="1" dirty="0">
              <a:solidFill>
                <a:srgbClr val="18C320"/>
              </a:solidFill>
            </a:rPr>
            <a:t> et </a:t>
          </a:r>
          <a:r>
            <a:rPr lang="en-GB" b="1" dirty="0" err="1">
              <a:solidFill>
                <a:srgbClr val="18C320"/>
              </a:solidFill>
            </a:rPr>
            <a:t>régulateurs</a:t>
          </a:r>
          <a:endParaRPr lang="it-IT" b="1" dirty="0">
            <a:solidFill>
              <a:srgbClr val="18C320"/>
            </a:solidFill>
          </a:endParaRPr>
        </a:p>
      </dgm:t>
    </dgm:pt>
    <dgm:pt modelId="{B444626F-AB63-423D-9497-A7951B84BA6E}" type="parTrans" cxnId="{F037FB75-DF3D-4150-A891-B8094D92723E}">
      <dgm:prSet/>
      <dgm:spPr/>
      <dgm:t>
        <a:bodyPr/>
        <a:lstStyle/>
        <a:p>
          <a:endParaRPr lang="it-IT"/>
        </a:p>
      </dgm:t>
    </dgm:pt>
    <dgm:pt modelId="{EC5B3A6F-FAA1-4C4A-B0DF-B05C28C7A43E}" type="sibTrans" cxnId="{F037FB75-DF3D-4150-A891-B8094D92723E}">
      <dgm:prSet/>
      <dgm:spPr/>
      <dgm:t>
        <a:bodyPr/>
        <a:lstStyle/>
        <a:p>
          <a:endParaRPr lang="it-IT"/>
        </a:p>
      </dgm:t>
    </dgm:pt>
    <dgm:pt modelId="{2EAEDCD2-FE9C-47F7-9AE8-F549539A09C3}">
      <dgm:prSet phldrT="[Testo]"/>
      <dgm:spPr/>
      <dgm:t>
        <a:bodyPr/>
        <a:lstStyle/>
        <a:p>
          <a:r>
            <a:rPr lang="fr-FR" dirty="0"/>
            <a:t>Ils doivent mettre en œuvre des politiques visant à atténuer les effets négatifs de la logistique urbaine. </a:t>
          </a:r>
          <a:endParaRPr lang="it-IT" dirty="0"/>
        </a:p>
      </dgm:t>
    </dgm:pt>
    <dgm:pt modelId="{BFBEB240-8BCC-42A7-8016-6F9E1FB91D08}" type="parTrans" cxnId="{BED5103F-25E6-4DDD-AC9C-2113688075C1}">
      <dgm:prSet/>
      <dgm:spPr/>
      <dgm:t>
        <a:bodyPr/>
        <a:lstStyle/>
        <a:p>
          <a:endParaRPr lang="it-IT"/>
        </a:p>
      </dgm:t>
    </dgm:pt>
    <dgm:pt modelId="{1B35BD47-F5AB-497C-81F4-F4A8697EF0B7}" type="sibTrans" cxnId="{BED5103F-25E6-4DDD-AC9C-2113688075C1}">
      <dgm:prSet/>
      <dgm:spPr/>
      <dgm:t>
        <a:bodyPr/>
        <a:lstStyle/>
        <a:p>
          <a:endParaRPr lang="it-IT"/>
        </a:p>
      </dgm:t>
    </dgm:pt>
    <dgm:pt modelId="{381472C4-3CD4-4B38-9C40-9265FB22A163}">
      <dgm:prSet phldrT="[Testo]"/>
      <dgm:spPr/>
      <dgm:t>
        <a:bodyPr/>
        <a:lstStyle/>
        <a:p>
          <a:r>
            <a:rPr lang="it-IT" b="1" dirty="0">
              <a:solidFill>
                <a:srgbClr val="18C320"/>
              </a:solidFill>
            </a:rPr>
            <a:t>Distributeurs</a:t>
          </a:r>
        </a:p>
      </dgm:t>
    </dgm:pt>
    <dgm:pt modelId="{303A1B23-73BF-450C-A298-86D23FCA0744}" type="parTrans" cxnId="{4C7AA3D2-84C5-4190-8324-3DB3529516D5}">
      <dgm:prSet/>
      <dgm:spPr/>
      <dgm:t>
        <a:bodyPr/>
        <a:lstStyle/>
        <a:p>
          <a:endParaRPr lang="it-IT"/>
        </a:p>
      </dgm:t>
    </dgm:pt>
    <dgm:pt modelId="{EF56D86E-E4FC-4DAC-87A3-79F66ACCC979}" type="sibTrans" cxnId="{4C7AA3D2-84C5-4190-8324-3DB3529516D5}">
      <dgm:prSet/>
      <dgm:spPr/>
      <dgm:t>
        <a:bodyPr/>
        <a:lstStyle/>
        <a:p>
          <a:endParaRPr lang="it-IT"/>
        </a:p>
      </dgm:t>
    </dgm:pt>
    <dgm:pt modelId="{8D13FFDF-C4BE-4AD0-A2A2-7D372F349A1C}">
      <dgm:prSet phldrT="[Testo]"/>
      <dgm:spPr/>
      <dgm:t>
        <a:bodyPr/>
        <a:lstStyle/>
        <a:p>
          <a:r>
            <a:rPr lang="fr-FR" dirty="0"/>
            <a:t>Comme les transporteurs, qui déplacent les marchandises et tentent de mettre en œuvre des stratégies pour améliorer l'efficacité et la fiabilité. 
Ils sont concernés par les facteurs qui ont un impact sur leurs opérations, notamment la congestion et les difficultés de stationnement.</a:t>
          </a:r>
          <a:endParaRPr lang="it-IT" dirty="0"/>
        </a:p>
      </dgm:t>
    </dgm:pt>
    <dgm:pt modelId="{9CA94C72-2886-4659-B55D-B10907B92ABE}" type="parTrans" cxnId="{82CF5D04-868C-4A39-A6A2-EAC5DB54C55D}">
      <dgm:prSet/>
      <dgm:spPr/>
      <dgm:t>
        <a:bodyPr/>
        <a:lstStyle/>
        <a:p>
          <a:endParaRPr lang="it-IT"/>
        </a:p>
      </dgm:t>
    </dgm:pt>
    <dgm:pt modelId="{50BC116C-D319-4B46-8995-B3BE303F25B4}" type="sibTrans" cxnId="{82CF5D04-868C-4A39-A6A2-EAC5DB54C55D}">
      <dgm:prSet/>
      <dgm:spPr/>
      <dgm:t>
        <a:bodyPr/>
        <a:lstStyle/>
        <a:p>
          <a:endParaRPr lang="it-IT"/>
        </a:p>
      </dgm:t>
    </dgm:pt>
    <dgm:pt modelId="{F500CC61-2D6D-409A-933A-EF74C6F67E61}">
      <dgm:prSet/>
      <dgm:spPr/>
      <dgm:t>
        <a:bodyPr/>
        <a:lstStyle/>
        <a:p>
          <a:r>
            <a:rPr lang="fr-FR" dirty="0"/>
            <a:t> Les habitants attendent un accès facile aux biens de consommation et l'enlèvement rapide des déchets. </a:t>
          </a:r>
        </a:p>
      </dgm:t>
    </dgm:pt>
    <dgm:pt modelId="{8883C06A-913D-450B-8B6E-86356E3BA488}" type="parTrans" cxnId="{3EAD96D6-21C2-4887-814E-174B2FECF347}">
      <dgm:prSet/>
      <dgm:spPr/>
      <dgm:t>
        <a:bodyPr/>
        <a:lstStyle/>
        <a:p>
          <a:endParaRPr lang="fr-FR"/>
        </a:p>
      </dgm:t>
    </dgm:pt>
    <dgm:pt modelId="{022F11AC-63BD-49A9-B870-01A495FE017B}" type="sibTrans" cxnId="{3EAD96D6-21C2-4887-814E-174B2FECF347}">
      <dgm:prSet/>
      <dgm:spPr/>
      <dgm:t>
        <a:bodyPr/>
        <a:lstStyle/>
        <a:p>
          <a:endParaRPr lang="fr-FR"/>
        </a:p>
      </dgm:t>
    </dgm:pt>
    <dgm:pt modelId="{B371D3A9-C1DF-4506-9110-FC38DFBB1030}">
      <dgm:prSet/>
      <dgm:spPr/>
      <dgm:t>
        <a:bodyPr/>
        <a:lstStyle/>
        <a:p>
          <a:r>
            <a:rPr lang="fr-FR" dirty="0"/>
            <a:t>Ils s'attendent également à ne pas être affectés par la circulation des camions, le bruit et la pollution.</a:t>
          </a:r>
        </a:p>
      </dgm:t>
    </dgm:pt>
    <dgm:pt modelId="{89107370-0E5A-4AE9-9074-FAD31C73EFD1}" type="parTrans" cxnId="{5A5B885D-D5BC-443A-A9E4-4F2FA07269FD}">
      <dgm:prSet/>
      <dgm:spPr/>
      <dgm:t>
        <a:bodyPr/>
        <a:lstStyle/>
        <a:p>
          <a:endParaRPr lang="fr-FR"/>
        </a:p>
      </dgm:t>
    </dgm:pt>
    <dgm:pt modelId="{C1463297-09B3-46C8-840C-083401BEBB22}" type="sibTrans" cxnId="{5A5B885D-D5BC-443A-A9E4-4F2FA07269FD}">
      <dgm:prSet/>
      <dgm:spPr/>
      <dgm:t>
        <a:bodyPr/>
        <a:lstStyle/>
        <a:p>
          <a:endParaRPr lang="fr-FR"/>
        </a:p>
      </dgm:t>
    </dgm:pt>
    <dgm:pt modelId="{C298C60B-394D-4CE0-A63C-68F566715861}">
      <dgm:prSet/>
      <dgm:spPr/>
      <dgm:t>
        <a:bodyPr/>
        <a:lstStyle/>
        <a:p>
          <a:r>
            <a:rPr lang="fr-FR" dirty="0"/>
            <a:t>Ils sont principalement concernés par des livraisons cohérentes et fiables qui minimisent les coûts d'inventaire.</a:t>
          </a:r>
        </a:p>
      </dgm:t>
    </dgm:pt>
    <dgm:pt modelId="{8B306085-152B-4F74-87F5-1C7022AF3446}" type="parTrans" cxnId="{DA7FDEF9-944C-45A3-9F83-06C31D66C04E}">
      <dgm:prSet/>
      <dgm:spPr/>
      <dgm:t>
        <a:bodyPr/>
        <a:lstStyle/>
        <a:p>
          <a:endParaRPr lang="fr-FR"/>
        </a:p>
      </dgm:t>
    </dgm:pt>
    <dgm:pt modelId="{9D73D25B-C85C-4DE7-AE9D-72D17A138353}" type="sibTrans" cxnId="{DA7FDEF9-944C-45A3-9F83-06C31D66C04E}">
      <dgm:prSet/>
      <dgm:spPr/>
      <dgm:t>
        <a:bodyPr/>
        <a:lstStyle/>
        <a:p>
          <a:endParaRPr lang="fr-FR"/>
        </a:p>
      </dgm:t>
    </dgm:pt>
    <dgm:pt modelId="{4E44C60E-B5EB-4B4A-AB9E-B934A5BCA299}">
      <dgm:prSet/>
      <dgm:spPr/>
      <dgm:t>
        <a:bodyPr/>
        <a:lstStyle/>
        <a:p>
          <a:r>
            <a:rPr lang="fr-FR" dirty="0"/>
            <a:t>Ils tentent de concilier les intérêts souvent contradictoires des nombreuses parties prenantes au sein de leur juridiction.</a:t>
          </a:r>
        </a:p>
      </dgm:t>
    </dgm:pt>
    <dgm:pt modelId="{BD0527CA-DFFE-449A-A0C4-757754AA3921}" type="parTrans" cxnId="{E7349708-5D68-4CAE-9F79-2808B55875C7}">
      <dgm:prSet/>
      <dgm:spPr/>
      <dgm:t>
        <a:bodyPr/>
        <a:lstStyle/>
        <a:p>
          <a:endParaRPr lang="fr-FR"/>
        </a:p>
      </dgm:t>
    </dgm:pt>
    <dgm:pt modelId="{D78D4140-96ED-4CBD-B797-0B2227B11F69}" type="sibTrans" cxnId="{E7349708-5D68-4CAE-9F79-2808B55875C7}">
      <dgm:prSet/>
      <dgm:spPr/>
      <dgm:t>
        <a:bodyPr/>
        <a:lstStyle/>
        <a:p>
          <a:endParaRPr lang="fr-FR"/>
        </a:p>
      </dgm:t>
    </dgm:pt>
    <dgm:pt modelId="{556134F9-13C7-4DD2-866D-B4548FAF993E}" type="pres">
      <dgm:prSet presAssocID="{626AE668-D33F-4C69-891C-0D87E724E7EE}" presName="Name0" presStyleCnt="0">
        <dgm:presLayoutVars>
          <dgm:dir/>
          <dgm:animLvl val="lvl"/>
          <dgm:resizeHandles val="exact"/>
        </dgm:presLayoutVars>
      </dgm:prSet>
      <dgm:spPr/>
    </dgm:pt>
    <dgm:pt modelId="{62C8FFD0-7FB1-4B91-81FE-74C8CE433E53}" type="pres">
      <dgm:prSet presAssocID="{6369A1AC-40E9-4B5E-B9BC-D45CFFAFE8A5}" presName="linNode" presStyleCnt="0"/>
      <dgm:spPr/>
    </dgm:pt>
    <dgm:pt modelId="{9A457605-91E5-4E60-9521-BA6F191F23CB}" type="pres">
      <dgm:prSet presAssocID="{6369A1AC-40E9-4B5E-B9BC-D45CFFAFE8A5}" presName="parentText" presStyleLbl="node1" presStyleIdx="0" presStyleCnt="5" custScaleX="83948">
        <dgm:presLayoutVars>
          <dgm:chMax val="1"/>
          <dgm:bulletEnabled val="1"/>
        </dgm:presLayoutVars>
      </dgm:prSet>
      <dgm:spPr/>
    </dgm:pt>
    <dgm:pt modelId="{2CADC531-D91D-45C5-990F-EBFF5EC42027}" type="pres">
      <dgm:prSet presAssocID="{6369A1AC-40E9-4B5E-B9BC-D45CFFAFE8A5}" presName="descendantText" presStyleLbl="alignAccFollowNode1" presStyleIdx="0" presStyleCnt="5">
        <dgm:presLayoutVars>
          <dgm:bulletEnabled val="1"/>
        </dgm:presLayoutVars>
      </dgm:prSet>
      <dgm:spPr/>
    </dgm:pt>
    <dgm:pt modelId="{0D764D83-9DD3-49F0-BC72-8B8279B86530}" type="pres">
      <dgm:prSet presAssocID="{5C73400C-F121-445B-B230-CE56804143F8}" presName="sp" presStyleCnt="0"/>
      <dgm:spPr/>
    </dgm:pt>
    <dgm:pt modelId="{22594F94-B1C7-4E92-B617-E60ABB5BEC37}" type="pres">
      <dgm:prSet presAssocID="{381472C4-3CD4-4B38-9C40-9265FB22A163}" presName="linNode" presStyleCnt="0"/>
      <dgm:spPr/>
    </dgm:pt>
    <dgm:pt modelId="{CBA477E8-3CDE-49B8-A6EA-AF4316045D3C}" type="pres">
      <dgm:prSet presAssocID="{381472C4-3CD4-4B38-9C40-9265FB22A163}" presName="parentText" presStyleLbl="node1" presStyleIdx="1" presStyleCnt="5" custScaleX="83948">
        <dgm:presLayoutVars>
          <dgm:chMax val="1"/>
          <dgm:bulletEnabled val="1"/>
        </dgm:presLayoutVars>
      </dgm:prSet>
      <dgm:spPr/>
    </dgm:pt>
    <dgm:pt modelId="{CC420680-12EB-4D33-A0DE-C166E1AF67F7}" type="pres">
      <dgm:prSet presAssocID="{381472C4-3CD4-4B38-9C40-9265FB22A163}" presName="descendantText" presStyleLbl="alignAccFollowNode1" presStyleIdx="1" presStyleCnt="5">
        <dgm:presLayoutVars>
          <dgm:bulletEnabled val="1"/>
        </dgm:presLayoutVars>
      </dgm:prSet>
      <dgm:spPr/>
    </dgm:pt>
    <dgm:pt modelId="{CBCA01A0-7A1E-4E6B-A543-57F76A6E0959}" type="pres">
      <dgm:prSet presAssocID="{EF56D86E-E4FC-4DAC-87A3-79F66ACCC979}" presName="sp" presStyleCnt="0"/>
      <dgm:spPr/>
    </dgm:pt>
    <dgm:pt modelId="{605FDE7F-A299-4594-94D8-AD43851938A9}" type="pres">
      <dgm:prSet presAssocID="{6C042917-83E8-485F-8FBA-EF4908D81D61}" presName="linNode" presStyleCnt="0"/>
      <dgm:spPr/>
    </dgm:pt>
    <dgm:pt modelId="{8998620F-2CAC-4666-A486-956D1336E6E0}" type="pres">
      <dgm:prSet presAssocID="{6C042917-83E8-485F-8FBA-EF4908D81D61}" presName="parentText" presStyleLbl="node1" presStyleIdx="2" presStyleCnt="5" custScaleX="83948">
        <dgm:presLayoutVars>
          <dgm:chMax val="1"/>
          <dgm:bulletEnabled val="1"/>
        </dgm:presLayoutVars>
      </dgm:prSet>
      <dgm:spPr/>
    </dgm:pt>
    <dgm:pt modelId="{9ED431EB-58B8-4E5E-BB4F-7EEA6B9841D1}" type="pres">
      <dgm:prSet presAssocID="{6C042917-83E8-485F-8FBA-EF4908D81D61}" presName="descendantText" presStyleLbl="alignAccFollowNode1" presStyleIdx="2" presStyleCnt="5">
        <dgm:presLayoutVars>
          <dgm:bulletEnabled val="1"/>
        </dgm:presLayoutVars>
      </dgm:prSet>
      <dgm:spPr/>
    </dgm:pt>
    <dgm:pt modelId="{B2D8D432-CD00-4C1F-AFFD-77E8AE4341B1}" type="pres">
      <dgm:prSet presAssocID="{F475B0D2-23FA-447D-83FA-6DE2D6648E8D}" presName="sp" presStyleCnt="0"/>
      <dgm:spPr/>
    </dgm:pt>
    <dgm:pt modelId="{C20AB21D-C0F7-4406-8D06-F40194D7648C}" type="pres">
      <dgm:prSet presAssocID="{67361BB7-4D60-4F63-A1E8-466832972A87}" presName="linNode" presStyleCnt="0"/>
      <dgm:spPr/>
    </dgm:pt>
    <dgm:pt modelId="{21AEA220-5E05-4272-AE0F-D7C7EB78396E}" type="pres">
      <dgm:prSet presAssocID="{67361BB7-4D60-4F63-A1E8-466832972A87}" presName="parentText" presStyleLbl="node1" presStyleIdx="3" presStyleCnt="5" custScaleX="83948">
        <dgm:presLayoutVars>
          <dgm:chMax val="1"/>
          <dgm:bulletEnabled val="1"/>
        </dgm:presLayoutVars>
      </dgm:prSet>
      <dgm:spPr/>
    </dgm:pt>
    <dgm:pt modelId="{4967BCD1-6070-434B-96B7-B6AA3C4BECEA}" type="pres">
      <dgm:prSet presAssocID="{67361BB7-4D60-4F63-A1E8-466832972A87}" presName="descendantText" presStyleLbl="alignAccFollowNode1" presStyleIdx="3" presStyleCnt="5">
        <dgm:presLayoutVars>
          <dgm:bulletEnabled val="1"/>
        </dgm:presLayoutVars>
      </dgm:prSet>
      <dgm:spPr/>
    </dgm:pt>
    <dgm:pt modelId="{B931C78C-D8B4-4FB5-A5A9-F025AD062025}" type="pres">
      <dgm:prSet presAssocID="{DAD27C50-B46E-4BD0-8019-65CE08990EC1}" presName="sp" presStyleCnt="0"/>
      <dgm:spPr/>
    </dgm:pt>
    <dgm:pt modelId="{BBD23578-4174-4878-A47E-D93E805F625A}" type="pres">
      <dgm:prSet presAssocID="{85AAD71B-65A6-4E03-AF8C-AA374CE9955E}" presName="linNode" presStyleCnt="0"/>
      <dgm:spPr/>
    </dgm:pt>
    <dgm:pt modelId="{FBD63FFE-A81D-458C-8115-34AE72ED8B43}" type="pres">
      <dgm:prSet presAssocID="{85AAD71B-65A6-4E03-AF8C-AA374CE9955E}" presName="parentText" presStyleLbl="node1" presStyleIdx="4" presStyleCnt="5" custScaleX="83948">
        <dgm:presLayoutVars>
          <dgm:chMax val="1"/>
          <dgm:bulletEnabled val="1"/>
        </dgm:presLayoutVars>
      </dgm:prSet>
      <dgm:spPr/>
    </dgm:pt>
    <dgm:pt modelId="{817FCDE0-9453-4B05-9C28-198C62F51E0F}" type="pres">
      <dgm:prSet presAssocID="{85AAD71B-65A6-4E03-AF8C-AA374CE9955E}" presName="descendantText" presStyleLbl="alignAccFollowNode1" presStyleIdx="4" presStyleCnt="5">
        <dgm:presLayoutVars>
          <dgm:bulletEnabled val="1"/>
        </dgm:presLayoutVars>
      </dgm:prSet>
      <dgm:spPr/>
    </dgm:pt>
  </dgm:ptLst>
  <dgm:cxnLst>
    <dgm:cxn modelId="{82CF5D04-868C-4A39-A6A2-EAC5DB54C55D}" srcId="{381472C4-3CD4-4B38-9C40-9265FB22A163}" destId="{8D13FFDF-C4BE-4AD0-A2A2-7D372F349A1C}" srcOrd="0" destOrd="0" parTransId="{9CA94C72-2886-4659-B55D-B10907B92ABE}" sibTransId="{50BC116C-D319-4B46-8995-B3BE303F25B4}"/>
    <dgm:cxn modelId="{E7349708-5D68-4CAE-9F79-2808B55875C7}" srcId="{85AAD71B-65A6-4E03-AF8C-AA374CE9955E}" destId="{4E44C60E-B5EB-4B4A-AB9E-B934A5BCA299}" srcOrd="1" destOrd="0" parTransId="{BD0527CA-DFFE-449A-A0C4-757754AA3921}" sibTransId="{D78D4140-96ED-4CBD-B797-0B2227B11F69}"/>
    <dgm:cxn modelId="{FF79680D-AEEC-4AF4-A297-0A6D303DB5D7}" srcId="{67361BB7-4D60-4F63-A1E8-466832972A87}" destId="{F5C265BC-0CC5-4FE6-8C49-08DB38FB082B}" srcOrd="0" destOrd="0" parTransId="{9AF34D5C-6950-4FF3-A25F-231B739353CB}" sibTransId="{37ED4874-7F79-4816-BCD7-9E2122A58435}"/>
    <dgm:cxn modelId="{9FAD7425-EBDD-417A-B956-073E5DDD2550}" type="presOf" srcId="{F500CC61-2D6D-409A-933A-EF74C6F67E61}" destId="{9ED431EB-58B8-4E5E-BB4F-7EEA6B9841D1}" srcOrd="0" destOrd="1" presId="urn:microsoft.com/office/officeart/2005/8/layout/vList5"/>
    <dgm:cxn modelId="{3823562D-D54D-4E07-9422-AB15640C4BCE}" type="presOf" srcId="{2EAEDCD2-FE9C-47F7-9AE8-F549539A09C3}" destId="{817FCDE0-9453-4B05-9C28-198C62F51E0F}" srcOrd="0" destOrd="0" presId="urn:microsoft.com/office/officeart/2005/8/layout/vList5"/>
    <dgm:cxn modelId="{86FECB33-F13E-4EE0-88B2-FE6CDE77902C}" srcId="{626AE668-D33F-4C69-891C-0D87E724E7EE}" destId="{6C042917-83E8-485F-8FBA-EF4908D81D61}" srcOrd="2" destOrd="0" parTransId="{EF185452-FC12-43E4-A848-FF555779F347}" sibTransId="{F475B0D2-23FA-447D-83FA-6DE2D6648E8D}"/>
    <dgm:cxn modelId="{ACD2D137-12BC-4D9E-BD19-DF291F4FAB7B}" type="presOf" srcId="{6369A1AC-40E9-4B5E-B9BC-D45CFFAFE8A5}" destId="{9A457605-91E5-4E60-9521-BA6F191F23CB}" srcOrd="0" destOrd="0" presId="urn:microsoft.com/office/officeart/2005/8/layout/vList5"/>
    <dgm:cxn modelId="{1CF74B3E-7C9E-4E07-B576-83BB6E5F7FAB}" type="presOf" srcId="{F5C265BC-0CC5-4FE6-8C49-08DB38FB082B}" destId="{4967BCD1-6070-434B-96B7-B6AA3C4BECEA}" srcOrd="0" destOrd="0" presId="urn:microsoft.com/office/officeart/2005/8/layout/vList5"/>
    <dgm:cxn modelId="{BED5103F-25E6-4DDD-AC9C-2113688075C1}" srcId="{85AAD71B-65A6-4E03-AF8C-AA374CE9955E}" destId="{2EAEDCD2-FE9C-47F7-9AE8-F549539A09C3}" srcOrd="0" destOrd="0" parTransId="{BFBEB240-8BCC-42A7-8016-6F9E1FB91D08}" sibTransId="{1B35BD47-F5AB-497C-81F4-F4A8697EF0B7}"/>
    <dgm:cxn modelId="{0B54913F-6841-4F67-8569-4742EB1E9038}" srcId="{626AE668-D33F-4C69-891C-0D87E724E7EE}" destId="{6369A1AC-40E9-4B5E-B9BC-D45CFFAFE8A5}" srcOrd="0" destOrd="0" parTransId="{A8A97306-39B3-418C-9502-530057FEB239}" sibTransId="{5C73400C-F121-445B-B230-CE56804143F8}"/>
    <dgm:cxn modelId="{5A5B885D-D5BC-443A-A9E4-4F2FA07269FD}" srcId="{6C042917-83E8-485F-8FBA-EF4908D81D61}" destId="{B371D3A9-C1DF-4506-9110-FC38DFBB1030}" srcOrd="2" destOrd="0" parTransId="{89107370-0E5A-4AE9-9074-FAD31C73EFD1}" sibTransId="{C1463297-09B3-46C8-840C-083401BEBB22}"/>
    <dgm:cxn modelId="{D675AF5D-F2B3-4897-8F07-08F537F97615}" srcId="{6369A1AC-40E9-4B5E-B9BC-D45CFFAFE8A5}" destId="{890D8287-976E-49B5-A9ED-50E76F16CF9B}" srcOrd="0" destOrd="0" parTransId="{621DA958-D599-475F-B595-F4234373C8A5}" sibTransId="{91169DB5-0A7E-4A61-B15B-2F011FF2AA5B}"/>
    <dgm:cxn modelId="{E38CFE47-A167-4D58-BEDB-F558A28D6860}" type="presOf" srcId="{626AE668-D33F-4C69-891C-0D87E724E7EE}" destId="{556134F9-13C7-4DD2-866D-B4548FAF993E}" srcOrd="0" destOrd="0" presId="urn:microsoft.com/office/officeart/2005/8/layout/vList5"/>
    <dgm:cxn modelId="{9FF2674F-440C-43BC-A9E7-BE8CA1D97EF9}" type="presOf" srcId="{67361BB7-4D60-4F63-A1E8-466832972A87}" destId="{21AEA220-5E05-4272-AE0F-D7C7EB78396E}" srcOrd="0" destOrd="0" presId="urn:microsoft.com/office/officeart/2005/8/layout/vList5"/>
    <dgm:cxn modelId="{26039F4F-BE6A-4635-A77D-8E816C4CEB2A}" type="presOf" srcId="{6C042917-83E8-485F-8FBA-EF4908D81D61}" destId="{8998620F-2CAC-4666-A486-956D1336E6E0}" srcOrd="0" destOrd="0" presId="urn:microsoft.com/office/officeart/2005/8/layout/vList5"/>
    <dgm:cxn modelId="{F037FB75-DF3D-4150-A891-B8094D92723E}" srcId="{626AE668-D33F-4C69-891C-0D87E724E7EE}" destId="{85AAD71B-65A6-4E03-AF8C-AA374CE9955E}" srcOrd="4" destOrd="0" parTransId="{B444626F-AB63-423D-9497-A7951B84BA6E}" sibTransId="{EC5B3A6F-FAA1-4C4A-B0DF-B05C28C7A43E}"/>
    <dgm:cxn modelId="{B73FF056-6FCC-4F3B-BB19-E615CFA69F97}" srcId="{6C042917-83E8-485F-8FBA-EF4908D81D61}" destId="{BAD051AA-6D89-46B2-A1F4-CE1B3A19B163}" srcOrd="0" destOrd="0" parTransId="{883B3D83-893D-48B2-9187-6E9518017401}" sibTransId="{A5898633-B726-4EF3-9794-4E12232A07E6}"/>
    <dgm:cxn modelId="{6BEA9C8E-6B80-42C7-981B-CD64E34FC3C3}" srcId="{626AE668-D33F-4C69-891C-0D87E724E7EE}" destId="{67361BB7-4D60-4F63-A1E8-466832972A87}" srcOrd="3" destOrd="0" parTransId="{A3392B54-CD55-4661-B5F7-B0C782FB3817}" sibTransId="{DAD27C50-B46E-4BD0-8019-65CE08990EC1}"/>
    <dgm:cxn modelId="{5E7D09A2-594C-45A2-80B2-AE1107F5192D}" type="presOf" srcId="{85AAD71B-65A6-4E03-AF8C-AA374CE9955E}" destId="{FBD63FFE-A81D-458C-8115-34AE72ED8B43}" srcOrd="0" destOrd="0" presId="urn:microsoft.com/office/officeart/2005/8/layout/vList5"/>
    <dgm:cxn modelId="{CC5B06A4-0B70-42DE-AAC4-4AA743CF4D2F}" type="presOf" srcId="{BAD051AA-6D89-46B2-A1F4-CE1B3A19B163}" destId="{9ED431EB-58B8-4E5E-BB4F-7EEA6B9841D1}" srcOrd="0" destOrd="0" presId="urn:microsoft.com/office/officeart/2005/8/layout/vList5"/>
    <dgm:cxn modelId="{8B6036A9-E85F-478B-9CA0-877D30BDB104}" type="presOf" srcId="{C298C60B-394D-4CE0-A63C-68F566715861}" destId="{4967BCD1-6070-434B-96B7-B6AA3C4BECEA}" srcOrd="0" destOrd="1" presId="urn:microsoft.com/office/officeart/2005/8/layout/vList5"/>
    <dgm:cxn modelId="{D6F062C1-8EB5-42DF-B44C-FAD784DE6B00}" type="presOf" srcId="{B371D3A9-C1DF-4506-9110-FC38DFBB1030}" destId="{9ED431EB-58B8-4E5E-BB4F-7EEA6B9841D1}" srcOrd="0" destOrd="2" presId="urn:microsoft.com/office/officeart/2005/8/layout/vList5"/>
    <dgm:cxn modelId="{3195EEC2-CE89-447C-BECC-8C163455F3E3}" type="presOf" srcId="{381472C4-3CD4-4B38-9C40-9265FB22A163}" destId="{CBA477E8-3CDE-49B8-A6EA-AF4316045D3C}" srcOrd="0" destOrd="0" presId="urn:microsoft.com/office/officeart/2005/8/layout/vList5"/>
    <dgm:cxn modelId="{915936CE-C791-4800-8890-16CB7C83FAFB}" type="presOf" srcId="{8D13FFDF-C4BE-4AD0-A2A2-7D372F349A1C}" destId="{CC420680-12EB-4D33-A0DE-C166E1AF67F7}" srcOrd="0" destOrd="0" presId="urn:microsoft.com/office/officeart/2005/8/layout/vList5"/>
    <dgm:cxn modelId="{AC87BCD0-4B5E-4207-853E-3ED9FC53B837}" type="presOf" srcId="{4E44C60E-B5EB-4B4A-AB9E-B934A5BCA299}" destId="{817FCDE0-9453-4B05-9C28-198C62F51E0F}" srcOrd="0" destOrd="1" presId="urn:microsoft.com/office/officeart/2005/8/layout/vList5"/>
    <dgm:cxn modelId="{4C7AA3D2-84C5-4190-8324-3DB3529516D5}" srcId="{626AE668-D33F-4C69-891C-0D87E724E7EE}" destId="{381472C4-3CD4-4B38-9C40-9265FB22A163}" srcOrd="1" destOrd="0" parTransId="{303A1B23-73BF-450C-A298-86D23FCA0744}" sibTransId="{EF56D86E-E4FC-4DAC-87A3-79F66ACCC979}"/>
    <dgm:cxn modelId="{3EAD96D6-21C2-4887-814E-174B2FECF347}" srcId="{6C042917-83E8-485F-8FBA-EF4908D81D61}" destId="{F500CC61-2D6D-409A-933A-EF74C6F67E61}" srcOrd="1" destOrd="0" parTransId="{8883C06A-913D-450B-8B6E-86356E3BA488}" sibTransId="{022F11AC-63BD-49A9-B870-01A495FE017B}"/>
    <dgm:cxn modelId="{4C4900EE-84C1-442F-A323-F015615DDD25}" type="presOf" srcId="{890D8287-976E-49B5-A9ED-50E76F16CF9B}" destId="{2CADC531-D91D-45C5-990F-EBFF5EC42027}" srcOrd="0" destOrd="0" presId="urn:microsoft.com/office/officeart/2005/8/layout/vList5"/>
    <dgm:cxn modelId="{DA7FDEF9-944C-45A3-9F83-06C31D66C04E}" srcId="{67361BB7-4D60-4F63-A1E8-466832972A87}" destId="{C298C60B-394D-4CE0-A63C-68F566715861}" srcOrd="1" destOrd="0" parTransId="{8B306085-152B-4F74-87F5-1C7022AF3446}" sibTransId="{9D73D25B-C85C-4DE7-AE9D-72D17A138353}"/>
    <dgm:cxn modelId="{23AAB32D-300E-4C0F-9C40-2912561A2B58}" type="presParOf" srcId="{556134F9-13C7-4DD2-866D-B4548FAF993E}" destId="{62C8FFD0-7FB1-4B91-81FE-74C8CE433E53}" srcOrd="0" destOrd="0" presId="urn:microsoft.com/office/officeart/2005/8/layout/vList5"/>
    <dgm:cxn modelId="{C6146DC8-BB7A-46C7-A5FE-285A6E1E0C53}" type="presParOf" srcId="{62C8FFD0-7FB1-4B91-81FE-74C8CE433E53}" destId="{9A457605-91E5-4E60-9521-BA6F191F23CB}" srcOrd="0" destOrd="0" presId="urn:microsoft.com/office/officeart/2005/8/layout/vList5"/>
    <dgm:cxn modelId="{E8A1F290-C104-490B-AE44-641DA899A90A}" type="presParOf" srcId="{62C8FFD0-7FB1-4B91-81FE-74C8CE433E53}" destId="{2CADC531-D91D-45C5-990F-EBFF5EC42027}" srcOrd="1" destOrd="0" presId="urn:microsoft.com/office/officeart/2005/8/layout/vList5"/>
    <dgm:cxn modelId="{0FEA1F66-A8E1-49F1-B8EF-069CC70ACFA1}" type="presParOf" srcId="{556134F9-13C7-4DD2-866D-B4548FAF993E}" destId="{0D764D83-9DD3-49F0-BC72-8B8279B86530}" srcOrd="1" destOrd="0" presId="urn:microsoft.com/office/officeart/2005/8/layout/vList5"/>
    <dgm:cxn modelId="{A9248F90-6265-48CD-8275-D0AD022DF8D3}" type="presParOf" srcId="{556134F9-13C7-4DD2-866D-B4548FAF993E}" destId="{22594F94-B1C7-4E92-B617-E60ABB5BEC37}" srcOrd="2" destOrd="0" presId="urn:microsoft.com/office/officeart/2005/8/layout/vList5"/>
    <dgm:cxn modelId="{C1B25F54-34F4-4D7C-B053-EF439803B752}" type="presParOf" srcId="{22594F94-B1C7-4E92-B617-E60ABB5BEC37}" destId="{CBA477E8-3CDE-49B8-A6EA-AF4316045D3C}" srcOrd="0" destOrd="0" presId="urn:microsoft.com/office/officeart/2005/8/layout/vList5"/>
    <dgm:cxn modelId="{2DC6C0DA-0FFA-482D-AB3D-4B39FF3FC496}" type="presParOf" srcId="{22594F94-B1C7-4E92-B617-E60ABB5BEC37}" destId="{CC420680-12EB-4D33-A0DE-C166E1AF67F7}" srcOrd="1" destOrd="0" presId="urn:microsoft.com/office/officeart/2005/8/layout/vList5"/>
    <dgm:cxn modelId="{ECA2B702-A037-44DC-B640-7F71E5287A08}" type="presParOf" srcId="{556134F9-13C7-4DD2-866D-B4548FAF993E}" destId="{CBCA01A0-7A1E-4E6B-A543-57F76A6E0959}" srcOrd="3" destOrd="0" presId="urn:microsoft.com/office/officeart/2005/8/layout/vList5"/>
    <dgm:cxn modelId="{6287A843-552C-4746-BD93-0745C8248310}" type="presParOf" srcId="{556134F9-13C7-4DD2-866D-B4548FAF993E}" destId="{605FDE7F-A299-4594-94D8-AD43851938A9}" srcOrd="4" destOrd="0" presId="urn:microsoft.com/office/officeart/2005/8/layout/vList5"/>
    <dgm:cxn modelId="{15F28321-91D9-4C6D-BAA4-4D24B429782C}" type="presParOf" srcId="{605FDE7F-A299-4594-94D8-AD43851938A9}" destId="{8998620F-2CAC-4666-A486-956D1336E6E0}" srcOrd="0" destOrd="0" presId="urn:microsoft.com/office/officeart/2005/8/layout/vList5"/>
    <dgm:cxn modelId="{D57E3131-21DC-4770-AC12-CDDD2DDEE164}" type="presParOf" srcId="{605FDE7F-A299-4594-94D8-AD43851938A9}" destId="{9ED431EB-58B8-4E5E-BB4F-7EEA6B9841D1}" srcOrd="1" destOrd="0" presId="urn:microsoft.com/office/officeart/2005/8/layout/vList5"/>
    <dgm:cxn modelId="{F3BD5EAB-38E7-4C19-A3E4-000C3B64F579}" type="presParOf" srcId="{556134F9-13C7-4DD2-866D-B4548FAF993E}" destId="{B2D8D432-CD00-4C1F-AFFD-77E8AE4341B1}" srcOrd="5" destOrd="0" presId="urn:microsoft.com/office/officeart/2005/8/layout/vList5"/>
    <dgm:cxn modelId="{25634ECA-00D2-4F54-A7D6-3836DBD03C60}" type="presParOf" srcId="{556134F9-13C7-4DD2-866D-B4548FAF993E}" destId="{C20AB21D-C0F7-4406-8D06-F40194D7648C}" srcOrd="6" destOrd="0" presId="urn:microsoft.com/office/officeart/2005/8/layout/vList5"/>
    <dgm:cxn modelId="{743A8C3A-EABB-4E88-A391-76C149E9E1CB}" type="presParOf" srcId="{C20AB21D-C0F7-4406-8D06-F40194D7648C}" destId="{21AEA220-5E05-4272-AE0F-D7C7EB78396E}" srcOrd="0" destOrd="0" presId="urn:microsoft.com/office/officeart/2005/8/layout/vList5"/>
    <dgm:cxn modelId="{2E715621-2656-4456-A9DE-83A0C82C77AA}" type="presParOf" srcId="{C20AB21D-C0F7-4406-8D06-F40194D7648C}" destId="{4967BCD1-6070-434B-96B7-B6AA3C4BECEA}" srcOrd="1" destOrd="0" presId="urn:microsoft.com/office/officeart/2005/8/layout/vList5"/>
    <dgm:cxn modelId="{A0A422D6-C763-45EB-947D-E797AAF31B6D}" type="presParOf" srcId="{556134F9-13C7-4DD2-866D-B4548FAF993E}" destId="{B931C78C-D8B4-4FB5-A5A9-F025AD062025}" srcOrd="7" destOrd="0" presId="urn:microsoft.com/office/officeart/2005/8/layout/vList5"/>
    <dgm:cxn modelId="{5D50D9B0-146E-401F-BCFE-C68E544C3E56}" type="presParOf" srcId="{556134F9-13C7-4DD2-866D-B4548FAF993E}" destId="{BBD23578-4174-4878-A47E-D93E805F625A}" srcOrd="8" destOrd="0" presId="urn:microsoft.com/office/officeart/2005/8/layout/vList5"/>
    <dgm:cxn modelId="{B6A0FD00-8D78-48B7-AB6A-09F3E92922F8}" type="presParOf" srcId="{BBD23578-4174-4878-A47E-D93E805F625A}" destId="{FBD63FFE-A81D-458C-8115-34AE72ED8B43}" srcOrd="0" destOrd="0" presId="urn:microsoft.com/office/officeart/2005/8/layout/vList5"/>
    <dgm:cxn modelId="{009ADC23-4CFA-4EAB-8791-D8890958681C}" type="presParOf" srcId="{BBD23578-4174-4878-A47E-D93E805F625A}" destId="{817FCDE0-9453-4B05-9C28-198C62F51E0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75B14E0-1466-4C89-BB71-4FB134F91E96}"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it-IT"/>
        </a:p>
      </dgm:t>
    </dgm:pt>
    <dgm:pt modelId="{D6D591C9-8756-44B7-BB18-4973881B4C4F}">
      <dgm:prSet phldrT="[Testo]"/>
      <dgm:spPr/>
      <dgm:t>
        <a:bodyPr/>
        <a:lstStyle/>
        <a:p>
          <a:r>
            <a:rPr lang="it-IT" dirty="0"/>
            <a:t>a) Propriétaires de cargaisons</a:t>
          </a:r>
        </a:p>
      </dgm:t>
    </dgm:pt>
    <dgm:pt modelId="{72EAACE9-734E-47B1-8EB6-04B3D739AA08}" type="parTrans" cxnId="{4F81AB82-C64E-45E9-B995-CAF3799EF2E2}">
      <dgm:prSet/>
      <dgm:spPr/>
      <dgm:t>
        <a:bodyPr/>
        <a:lstStyle/>
        <a:p>
          <a:endParaRPr lang="it-IT"/>
        </a:p>
      </dgm:t>
    </dgm:pt>
    <dgm:pt modelId="{9D0B3027-D088-4E52-A7CE-256F529956D1}" type="sibTrans" cxnId="{4F81AB82-C64E-45E9-B995-CAF3799EF2E2}">
      <dgm:prSet/>
      <dgm:spPr/>
      <dgm:t>
        <a:bodyPr/>
        <a:lstStyle/>
        <a:p>
          <a:endParaRPr lang="it-IT"/>
        </a:p>
      </dgm:t>
    </dgm:pt>
    <dgm:pt modelId="{FB4B5E6B-A269-431D-972E-A3FEF0156E01}">
      <dgm:prSet phldrT="[Testo]"/>
      <dgm:spPr/>
      <dgm:t>
        <a:bodyPr/>
        <a:lstStyle/>
        <a:p>
          <a:r>
            <a:rPr lang="it-IT" dirty="0"/>
            <a:t>b) Résidents</a:t>
          </a:r>
        </a:p>
      </dgm:t>
    </dgm:pt>
    <dgm:pt modelId="{564EC880-E953-46DE-81C1-EAF6722982DA}" type="parTrans" cxnId="{923870D4-FA24-495D-8161-51217CAC3396}">
      <dgm:prSet/>
      <dgm:spPr/>
      <dgm:t>
        <a:bodyPr/>
        <a:lstStyle/>
        <a:p>
          <a:endParaRPr lang="it-IT"/>
        </a:p>
      </dgm:t>
    </dgm:pt>
    <dgm:pt modelId="{65AF5C94-B3B7-470D-813D-6E9773A74723}" type="sibTrans" cxnId="{923870D4-FA24-495D-8161-51217CAC3396}">
      <dgm:prSet/>
      <dgm:spPr/>
      <dgm:t>
        <a:bodyPr/>
        <a:lstStyle/>
        <a:p>
          <a:endParaRPr lang="it-IT"/>
        </a:p>
      </dgm:t>
    </dgm:pt>
    <dgm:pt modelId="{706AE33A-83FB-4959-B9CF-3D224909E6FC}">
      <dgm:prSet phldrT="[Testo]"/>
      <dgm:spPr/>
      <dgm:t>
        <a:bodyPr/>
        <a:lstStyle/>
        <a:p>
          <a:r>
            <a:rPr lang="it-IT" dirty="0"/>
            <a:t>c) Autorités municipales</a:t>
          </a:r>
        </a:p>
      </dgm:t>
    </dgm:pt>
    <dgm:pt modelId="{2B6D5E08-6725-484A-8BE3-620CC1A9C30D}" type="parTrans" cxnId="{74290BCA-DD6E-4C9D-AF5F-5A01B2D42867}">
      <dgm:prSet/>
      <dgm:spPr/>
      <dgm:t>
        <a:bodyPr/>
        <a:lstStyle/>
        <a:p>
          <a:endParaRPr lang="it-IT"/>
        </a:p>
      </dgm:t>
    </dgm:pt>
    <dgm:pt modelId="{818C5559-F287-4CAB-A1D8-40A688114587}" type="sibTrans" cxnId="{74290BCA-DD6E-4C9D-AF5F-5A01B2D42867}">
      <dgm:prSet/>
      <dgm:spPr/>
      <dgm:t>
        <a:bodyPr/>
        <a:lstStyle/>
        <a:p>
          <a:endParaRPr lang="it-IT"/>
        </a:p>
      </dgm:t>
    </dgm:pt>
    <dgm:pt modelId="{27D8801E-772E-4F41-8234-3C2EB566FABA}">
      <dgm:prSet phldrT="[Testo]"/>
      <dgm:spPr/>
      <dgm:t>
        <a:bodyPr/>
        <a:lstStyle/>
        <a:p>
          <a:r>
            <a:rPr lang="it-IT" dirty="0"/>
            <a:t>d) Entreprises de logistique</a:t>
          </a:r>
        </a:p>
      </dgm:t>
    </dgm:pt>
    <dgm:pt modelId="{8401DA2E-3B44-49B0-AEF5-2B6F380EEF8D}" type="parTrans" cxnId="{2749597B-666C-47D4-92FF-B7868B93AA02}">
      <dgm:prSet/>
      <dgm:spPr/>
      <dgm:t>
        <a:bodyPr/>
        <a:lstStyle/>
        <a:p>
          <a:endParaRPr lang="it-IT"/>
        </a:p>
      </dgm:t>
    </dgm:pt>
    <dgm:pt modelId="{D34BB615-40B4-461C-94D9-270599ED9590}" type="sibTrans" cxnId="{2749597B-666C-47D4-92FF-B7868B93AA02}">
      <dgm:prSet/>
      <dgm:spPr/>
      <dgm:t>
        <a:bodyPr/>
        <a:lstStyle/>
        <a:p>
          <a:endParaRPr lang="it-IT"/>
        </a:p>
      </dgm:t>
    </dgm:pt>
    <dgm:pt modelId="{83D4019F-2FFA-4F4E-A324-124DEDDE236E}">
      <dgm:prSet phldrT="[Testo]"/>
      <dgm:spPr/>
      <dgm:t>
        <a:bodyPr/>
        <a:lstStyle/>
        <a:p>
          <a:r>
            <a:rPr lang="it-IT" dirty="0"/>
            <a:t>e) </a:t>
          </a:r>
          <a:r>
            <a:rPr lang="fr-FR" dirty="0"/>
            <a:t>Tous les acteurs de a),b),c),d)</a:t>
          </a:r>
          <a:endParaRPr lang="it-IT" dirty="0"/>
        </a:p>
      </dgm:t>
    </dgm:pt>
    <dgm:pt modelId="{8323B200-256A-4CE8-84EB-4E2D41990FCB}" type="parTrans" cxnId="{538DE44B-9E9F-4AFD-9A16-79275A2992A0}">
      <dgm:prSet/>
      <dgm:spPr/>
      <dgm:t>
        <a:bodyPr/>
        <a:lstStyle/>
        <a:p>
          <a:endParaRPr lang="it-IT"/>
        </a:p>
      </dgm:t>
    </dgm:pt>
    <dgm:pt modelId="{BA9F62B1-734D-4267-8427-EDD262C291DF}" type="sibTrans" cxnId="{538DE44B-9E9F-4AFD-9A16-79275A2992A0}">
      <dgm:prSet/>
      <dgm:spPr/>
      <dgm:t>
        <a:bodyPr/>
        <a:lstStyle/>
        <a:p>
          <a:endParaRPr lang="it-IT"/>
        </a:p>
      </dgm:t>
    </dgm:pt>
    <dgm:pt modelId="{F4FAF315-95E3-40CB-9F35-D3C433176C25}" type="pres">
      <dgm:prSet presAssocID="{275B14E0-1466-4C89-BB71-4FB134F91E96}" presName="diagram" presStyleCnt="0">
        <dgm:presLayoutVars>
          <dgm:dir/>
          <dgm:resizeHandles val="exact"/>
        </dgm:presLayoutVars>
      </dgm:prSet>
      <dgm:spPr/>
    </dgm:pt>
    <dgm:pt modelId="{B55F8E24-F2BD-4AE9-9881-A1BBD31E1442}" type="pres">
      <dgm:prSet presAssocID="{D6D591C9-8756-44B7-BB18-4973881B4C4F}" presName="node" presStyleLbl="node1" presStyleIdx="0" presStyleCnt="5">
        <dgm:presLayoutVars>
          <dgm:bulletEnabled val="1"/>
        </dgm:presLayoutVars>
      </dgm:prSet>
      <dgm:spPr/>
    </dgm:pt>
    <dgm:pt modelId="{D62435E5-A3D7-4617-A922-18B79B9C6B9A}" type="pres">
      <dgm:prSet presAssocID="{9D0B3027-D088-4E52-A7CE-256F529956D1}" presName="sibTrans" presStyleCnt="0"/>
      <dgm:spPr/>
    </dgm:pt>
    <dgm:pt modelId="{425C9514-EF38-45CA-885D-BBF3B251BA76}" type="pres">
      <dgm:prSet presAssocID="{FB4B5E6B-A269-431D-972E-A3FEF0156E01}" presName="node" presStyleLbl="node1" presStyleIdx="1" presStyleCnt="5">
        <dgm:presLayoutVars>
          <dgm:bulletEnabled val="1"/>
        </dgm:presLayoutVars>
      </dgm:prSet>
      <dgm:spPr/>
    </dgm:pt>
    <dgm:pt modelId="{35B8F4D8-11D2-45AF-828E-4E219165E0CF}" type="pres">
      <dgm:prSet presAssocID="{65AF5C94-B3B7-470D-813D-6E9773A74723}" presName="sibTrans" presStyleCnt="0"/>
      <dgm:spPr/>
    </dgm:pt>
    <dgm:pt modelId="{7BA0E737-1A4F-4EF3-85F1-E2E508767A60}" type="pres">
      <dgm:prSet presAssocID="{706AE33A-83FB-4959-B9CF-3D224909E6FC}" presName="node" presStyleLbl="node1" presStyleIdx="2" presStyleCnt="5">
        <dgm:presLayoutVars>
          <dgm:bulletEnabled val="1"/>
        </dgm:presLayoutVars>
      </dgm:prSet>
      <dgm:spPr/>
    </dgm:pt>
    <dgm:pt modelId="{80E194A3-7D81-4FA5-B53E-4504855AB589}" type="pres">
      <dgm:prSet presAssocID="{818C5559-F287-4CAB-A1D8-40A688114587}" presName="sibTrans" presStyleCnt="0"/>
      <dgm:spPr/>
    </dgm:pt>
    <dgm:pt modelId="{1D83A10B-39DC-4665-A6CA-2531DEBCE49B}" type="pres">
      <dgm:prSet presAssocID="{27D8801E-772E-4F41-8234-3C2EB566FABA}" presName="node" presStyleLbl="node1" presStyleIdx="3" presStyleCnt="5">
        <dgm:presLayoutVars>
          <dgm:bulletEnabled val="1"/>
        </dgm:presLayoutVars>
      </dgm:prSet>
      <dgm:spPr/>
    </dgm:pt>
    <dgm:pt modelId="{9F73633B-A8E3-44BD-A89E-EA8C0057275C}" type="pres">
      <dgm:prSet presAssocID="{D34BB615-40B4-461C-94D9-270599ED9590}" presName="sibTrans" presStyleCnt="0"/>
      <dgm:spPr/>
    </dgm:pt>
    <dgm:pt modelId="{A72032D5-0B75-4540-B1CB-119C0E3E2A11}" type="pres">
      <dgm:prSet presAssocID="{83D4019F-2FFA-4F4E-A324-124DEDDE236E}" presName="node" presStyleLbl="node1" presStyleIdx="4" presStyleCnt="5">
        <dgm:presLayoutVars>
          <dgm:bulletEnabled val="1"/>
        </dgm:presLayoutVars>
      </dgm:prSet>
      <dgm:spPr/>
    </dgm:pt>
  </dgm:ptLst>
  <dgm:cxnLst>
    <dgm:cxn modelId="{E318F507-9812-402D-A549-EC73C2FD308E}" type="presOf" srcId="{D6D591C9-8756-44B7-BB18-4973881B4C4F}" destId="{B55F8E24-F2BD-4AE9-9881-A1BBD31E1442}" srcOrd="0" destOrd="0" presId="urn:microsoft.com/office/officeart/2005/8/layout/default"/>
    <dgm:cxn modelId="{5BB8051F-2764-44E2-8FE3-7C2ACA9449F4}" type="presOf" srcId="{706AE33A-83FB-4959-B9CF-3D224909E6FC}" destId="{7BA0E737-1A4F-4EF3-85F1-E2E508767A60}" srcOrd="0" destOrd="0" presId="urn:microsoft.com/office/officeart/2005/8/layout/default"/>
    <dgm:cxn modelId="{538DE44B-9E9F-4AFD-9A16-79275A2992A0}" srcId="{275B14E0-1466-4C89-BB71-4FB134F91E96}" destId="{83D4019F-2FFA-4F4E-A324-124DEDDE236E}" srcOrd="4" destOrd="0" parTransId="{8323B200-256A-4CE8-84EB-4E2D41990FCB}" sibTransId="{BA9F62B1-734D-4267-8427-EDD262C291DF}"/>
    <dgm:cxn modelId="{2749597B-666C-47D4-92FF-B7868B93AA02}" srcId="{275B14E0-1466-4C89-BB71-4FB134F91E96}" destId="{27D8801E-772E-4F41-8234-3C2EB566FABA}" srcOrd="3" destOrd="0" parTransId="{8401DA2E-3B44-49B0-AEF5-2B6F380EEF8D}" sibTransId="{D34BB615-40B4-461C-94D9-270599ED9590}"/>
    <dgm:cxn modelId="{4F81AB82-C64E-45E9-B995-CAF3799EF2E2}" srcId="{275B14E0-1466-4C89-BB71-4FB134F91E96}" destId="{D6D591C9-8756-44B7-BB18-4973881B4C4F}" srcOrd="0" destOrd="0" parTransId="{72EAACE9-734E-47B1-8EB6-04B3D739AA08}" sibTransId="{9D0B3027-D088-4E52-A7CE-256F529956D1}"/>
    <dgm:cxn modelId="{D051C588-23AC-4365-9338-63BBF93191DF}" type="presOf" srcId="{275B14E0-1466-4C89-BB71-4FB134F91E96}" destId="{F4FAF315-95E3-40CB-9F35-D3C433176C25}" srcOrd="0" destOrd="0" presId="urn:microsoft.com/office/officeart/2005/8/layout/default"/>
    <dgm:cxn modelId="{74290BCA-DD6E-4C9D-AF5F-5A01B2D42867}" srcId="{275B14E0-1466-4C89-BB71-4FB134F91E96}" destId="{706AE33A-83FB-4959-B9CF-3D224909E6FC}" srcOrd="2" destOrd="0" parTransId="{2B6D5E08-6725-484A-8BE3-620CC1A9C30D}" sibTransId="{818C5559-F287-4CAB-A1D8-40A688114587}"/>
    <dgm:cxn modelId="{B2EAC3CE-A5CB-472D-88C4-A7E431D15C83}" type="presOf" srcId="{27D8801E-772E-4F41-8234-3C2EB566FABA}" destId="{1D83A10B-39DC-4665-A6CA-2531DEBCE49B}" srcOrd="0" destOrd="0" presId="urn:microsoft.com/office/officeart/2005/8/layout/default"/>
    <dgm:cxn modelId="{923870D4-FA24-495D-8161-51217CAC3396}" srcId="{275B14E0-1466-4C89-BB71-4FB134F91E96}" destId="{FB4B5E6B-A269-431D-972E-A3FEF0156E01}" srcOrd="1" destOrd="0" parTransId="{564EC880-E953-46DE-81C1-EAF6722982DA}" sibTransId="{65AF5C94-B3B7-470D-813D-6E9773A74723}"/>
    <dgm:cxn modelId="{AF846FD8-62CC-44ED-B787-92CC50888CEB}" type="presOf" srcId="{FB4B5E6B-A269-431D-972E-A3FEF0156E01}" destId="{425C9514-EF38-45CA-885D-BBF3B251BA76}" srcOrd="0" destOrd="0" presId="urn:microsoft.com/office/officeart/2005/8/layout/default"/>
    <dgm:cxn modelId="{837C74F5-A989-4E15-9C2D-CBA8D730F5F7}" type="presOf" srcId="{83D4019F-2FFA-4F4E-A324-124DEDDE236E}" destId="{A72032D5-0B75-4540-B1CB-119C0E3E2A11}" srcOrd="0" destOrd="0" presId="urn:microsoft.com/office/officeart/2005/8/layout/default"/>
    <dgm:cxn modelId="{619D5144-8441-449D-BFC5-E466AF86B112}" type="presParOf" srcId="{F4FAF315-95E3-40CB-9F35-D3C433176C25}" destId="{B55F8E24-F2BD-4AE9-9881-A1BBD31E1442}" srcOrd="0" destOrd="0" presId="urn:microsoft.com/office/officeart/2005/8/layout/default"/>
    <dgm:cxn modelId="{4D25B2F3-2F3B-46BD-98DA-6EB692777715}" type="presParOf" srcId="{F4FAF315-95E3-40CB-9F35-D3C433176C25}" destId="{D62435E5-A3D7-4617-A922-18B79B9C6B9A}" srcOrd="1" destOrd="0" presId="urn:microsoft.com/office/officeart/2005/8/layout/default"/>
    <dgm:cxn modelId="{AB5F08F8-2AC4-45C9-8730-938FFB491741}" type="presParOf" srcId="{F4FAF315-95E3-40CB-9F35-D3C433176C25}" destId="{425C9514-EF38-45CA-885D-BBF3B251BA76}" srcOrd="2" destOrd="0" presId="urn:microsoft.com/office/officeart/2005/8/layout/default"/>
    <dgm:cxn modelId="{1777828B-30F8-4CF4-B154-46AB4EFF9596}" type="presParOf" srcId="{F4FAF315-95E3-40CB-9F35-D3C433176C25}" destId="{35B8F4D8-11D2-45AF-828E-4E219165E0CF}" srcOrd="3" destOrd="0" presId="urn:microsoft.com/office/officeart/2005/8/layout/default"/>
    <dgm:cxn modelId="{8F9592A2-F257-452E-89F5-630FF2198B66}" type="presParOf" srcId="{F4FAF315-95E3-40CB-9F35-D3C433176C25}" destId="{7BA0E737-1A4F-4EF3-85F1-E2E508767A60}" srcOrd="4" destOrd="0" presId="urn:microsoft.com/office/officeart/2005/8/layout/default"/>
    <dgm:cxn modelId="{D69DEB5E-6237-4F04-87DC-D6442B8AC37E}" type="presParOf" srcId="{F4FAF315-95E3-40CB-9F35-D3C433176C25}" destId="{80E194A3-7D81-4FA5-B53E-4504855AB589}" srcOrd="5" destOrd="0" presId="urn:microsoft.com/office/officeart/2005/8/layout/default"/>
    <dgm:cxn modelId="{EE7E4C59-CE05-4524-94D2-289C734BA975}" type="presParOf" srcId="{F4FAF315-95E3-40CB-9F35-D3C433176C25}" destId="{1D83A10B-39DC-4665-A6CA-2531DEBCE49B}" srcOrd="6" destOrd="0" presId="urn:microsoft.com/office/officeart/2005/8/layout/default"/>
    <dgm:cxn modelId="{32AA61FA-F7C0-4589-9576-3DC6FACD8709}" type="presParOf" srcId="{F4FAF315-95E3-40CB-9F35-D3C433176C25}" destId="{9F73633B-A8E3-44BD-A89E-EA8C0057275C}" srcOrd="7" destOrd="0" presId="urn:microsoft.com/office/officeart/2005/8/layout/default"/>
    <dgm:cxn modelId="{2BBA2222-3787-4B98-9ABA-DD01574DE628}" type="presParOf" srcId="{F4FAF315-95E3-40CB-9F35-D3C433176C25}" destId="{A72032D5-0B75-4540-B1CB-119C0E3E2A11}"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75B14E0-1466-4C89-BB71-4FB134F91E96}"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it-IT"/>
        </a:p>
      </dgm:t>
    </dgm:pt>
    <dgm:pt modelId="{D6D591C9-8756-44B7-BB18-4973881B4C4F}">
      <dgm:prSet phldrT="[Testo]"/>
      <dgm:spPr/>
      <dgm:t>
        <a:bodyPr/>
        <a:lstStyle/>
        <a:p>
          <a:r>
            <a:rPr lang="it-IT" dirty="0"/>
            <a:t>a) Propriétaires de cargaisons</a:t>
          </a:r>
        </a:p>
      </dgm:t>
    </dgm:pt>
    <dgm:pt modelId="{72EAACE9-734E-47B1-8EB6-04B3D739AA08}" type="parTrans" cxnId="{4F81AB82-C64E-45E9-B995-CAF3799EF2E2}">
      <dgm:prSet/>
      <dgm:spPr/>
      <dgm:t>
        <a:bodyPr/>
        <a:lstStyle/>
        <a:p>
          <a:endParaRPr lang="it-IT"/>
        </a:p>
      </dgm:t>
    </dgm:pt>
    <dgm:pt modelId="{9D0B3027-D088-4E52-A7CE-256F529956D1}" type="sibTrans" cxnId="{4F81AB82-C64E-45E9-B995-CAF3799EF2E2}">
      <dgm:prSet/>
      <dgm:spPr/>
      <dgm:t>
        <a:bodyPr/>
        <a:lstStyle/>
        <a:p>
          <a:endParaRPr lang="it-IT"/>
        </a:p>
      </dgm:t>
    </dgm:pt>
    <dgm:pt modelId="{FB4B5E6B-A269-431D-972E-A3FEF0156E01}">
      <dgm:prSet phldrT="[Testo]"/>
      <dgm:spPr/>
      <dgm:t>
        <a:bodyPr/>
        <a:lstStyle/>
        <a:p>
          <a:r>
            <a:rPr lang="it-IT" dirty="0"/>
            <a:t>b) Résidents</a:t>
          </a:r>
        </a:p>
      </dgm:t>
    </dgm:pt>
    <dgm:pt modelId="{564EC880-E953-46DE-81C1-EAF6722982DA}" type="parTrans" cxnId="{923870D4-FA24-495D-8161-51217CAC3396}">
      <dgm:prSet/>
      <dgm:spPr/>
      <dgm:t>
        <a:bodyPr/>
        <a:lstStyle/>
        <a:p>
          <a:endParaRPr lang="it-IT"/>
        </a:p>
      </dgm:t>
    </dgm:pt>
    <dgm:pt modelId="{65AF5C94-B3B7-470D-813D-6E9773A74723}" type="sibTrans" cxnId="{923870D4-FA24-495D-8161-51217CAC3396}">
      <dgm:prSet/>
      <dgm:spPr/>
      <dgm:t>
        <a:bodyPr/>
        <a:lstStyle/>
        <a:p>
          <a:endParaRPr lang="it-IT"/>
        </a:p>
      </dgm:t>
    </dgm:pt>
    <dgm:pt modelId="{706AE33A-83FB-4959-B9CF-3D224909E6FC}">
      <dgm:prSet phldrT="[Testo]"/>
      <dgm:spPr/>
      <dgm:t>
        <a:bodyPr/>
        <a:lstStyle/>
        <a:p>
          <a:r>
            <a:rPr lang="it-IT" dirty="0"/>
            <a:t>c) Autorités municipales</a:t>
          </a:r>
        </a:p>
      </dgm:t>
    </dgm:pt>
    <dgm:pt modelId="{2B6D5E08-6725-484A-8BE3-620CC1A9C30D}" type="parTrans" cxnId="{74290BCA-DD6E-4C9D-AF5F-5A01B2D42867}">
      <dgm:prSet/>
      <dgm:spPr/>
      <dgm:t>
        <a:bodyPr/>
        <a:lstStyle/>
        <a:p>
          <a:endParaRPr lang="it-IT"/>
        </a:p>
      </dgm:t>
    </dgm:pt>
    <dgm:pt modelId="{818C5559-F287-4CAB-A1D8-40A688114587}" type="sibTrans" cxnId="{74290BCA-DD6E-4C9D-AF5F-5A01B2D42867}">
      <dgm:prSet/>
      <dgm:spPr/>
      <dgm:t>
        <a:bodyPr/>
        <a:lstStyle/>
        <a:p>
          <a:endParaRPr lang="it-IT"/>
        </a:p>
      </dgm:t>
    </dgm:pt>
    <dgm:pt modelId="{27D8801E-772E-4F41-8234-3C2EB566FABA}">
      <dgm:prSet phldrT="[Testo]"/>
      <dgm:spPr/>
      <dgm:t>
        <a:bodyPr/>
        <a:lstStyle/>
        <a:p>
          <a:r>
            <a:rPr lang="it-IT" dirty="0"/>
            <a:t>d) Entreprises de logistique</a:t>
          </a:r>
        </a:p>
      </dgm:t>
    </dgm:pt>
    <dgm:pt modelId="{8401DA2E-3B44-49B0-AEF5-2B6F380EEF8D}" type="parTrans" cxnId="{2749597B-666C-47D4-92FF-B7868B93AA02}">
      <dgm:prSet/>
      <dgm:spPr/>
      <dgm:t>
        <a:bodyPr/>
        <a:lstStyle/>
        <a:p>
          <a:endParaRPr lang="it-IT"/>
        </a:p>
      </dgm:t>
    </dgm:pt>
    <dgm:pt modelId="{D34BB615-40B4-461C-94D9-270599ED9590}" type="sibTrans" cxnId="{2749597B-666C-47D4-92FF-B7868B93AA02}">
      <dgm:prSet/>
      <dgm:spPr/>
      <dgm:t>
        <a:bodyPr/>
        <a:lstStyle/>
        <a:p>
          <a:endParaRPr lang="it-IT"/>
        </a:p>
      </dgm:t>
    </dgm:pt>
    <dgm:pt modelId="{83D4019F-2FFA-4F4E-A324-124DEDDE236E}">
      <dgm:prSet phldrT="[Testo]"/>
      <dgm:spPr>
        <a:solidFill>
          <a:srgbClr val="18C320"/>
        </a:solidFill>
      </dgm:spPr>
      <dgm:t>
        <a:bodyPr/>
        <a:lstStyle/>
        <a:p>
          <a:r>
            <a:rPr lang="it-IT" dirty="0"/>
            <a:t>e) </a:t>
          </a:r>
          <a:r>
            <a:rPr lang="fr-FR" dirty="0"/>
            <a:t>Tous les acteurs de a),b),c),d)</a:t>
          </a:r>
          <a:endParaRPr lang="it-IT" dirty="0"/>
        </a:p>
      </dgm:t>
    </dgm:pt>
    <dgm:pt modelId="{8323B200-256A-4CE8-84EB-4E2D41990FCB}" type="parTrans" cxnId="{538DE44B-9E9F-4AFD-9A16-79275A2992A0}">
      <dgm:prSet/>
      <dgm:spPr/>
      <dgm:t>
        <a:bodyPr/>
        <a:lstStyle/>
        <a:p>
          <a:endParaRPr lang="it-IT"/>
        </a:p>
      </dgm:t>
    </dgm:pt>
    <dgm:pt modelId="{BA9F62B1-734D-4267-8427-EDD262C291DF}" type="sibTrans" cxnId="{538DE44B-9E9F-4AFD-9A16-79275A2992A0}">
      <dgm:prSet/>
      <dgm:spPr/>
      <dgm:t>
        <a:bodyPr/>
        <a:lstStyle/>
        <a:p>
          <a:endParaRPr lang="it-IT"/>
        </a:p>
      </dgm:t>
    </dgm:pt>
    <dgm:pt modelId="{F4FAF315-95E3-40CB-9F35-D3C433176C25}" type="pres">
      <dgm:prSet presAssocID="{275B14E0-1466-4C89-BB71-4FB134F91E96}" presName="diagram" presStyleCnt="0">
        <dgm:presLayoutVars>
          <dgm:dir/>
          <dgm:resizeHandles val="exact"/>
        </dgm:presLayoutVars>
      </dgm:prSet>
      <dgm:spPr/>
    </dgm:pt>
    <dgm:pt modelId="{B55F8E24-F2BD-4AE9-9881-A1BBD31E1442}" type="pres">
      <dgm:prSet presAssocID="{D6D591C9-8756-44B7-BB18-4973881B4C4F}" presName="node" presStyleLbl="node1" presStyleIdx="0" presStyleCnt="5">
        <dgm:presLayoutVars>
          <dgm:bulletEnabled val="1"/>
        </dgm:presLayoutVars>
      </dgm:prSet>
      <dgm:spPr/>
    </dgm:pt>
    <dgm:pt modelId="{D62435E5-A3D7-4617-A922-18B79B9C6B9A}" type="pres">
      <dgm:prSet presAssocID="{9D0B3027-D088-4E52-A7CE-256F529956D1}" presName="sibTrans" presStyleCnt="0"/>
      <dgm:spPr/>
    </dgm:pt>
    <dgm:pt modelId="{425C9514-EF38-45CA-885D-BBF3B251BA76}" type="pres">
      <dgm:prSet presAssocID="{FB4B5E6B-A269-431D-972E-A3FEF0156E01}" presName="node" presStyleLbl="node1" presStyleIdx="1" presStyleCnt="5">
        <dgm:presLayoutVars>
          <dgm:bulletEnabled val="1"/>
        </dgm:presLayoutVars>
      </dgm:prSet>
      <dgm:spPr/>
    </dgm:pt>
    <dgm:pt modelId="{35B8F4D8-11D2-45AF-828E-4E219165E0CF}" type="pres">
      <dgm:prSet presAssocID="{65AF5C94-B3B7-470D-813D-6E9773A74723}" presName="sibTrans" presStyleCnt="0"/>
      <dgm:spPr/>
    </dgm:pt>
    <dgm:pt modelId="{7BA0E737-1A4F-4EF3-85F1-E2E508767A60}" type="pres">
      <dgm:prSet presAssocID="{706AE33A-83FB-4959-B9CF-3D224909E6FC}" presName="node" presStyleLbl="node1" presStyleIdx="2" presStyleCnt="5">
        <dgm:presLayoutVars>
          <dgm:bulletEnabled val="1"/>
        </dgm:presLayoutVars>
      </dgm:prSet>
      <dgm:spPr/>
    </dgm:pt>
    <dgm:pt modelId="{80E194A3-7D81-4FA5-B53E-4504855AB589}" type="pres">
      <dgm:prSet presAssocID="{818C5559-F287-4CAB-A1D8-40A688114587}" presName="sibTrans" presStyleCnt="0"/>
      <dgm:spPr/>
    </dgm:pt>
    <dgm:pt modelId="{1D83A10B-39DC-4665-A6CA-2531DEBCE49B}" type="pres">
      <dgm:prSet presAssocID="{27D8801E-772E-4F41-8234-3C2EB566FABA}" presName="node" presStyleLbl="node1" presStyleIdx="3" presStyleCnt="5">
        <dgm:presLayoutVars>
          <dgm:bulletEnabled val="1"/>
        </dgm:presLayoutVars>
      </dgm:prSet>
      <dgm:spPr/>
    </dgm:pt>
    <dgm:pt modelId="{9F73633B-A8E3-44BD-A89E-EA8C0057275C}" type="pres">
      <dgm:prSet presAssocID="{D34BB615-40B4-461C-94D9-270599ED9590}" presName="sibTrans" presStyleCnt="0"/>
      <dgm:spPr/>
    </dgm:pt>
    <dgm:pt modelId="{A72032D5-0B75-4540-B1CB-119C0E3E2A11}" type="pres">
      <dgm:prSet presAssocID="{83D4019F-2FFA-4F4E-A324-124DEDDE236E}" presName="node" presStyleLbl="node1" presStyleIdx="4" presStyleCnt="5">
        <dgm:presLayoutVars>
          <dgm:bulletEnabled val="1"/>
        </dgm:presLayoutVars>
      </dgm:prSet>
      <dgm:spPr/>
    </dgm:pt>
  </dgm:ptLst>
  <dgm:cxnLst>
    <dgm:cxn modelId="{E318F507-9812-402D-A549-EC73C2FD308E}" type="presOf" srcId="{D6D591C9-8756-44B7-BB18-4973881B4C4F}" destId="{B55F8E24-F2BD-4AE9-9881-A1BBD31E1442}" srcOrd="0" destOrd="0" presId="urn:microsoft.com/office/officeart/2005/8/layout/default"/>
    <dgm:cxn modelId="{5BB8051F-2764-44E2-8FE3-7C2ACA9449F4}" type="presOf" srcId="{706AE33A-83FB-4959-B9CF-3D224909E6FC}" destId="{7BA0E737-1A4F-4EF3-85F1-E2E508767A60}" srcOrd="0" destOrd="0" presId="urn:microsoft.com/office/officeart/2005/8/layout/default"/>
    <dgm:cxn modelId="{538DE44B-9E9F-4AFD-9A16-79275A2992A0}" srcId="{275B14E0-1466-4C89-BB71-4FB134F91E96}" destId="{83D4019F-2FFA-4F4E-A324-124DEDDE236E}" srcOrd="4" destOrd="0" parTransId="{8323B200-256A-4CE8-84EB-4E2D41990FCB}" sibTransId="{BA9F62B1-734D-4267-8427-EDD262C291DF}"/>
    <dgm:cxn modelId="{2749597B-666C-47D4-92FF-B7868B93AA02}" srcId="{275B14E0-1466-4C89-BB71-4FB134F91E96}" destId="{27D8801E-772E-4F41-8234-3C2EB566FABA}" srcOrd="3" destOrd="0" parTransId="{8401DA2E-3B44-49B0-AEF5-2B6F380EEF8D}" sibTransId="{D34BB615-40B4-461C-94D9-270599ED9590}"/>
    <dgm:cxn modelId="{4F81AB82-C64E-45E9-B995-CAF3799EF2E2}" srcId="{275B14E0-1466-4C89-BB71-4FB134F91E96}" destId="{D6D591C9-8756-44B7-BB18-4973881B4C4F}" srcOrd="0" destOrd="0" parTransId="{72EAACE9-734E-47B1-8EB6-04B3D739AA08}" sibTransId="{9D0B3027-D088-4E52-A7CE-256F529956D1}"/>
    <dgm:cxn modelId="{D051C588-23AC-4365-9338-63BBF93191DF}" type="presOf" srcId="{275B14E0-1466-4C89-BB71-4FB134F91E96}" destId="{F4FAF315-95E3-40CB-9F35-D3C433176C25}" srcOrd="0" destOrd="0" presId="urn:microsoft.com/office/officeart/2005/8/layout/default"/>
    <dgm:cxn modelId="{74290BCA-DD6E-4C9D-AF5F-5A01B2D42867}" srcId="{275B14E0-1466-4C89-BB71-4FB134F91E96}" destId="{706AE33A-83FB-4959-B9CF-3D224909E6FC}" srcOrd="2" destOrd="0" parTransId="{2B6D5E08-6725-484A-8BE3-620CC1A9C30D}" sibTransId="{818C5559-F287-4CAB-A1D8-40A688114587}"/>
    <dgm:cxn modelId="{B2EAC3CE-A5CB-472D-88C4-A7E431D15C83}" type="presOf" srcId="{27D8801E-772E-4F41-8234-3C2EB566FABA}" destId="{1D83A10B-39DC-4665-A6CA-2531DEBCE49B}" srcOrd="0" destOrd="0" presId="urn:microsoft.com/office/officeart/2005/8/layout/default"/>
    <dgm:cxn modelId="{923870D4-FA24-495D-8161-51217CAC3396}" srcId="{275B14E0-1466-4C89-BB71-4FB134F91E96}" destId="{FB4B5E6B-A269-431D-972E-A3FEF0156E01}" srcOrd="1" destOrd="0" parTransId="{564EC880-E953-46DE-81C1-EAF6722982DA}" sibTransId="{65AF5C94-B3B7-470D-813D-6E9773A74723}"/>
    <dgm:cxn modelId="{AF846FD8-62CC-44ED-B787-92CC50888CEB}" type="presOf" srcId="{FB4B5E6B-A269-431D-972E-A3FEF0156E01}" destId="{425C9514-EF38-45CA-885D-BBF3B251BA76}" srcOrd="0" destOrd="0" presId="urn:microsoft.com/office/officeart/2005/8/layout/default"/>
    <dgm:cxn modelId="{837C74F5-A989-4E15-9C2D-CBA8D730F5F7}" type="presOf" srcId="{83D4019F-2FFA-4F4E-A324-124DEDDE236E}" destId="{A72032D5-0B75-4540-B1CB-119C0E3E2A11}" srcOrd="0" destOrd="0" presId="urn:microsoft.com/office/officeart/2005/8/layout/default"/>
    <dgm:cxn modelId="{619D5144-8441-449D-BFC5-E466AF86B112}" type="presParOf" srcId="{F4FAF315-95E3-40CB-9F35-D3C433176C25}" destId="{B55F8E24-F2BD-4AE9-9881-A1BBD31E1442}" srcOrd="0" destOrd="0" presId="urn:microsoft.com/office/officeart/2005/8/layout/default"/>
    <dgm:cxn modelId="{4D25B2F3-2F3B-46BD-98DA-6EB692777715}" type="presParOf" srcId="{F4FAF315-95E3-40CB-9F35-D3C433176C25}" destId="{D62435E5-A3D7-4617-A922-18B79B9C6B9A}" srcOrd="1" destOrd="0" presId="urn:microsoft.com/office/officeart/2005/8/layout/default"/>
    <dgm:cxn modelId="{AB5F08F8-2AC4-45C9-8730-938FFB491741}" type="presParOf" srcId="{F4FAF315-95E3-40CB-9F35-D3C433176C25}" destId="{425C9514-EF38-45CA-885D-BBF3B251BA76}" srcOrd="2" destOrd="0" presId="urn:microsoft.com/office/officeart/2005/8/layout/default"/>
    <dgm:cxn modelId="{1777828B-30F8-4CF4-B154-46AB4EFF9596}" type="presParOf" srcId="{F4FAF315-95E3-40CB-9F35-D3C433176C25}" destId="{35B8F4D8-11D2-45AF-828E-4E219165E0CF}" srcOrd="3" destOrd="0" presId="urn:microsoft.com/office/officeart/2005/8/layout/default"/>
    <dgm:cxn modelId="{8F9592A2-F257-452E-89F5-630FF2198B66}" type="presParOf" srcId="{F4FAF315-95E3-40CB-9F35-D3C433176C25}" destId="{7BA0E737-1A4F-4EF3-85F1-E2E508767A60}" srcOrd="4" destOrd="0" presId="urn:microsoft.com/office/officeart/2005/8/layout/default"/>
    <dgm:cxn modelId="{D69DEB5E-6237-4F04-87DC-D6442B8AC37E}" type="presParOf" srcId="{F4FAF315-95E3-40CB-9F35-D3C433176C25}" destId="{80E194A3-7D81-4FA5-B53E-4504855AB589}" srcOrd="5" destOrd="0" presId="urn:microsoft.com/office/officeart/2005/8/layout/default"/>
    <dgm:cxn modelId="{EE7E4C59-CE05-4524-94D2-289C734BA975}" type="presParOf" srcId="{F4FAF315-95E3-40CB-9F35-D3C433176C25}" destId="{1D83A10B-39DC-4665-A6CA-2531DEBCE49B}" srcOrd="6" destOrd="0" presId="urn:microsoft.com/office/officeart/2005/8/layout/default"/>
    <dgm:cxn modelId="{32AA61FA-F7C0-4589-9576-3DC6FACD8709}" type="presParOf" srcId="{F4FAF315-95E3-40CB-9F35-D3C433176C25}" destId="{9F73633B-A8E3-44BD-A89E-EA8C0057275C}" srcOrd="7" destOrd="0" presId="urn:microsoft.com/office/officeart/2005/8/layout/default"/>
    <dgm:cxn modelId="{2BBA2222-3787-4B98-9ABA-DD01574DE628}" type="presParOf" srcId="{F4FAF315-95E3-40CB-9F35-D3C433176C25}" destId="{A72032D5-0B75-4540-B1CB-119C0E3E2A11}"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75B14E0-1466-4C89-BB71-4FB134F91E96}"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it-IT"/>
        </a:p>
      </dgm:t>
    </dgm:pt>
    <dgm:pt modelId="{D6D591C9-8756-44B7-BB18-4973881B4C4F}">
      <dgm:prSet phldrT="[Testo]"/>
      <dgm:spPr/>
      <dgm:t>
        <a:bodyPr/>
        <a:lstStyle/>
        <a:p>
          <a:r>
            <a:rPr lang="it-IT" dirty="0"/>
            <a:t>a) Vrai</a:t>
          </a:r>
        </a:p>
      </dgm:t>
    </dgm:pt>
    <dgm:pt modelId="{72EAACE9-734E-47B1-8EB6-04B3D739AA08}" type="parTrans" cxnId="{4F81AB82-C64E-45E9-B995-CAF3799EF2E2}">
      <dgm:prSet/>
      <dgm:spPr/>
      <dgm:t>
        <a:bodyPr/>
        <a:lstStyle/>
        <a:p>
          <a:endParaRPr lang="it-IT"/>
        </a:p>
      </dgm:t>
    </dgm:pt>
    <dgm:pt modelId="{9D0B3027-D088-4E52-A7CE-256F529956D1}" type="sibTrans" cxnId="{4F81AB82-C64E-45E9-B995-CAF3799EF2E2}">
      <dgm:prSet/>
      <dgm:spPr/>
      <dgm:t>
        <a:bodyPr/>
        <a:lstStyle/>
        <a:p>
          <a:endParaRPr lang="it-IT"/>
        </a:p>
      </dgm:t>
    </dgm:pt>
    <dgm:pt modelId="{FB4B5E6B-A269-431D-972E-A3FEF0156E01}">
      <dgm:prSet phldrT="[Testo]"/>
      <dgm:spPr/>
      <dgm:t>
        <a:bodyPr/>
        <a:lstStyle/>
        <a:p>
          <a:r>
            <a:rPr lang="it-IT" dirty="0"/>
            <a:t>b) Faux</a:t>
          </a:r>
        </a:p>
      </dgm:t>
    </dgm:pt>
    <dgm:pt modelId="{564EC880-E953-46DE-81C1-EAF6722982DA}" type="parTrans" cxnId="{923870D4-FA24-495D-8161-51217CAC3396}">
      <dgm:prSet/>
      <dgm:spPr/>
      <dgm:t>
        <a:bodyPr/>
        <a:lstStyle/>
        <a:p>
          <a:endParaRPr lang="it-IT"/>
        </a:p>
      </dgm:t>
    </dgm:pt>
    <dgm:pt modelId="{65AF5C94-B3B7-470D-813D-6E9773A74723}" type="sibTrans" cxnId="{923870D4-FA24-495D-8161-51217CAC3396}">
      <dgm:prSet/>
      <dgm:spPr/>
      <dgm:t>
        <a:bodyPr/>
        <a:lstStyle/>
        <a:p>
          <a:endParaRPr lang="it-IT"/>
        </a:p>
      </dgm:t>
    </dgm:pt>
    <dgm:pt modelId="{F4FAF315-95E3-40CB-9F35-D3C433176C25}" type="pres">
      <dgm:prSet presAssocID="{275B14E0-1466-4C89-BB71-4FB134F91E96}" presName="diagram" presStyleCnt="0">
        <dgm:presLayoutVars>
          <dgm:dir/>
          <dgm:resizeHandles val="exact"/>
        </dgm:presLayoutVars>
      </dgm:prSet>
      <dgm:spPr/>
    </dgm:pt>
    <dgm:pt modelId="{B55F8E24-F2BD-4AE9-9881-A1BBD31E1442}" type="pres">
      <dgm:prSet presAssocID="{D6D591C9-8756-44B7-BB18-4973881B4C4F}" presName="node" presStyleLbl="node1" presStyleIdx="0" presStyleCnt="2">
        <dgm:presLayoutVars>
          <dgm:bulletEnabled val="1"/>
        </dgm:presLayoutVars>
      </dgm:prSet>
      <dgm:spPr/>
    </dgm:pt>
    <dgm:pt modelId="{D62435E5-A3D7-4617-A922-18B79B9C6B9A}" type="pres">
      <dgm:prSet presAssocID="{9D0B3027-D088-4E52-A7CE-256F529956D1}" presName="sibTrans" presStyleCnt="0"/>
      <dgm:spPr/>
    </dgm:pt>
    <dgm:pt modelId="{425C9514-EF38-45CA-885D-BBF3B251BA76}" type="pres">
      <dgm:prSet presAssocID="{FB4B5E6B-A269-431D-972E-A3FEF0156E01}" presName="node" presStyleLbl="node1" presStyleIdx="1" presStyleCnt="2">
        <dgm:presLayoutVars>
          <dgm:bulletEnabled val="1"/>
        </dgm:presLayoutVars>
      </dgm:prSet>
      <dgm:spPr/>
    </dgm:pt>
  </dgm:ptLst>
  <dgm:cxnLst>
    <dgm:cxn modelId="{E318F507-9812-402D-A549-EC73C2FD308E}" type="presOf" srcId="{D6D591C9-8756-44B7-BB18-4973881B4C4F}" destId="{B55F8E24-F2BD-4AE9-9881-A1BBD31E1442}" srcOrd="0" destOrd="0" presId="urn:microsoft.com/office/officeart/2005/8/layout/default"/>
    <dgm:cxn modelId="{4F81AB82-C64E-45E9-B995-CAF3799EF2E2}" srcId="{275B14E0-1466-4C89-BB71-4FB134F91E96}" destId="{D6D591C9-8756-44B7-BB18-4973881B4C4F}" srcOrd="0" destOrd="0" parTransId="{72EAACE9-734E-47B1-8EB6-04B3D739AA08}" sibTransId="{9D0B3027-D088-4E52-A7CE-256F529956D1}"/>
    <dgm:cxn modelId="{D051C588-23AC-4365-9338-63BBF93191DF}" type="presOf" srcId="{275B14E0-1466-4C89-BB71-4FB134F91E96}" destId="{F4FAF315-95E3-40CB-9F35-D3C433176C25}" srcOrd="0" destOrd="0" presId="urn:microsoft.com/office/officeart/2005/8/layout/default"/>
    <dgm:cxn modelId="{923870D4-FA24-495D-8161-51217CAC3396}" srcId="{275B14E0-1466-4C89-BB71-4FB134F91E96}" destId="{FB4B5E6B-A269-431D-972E-A3FEF0156E01}" srcOrd="1" destOrd="0" parTransId="{564EC880-E953-46DE-81C1-EAF6722982DA}" sibTransId="{65AF5C94-B3B7-470D-813D-6E9773A74723}"/>
    <dgm:cxn modelId="{AF846FD8-62CC-44ED-B787-92CC50888CEB}" type="presOf" srcId="{FB4B5E6B-A269-431D-972E-A3FEF0156E01}" destId="{425C9514-EF38-45CA-885D-BBF3B251BA76}" srcOrd="0" destOrd="0" presId="urn:microsoft.com/office/officeart/2005/8/layout/default"/>
    <dgm:cxn modelId="{619D5144-8441-449D-BFC5-E466AF86B112}" type="presParOf" srcId="{F4FAF315-95E3-40CB-9F35-D3C433176C25}" destId="{B55F8E24-F2BD-4AE9-9881-A1BBD31E1442}" srcOrd="0" destOrd="0" presId="urn:microsoft.com/office/officeart/2005/8/layout/default"/>
    <dgm:cxn modelId="{4D25B2F3-2F3B-46BD-98DA-6EB692777715}" type="presParOf" srcId="{F4FAF315-95E3-40CB-9F35-D3C433176C25}" destId="{D62435E5-A3D7-4617-A922-18B79B9C6B9A}" srcOrd="1" destOrd="0" presId="urn:microsoft.com/office/officeart/2005/8/layout/default"/>
    <dgm:cxn modelId="{AB5F08F8-2AC4-45C9-8730-938FFB491741}" type="presParOf" srcId="{F4FAF315-95E3-40CB-9F35-D3C433176C25}" destId="{425C9514-EF38-45CA-885D-BBF3B251BA76}"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75B14E0-1466-4C89-BB71-4FB134F91E96}"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it-IT"/>
        </a:p>
      </dgm:t>
    </dgm:pt>
    <dgm:pt modelId="{D6D591C9-8756-44B7-BB18-4973881B4C4F}">
      <dgm:prSet phldrT="[Testo]"/>
      <dgm:spPr>
        <a:solidFill>
          <a:srgbClr val="18C320"/>
        </a:solidFill>
      </dgm:spPr>
      <dgm:t>
        <a:bodyPr/>
        <a:lstStyle/>
        <a:p>
          <a:r>
            <a:rPr lang="it-IT" dirty="0"/>
            <a:t>a) Vrai</a:t>
          </a:r>
        </a:p>
      </dgm:t>
    </dgm:pt>
    <dgm:pt modelId="{72EAACE9-734E-47B1-8EB6-04B3D739AA08}" type="parTrans" cxnId="{4F81AB82-C64E-45E9-B995-CAF3799EF2E2}">
      <dgm:prSet/>
      <dgm:spPr/>
      <dgm:t>
        <a:bodyPr/>
        <a:lstStyle/>
        <a:p>
          <a:endParaRPr lang="it-IT"/>
        </a:p>
      </dgm:t>
    </dgm:pt>
    <dgm:pt modelId="{9D0B3027-D088-4E52-A7CE-256F529956D1}" type="sibTrans" cxnId="{4F81AB82-C64E-45E9-B995-CAF3799EF2E2}">
      <dgm:prSet/>
      <dgm:spPr/>
      <dgm:t>
        <a:bodyPr/>
        <a:lstStyle/>
        <a:p>
          <a:endParaRPr lang="it-IT"/>
        </a:p>
      </dgm:t>
    </dgm:pt>
    <dgm:pt modelId="{FB4B5E6B-A269-431D-972E-A3FEF0156E01}">
      <dgm:prSet phldrT="[Testo]"/>
      <dgm:spPr/>
      <dgm:t>
        <a:bodyPr/>
        <a:lstStyle/>
        <a:p>
          <a:r>
            <a:rPr lang="it-IT" dirty="0"/>
            <a:t>b) Faux</a:t>
          </a:r>
        </a:p>
      </dgm:t>
    </dgm:pt>
    <dgm:pt modelId="{564EC880-E953-46DE-81C1-EAF6722982DA}" type="parTrans" cxnId="{923870D4-FA24-495D-8161-51217CAC3396}">
      <dgm:prSet/>
      <dgm:spPr/>
      <dgm:t>
        <a:bodyPr/>
        <a:lstStyle/>
        <a:p>
          <a:endParaRPr lang="it-IT"/>
        </a:p>
      </dgm:t>
    </dgm:pt>
    <dgm:pt modelId="{65AF5C94-B3B7-470D-813D-6E9773A74723}" type="sibTrans" cxnId="{923870D4-FA24-495D-8161-51217CAC3396}">
      <dgm:prSet/>
      <dgm:spPr/>
      <dgm:t>
        <a:bodyPr/>
        <a:lstStyle/>
        <a:p>
          <a:endParaRPr lang="it-IT"/>
        </a:p>
      </dgm:t>
    </dgm:pt>
    <dgm:pt modelId="{F4FAF315-95E3-40CB-9F35-D3C433176C25}" type="pres">
      <dgm:prSet presAssocID="{275B14E0-1466-4C89-BB71-4FB134F91E96}" presName="diagram" presStyleCnt="0">
        <dgm:presLayoutVars>
          <dgm:dir/>
          <dgm:resizeHandles val="exact"/>
        </dgm:presLayoutVars>
      </dgm:prSet>
      <dgm:spPr/>
    </dgm:pt>
    <dgm:pt modelId="{B55F8E24-F2BD-4AE9-9881-A1BBD31E1442}" type="pres">
      <dgm:prSet presAssocID="{D6D591C9-8756-44B7-BB18-4973881B4C4F}" presName="node" presStyleLbl="node1" presStyleIdx="0" presStyleCnt="2">
        <dgm:presLayoutVars>
          <dgm:bulletEnabled val="1"/>
        </dgm:presLayoutVars>
      </dgm:prSet>
      <dgm:spPr/>
    </dgm:pt>
    <dgm:pt modelId="{D62435E5-A3D7-4617-A922-18B79B9C6B9A}" type="pres">
      <dgm:prSet presAssocID="{9D0B3027-D088-4E52-A7CE-256F529956D1}" presName="sibTrans" presStyleCnt="0"/>
      <dgm:spPr/>
    </dgm:pt>
    <dgm:pt modelId="{425C9514-EF38-45CA-885D-BBF3B251BA76}" type="pres">
      <dgm:prSet presAssocID="{FB4B5E6B-A269-431D-972E-A3FEF0156E01}" presName="node" presStyleLbl="node1" presStyleIdx="1" presStyleCnt="2">
        <dgm:presLayoutVars>
          <dgm:bulletEnabled val="1"/>
        </dgm:presLayoutVars>
      </dgm:prSet>
      <dgm:spPr/>
    </dgm:pt>
  </dgm:ptLst>
  <dgm:cxnLst>
    <dgm:cxn modelId="{E318F507-9812-402D-A549-EC73C2FD308E}" type="presOf" srcId="{D6D591C9-8756-44B7-BB18-4973881B4C4F}" destId="{B55F8E24-F2BD-4AE9-9881-A1BBD31E1442}" srcOrd="0" destOrd="0" presId="urn:microsoft.com/office/officeart/2005/8/layout/default"/>
    <dgm:cxn modelId="{4F81AB82-C64E-45E9-B995-CAF3799EF2E2}" srcId="{275B14E0-1466-4C89-BB71-4FB134F91E96}" destId="{D6D591C9-8756-44B7-BB18-4973881B4C4F}" srcOrd="0" destOrd="0" parTransId="{72EAACE9-734E-47B1-8EB6-04B3D739AA08}" sibTransId="{9D0B3027-D088-4E52-A7CE-256F529956D1}"/>
    <dgm:cxn modelId="{D051C588-23AC-4365-9338-63BBF93191DF}" type="presOf" srcId="{275B14E0-1466-4C89-BB71-4FB134F91E96}" destId="{F4FAF315-95E3-40CB-9F35-D3C433176C25}" srcOrd="0" destOrd="0" presId="urn:microsoft.com/office/officeart/2005/8/layout/default"/>
    <dgm:cxn modelId="{923870D4-FA24-495D-8161-51217CAC3396}" srcId="{275B14E0-1466-4C89-BB71-4FB134F91E96}" destId="{FB4B5E6B-A269-431D-972E-A3FEF0156E01}" srcOrd="1" destOrd="0" parTransId="{564EC880-E953-46DE-81C1-EAF6722982DA}" sibTransId="{65AF5C94-B3B7-470D-813D-6E9773A74723}"/>
    <dgm:cxn modelId="{AF846FD8-62CC-44ED-B787-92CC50888CEB}" type="presOf" srcId="{FB4B5E6B-A269-431D-972E-A3FEF0156E01}" destId="{425C9514-EF38-45CA-885D-BBF3B251BA76}" srcOrd="0" destOrd="0" presId="urn:microsoft.com/office/officeart/2005/8/layout/default"/>
    <dgm:cxn modelId="{619D5144-8441-449D-BFC5-E466AF86B112}" type="presParOf" srcId="{F4FAF315-95E3-40CB-9F35-D3C433176C25}" destId="{B55F8E24-F2BD-4AE9-9881-A1BBD31E1442}" srcOrd="0" destOrd="0" presId="urn:microsoft.com/office/officeart/2005/8/layout/default"/>
    <dgm:cxn modelId="{4D25B2F3-2F3B-46BD-98DA-6EB692777715}" type="presParOf" srcId="{F4FAF315-95E3-40CB-9F35-D3C433176C25}" destId="{D62435E5-A3D7-4617-A922-18B79B9C6B9A}" srcOrd="1" destOrd="0" presId="urn:microsoft.com/office/officeart/2005/8/layout/default"/>
    <dgm:cxn modelId="{AB5F08F8-2AC4-45C9-8730-938FFB491741}" type="presParOf" srcId="{F4FAF315-95E3-40CB-9F35-D3C433176C25}" destId="{425C9514-EF38-45CA-885D-BBF3B251BA76}"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75B14E0-1466-4C89-BB71-4FB134F91E96}"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it-IT"/>
        </a:p>
      </dgm:t>
    </dgm:pt>
    <dgm:pt modelId="{D6D591C9-8756-44B7-BB18-4973881B4C4F}">
      <dgm:prSet phldrT="[Testo]"/>
      <dgm:spPr/>
      <dgm:t>
        <a:bodyPr/>
        <a:lstStyle/>
        <a:p>
          <a:r>
            <a:rPr lang="it-IT" dirty="0"/>
            <a:t>a) Durabilité environnementale</a:t>
          </a:r>
        </a:p>
      </dgm:t>
    </dgm:pt>
    <dgm:pt modelId="{72EAACE9-734E-47B1-8EB6-04B3D739AA08}" type="parTrans" cxnId="{4F81AB82-C64E-45E9-B995-CAF3799EF2E2}">
      <dgm:prSet/>
      <dgm:spPr/>
      <dgm:t>
        <a:bodyPr/>
        <a:lstStyle/>
        <a:p>
          <a:endParaRPr lang="it-IT"/>
        </a:p>
      </dgm:t>
    </dgm:pt>
    <dgm:pt modelId="{9D0B3027-D088-4E52-A7CE-256F529956D1}" type="sibTrans" cxnId="{4F81AB82-C64E-45E9-B995-CAF3799EF2E2}">
      <dgm:prSet/>
      <dgm:spPr/>
      <dgm:t>
        <a:bodyPr/>
        <a:lstStyle/>
        <a:p>
          <a:endParaRPr lang="it-IT"/>
        </a:p>
      </dgm:t>
    </dgm:pt>
    <dgm:pt modelId="{FB4B5E6B-A269-431D-972E-A3FEF0156E01}">
      <dgm:prSet phldrT="[Testo]"/>
      <dgm:spPr/>
      <dgm:t>
        <a:bodyPr/>
        <a:lstStyle/>
        <a:p>
          <a:r>
            <a:rPr lang="it-IT" dirty="0"/>
            <a:t>b) Objectifs commerciaux</a:t>
          </a:r>
        </a:p>
      </dgm:t>
    </dgm:pt>
    <dgm:pt modelId="{564EC880-E953-46DE-81C1-EAF6722982DA}" type="parTrans" cxnId="{923870D4-FA24-495D-8161-51217CAC3396}">
      <dgm:prSet/>
      <dgm:spPr/>
      <dgm:t>
        <a:bodyPr/>
        <a:lstStyle/>
        <a:p>
          <a:endParaRPr lang="it-IT"/>
        </a:p>
      </dgm:t>
    </dgm:pt>
    <dgm:pt modelId="{65AF5C94-B3B7-470D-813D-6E9773A74723}" type="sibTrans" cxnId="{923870D4-FA24-495D-8161-51217CAC3396}">
      <dgm:prSet/>
      <dgm:spPr/>
      <dgm:t>
        <a:bodyPr/>
        <a:lstStyle/>
        <a:p>
          <a:endParaRPr lang="it-IT"/>
        </a:p>
      </dgm:t>
    </dgm:pt>
    <dgm:pt modelId="{90EC6863-818C-4F04-A291-41C8CD1E1254}">
      <dgm:prSet phldrT="[Testo]"/>
      <dgm:spPr/>
      <dgm:t>
        <a:bodyPr/>
        <a:lstStyle/>
        <a:p>
          <a:r>
            <a:rPr lang="it-IT" dirty="0"/>
            <a:t>c) Durabilité sociale</a:t>
          </a:r>
        </a:p>
      </dgm:t>
    </dgm:pt>
    <dgm:pt modelId="{CB3C4BB4-2D5B-4EEB-B17C-05FD48D148E2}" type="parTrans" cxnId="{64093F67-2253-4EFF-A861-5F5FBEB041BF}">
      <dgm:prSet/>
      <dgm:spPr/>
      <dgm:t>
        <a:bodyPr/>
        <a:lstStyle/>
        <a:p>
          <a:endParaRPr lang="it-IT"/>
        </a:p>
      </dgm:t>
    </dgm:pt>
    <dgm:pt modelId="{AF584746-2E2D-47FD-8F20-0CA6118900ED}" type="sibTrans" cxnId="{64093F67-2253-4EFF-A861-5F5FBEB041BF}">
      <dgm:prSet/>
      <dgm:spPr/>
      <dgm:t>
        <a:bodyPr/>
        <a:lstStyle/>
        <a:p>
          <a:endParaRPr lang="it-IT"/>
        </a:p>
      </dgm:t>
    </dgm:pt>
    <dgm:pt modelId="{F4FAF315-95E3-40CB-9F35-D3C433176C25}" type="pres">
      <dgm:prSet presAssocID="{275B14E0-1466-4C89-BB71-4FB134F91E96}" presName="diagram" presStyleCnt="0">
        <dgm:presLayoutVars>
          <dgm:dir/>
          <dgm:resizeHandles val="exact"/>
        </dgm:presLayoutVars>
      </dgm:prSet>
      <dgm:spPr/>
    </dgm:pt>
    <dgm:pt modelId="{B55F8E24-F2BD-4AE9-9881-A1BBD31E1442}" type="pres">
      <dgm:prSet presAssocID="{D6D591C9-8756-44B7-BB18-4973881B4C4F}" presName="node" presStyleLbl="node1" presStyleIdx="0" presStyleCnt="3">
        <dgm:presLayoutVars>
          <dgm:bulletEnabled val="1"/>
        </dgm:presLayoutVars>
      </dgm:prSet>
      <dgm:spPr/>
    </dgm:pt>
    <dgm:pt modelId="{D62435E5-A3D7-4617-A922-18B79B9C6B9A}" type="pres">
      <dgm:prSet presAssocID="{9D0B3027-D088-4E52-A7CE-256F529956D1}" presName="sibTrans" presStyleCnt="0"/>
      <dgm:spPr/>
    </dgm:pt>
    <dgm:pt modelId="{425C9514-EF38-45CA-885D-BBF3B251BA76}" type="pres">
      <dgm:prSet presAssocID="{FB4B5E6B-A269-431D-972E-A3FEF0156E01}" presName="node" presStyleLbl="node1" presStyleIdx="1" presStyleCnt="3">
        <dgm:presLayoutVars>
          <dgm:bulletEnabled val="1"/>
        </dgm:presLayoutVars>
      </dgm:prSet>
      <dgm:spPr/>
    </dgm:pt>
    <dgm:pt modelId="{B08E163F-D174-48C0-B520-441E910AFB97}" type="pres">
      <dgm:prSet presAssocID="{65AF5C94-B3B7-470D-813D-6E9773A74723}" presName="sibTrans" presStyleCnt="0"/>
      <dgm:spPr/>
    </dgm:pt>
    <dgm:pt modelId="{4B9BD495-1BFD-4491-9A36-12857A6DBDA5}" type="pres">
      <dgm:prSet presAssocID="{90EC6863-818C-4F04-A291-41C8CD1E1254}" presName="node" presStyleLbl="node1" presStyleIdx="2" presStyleCnt="3">
        <dgm:presLayoutVars>
          <dgm:bulletEnabled val="1"/>
        </dgm:presLayoutVars>
      </dgm:prSet>
      <dgm:spPr/>
    </dgm:pt>
  </dgm:ptLst>
  <dgm:cxnLst>
    <dgm:cxn modelId="{E318F507-9812-402D-A549-EC73C2FD308E}" type="presOf" srcId="{D6D591C9-8756-44B7-BB18-4973881B4C4F}" destId="{B55F8E24-F2BD-4AE9-9881-A1BBD31E1442}" srcOrd="0" destOrd="0" presId="urn:microsoft.com/office/officeart/2005/8/layout/default"/>
    <dgm:cxn modelId="{64093F67-2253-4EFF-A861-5F5FBEB041BF}" srcId="{275B14E0-1466-4C89-BB71-4FB134F91E96}" destId="{90EC6863-818C-4F04-A291-41C8CD1E1254}" srcOrd="2" destOrd="0" parTransId="{CB3C4BB4-2D5B-4EEB-B17C-05FD48D148E2}" sibTransId="{AF584746-2E2D-47FD-8F20-0CA6118900ED}"/>
    <dgm:cxn modelId="{4F81AB82-C64E-45E9-B995-CAF3799EF2E2}" srcId="{275B14E0-1466-4C89-BB71-4FB134F91E96}" destId="{D6D591C9-8756-44B7-BB18-4973881B4C4F}" srcOrd="0" destOrd="0" parTransId="{72EAACE9-734E-47B1-8EB6-04B3D739AA08}" sibTransId="{9D0B3027-D088-4E52-A7CE-256F529956D1}"/>
    <dgm:cxn modelId="{D051C588-23AC-4365-9338-63BBF93191DF}" type="presOf" srcId="{275B14E0-1466-4C89-BB71-4FB134F91E96}" destId="{F4FAF315-95E3-40CB-9F35-D3C433176C25}" srcOrd="0" destOrd="0" presId="urn:microsoft.com/office/officeart/2005/8/layout/default"/>
    <dgm:cxn modelId="{8604F588-6245-423F-9873-6475C432AC6F}" type="presOf" srcId="{90EC6863-818C-4F04-A291-41C8CD1E1254}" destId="{4B9BD495-1BFD-4491-9A36-12857A6DBDA5}" srcOrd="0" destOrd="0" presId="urn:microsoft.com/office/officeart/2005/8/layout/default"/>
    <dgm:cxn modelId="{923870D4-FA24-495D-8161-51217CAC3396}" srcId="{275B14E0-1466-4C89-BB71-4FB134F91E96}" destId="{FB4B5E6B-A269-431D-972E-A3FEF0156E01}" srcOrd="1" destOrd="0" parTransId="{564EC880-E953-46DE-81C1-EAF6722982DA}" sibTransId="{65AF5C94-B3B7-470D-813D-6E9773A74723}"/>
    <dgm:cxn modelId="{AF846FD8-62CC-44ED-B787-92CC50888CEB}" type="presOf" srcId="{FB4B5E6B-A269-431D-972E-A3FEF0156E01}" destId="{425C9514-EF38-45CA-885D-BBF3B251BA76}" srcOrd="0" destOrd="0" presId="urn:microsoft.com/office/officeart/2005/8/layout/default"/>
    <dgm:cxn modelId="{619D5144-8441-449D-BFC5-E466AF86B112}" type="presParOf" srcId="{F4FAF315-95E3-40CB-9F35-D3C433176C25}" destId="{B55F8E24-F2BD-4AE9-9881-A1BBD31E1442}" srcOrd="0" destOrd="0" presId="urn:microsoft.com/office/officeart/2005/8/layout/default"/>
    <dgm:cxn modelId="{4D25B2F3-2F3B-46BD-98DA-6EB692777715}" type="presParOf" srcId="{F4FAF315-95E3-40CB-9F35-D3C433176C25}" destId="{D62435E5-A3D7-4617-A922-18B79B9C6B9A}" srcOrd="1" destOrd="0" presId="urn:microsoft.com/office/officeart/2005/8/layout/default"/>
    <dgm:cxn modelId="{AB5F08F8-2AC4-45C9-8730-938FFB491741}" type="presParOf" srcId="{F4FAF315-95E3-40CB-9F35-D3C433176C25}" destId="{425C9514-EF38-45CA-885D-BBF3B251BA76}" srcOrd="2" destOrd="0" presId="urn:microsoft.com/office/officeart/2005/8/layout/default"/>
    <dgm:cxn modelId="{C1B1232E-E7B2-4DA9-9FF9-A8437691EB9E}" type="presParOf" srcId="{F4FAF315-95E3-40CB-9F35-D3C433176C25}" destId="{B08E163F-D174-48C0-B520-441E910AFB97}" srcOrd="3" destOrd="0" presId="urn:microsoft.com/office/officeart/2005/8/layout/default"/>
    <dgm:cxn modelId="{AA5D3DE6-37C1-42AE-B3BE-EAAF5C4B1F01}" type="presParOf" srcId="{F4FAF315-95E3-40CB-9F35-D3C433176C25}" destId="{4B9BD495-1BFD-4491-9A36-12857A6DBDA5}"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D39F53-2708-465F-8605-8444B5766CD4}">
      <dsp:nvSpPr>
        <dsp:cNvPr id="0" name=""/>
        <dsp:cNvSpPr/>
      </dsp:nvSpPr>
      <dsp:spPr>
        <a:xfrm>
          <a:off x="641049" y="0"/>
          <a:ext cx="1523635" cy="846464"/>
        </a:xfrm>
        <a:prstGeom prst="roundRect">
          <a:avLst>
            <a:gd name="adj" fmla="val 10000"/>
          </a:avLst>
        </a:prstGeom>
        <a:solidFill>
          <a:schemeClr val="tx2">
            <a:alpha val="9000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t>Acteurs de la chaîne d’approvisionnement</a:t>
          </a:r>
          <a:endParaRPr lang="it-IT" sz="1100" kern="1200" dirty="0"/>
        </a:p>
      </dsp:txBody>
      <dsp:txXfrm>
        <a:off x="665841" y="24792"/>
        <a:ext cx="1474051" cy="796880"/>
      </dsp:txXfrm>
    </dsp:sp>
    <dsp:sp modelId="{14199951-9616-472B-805A-BF11882C6EC4}">
      <dsp:nvSpPr>
        <dsp:cNvPr id="0" name=""/>
        <dsp:cNvSpPr/>
      </dsp:nvSpPr>
      <dsp:spPr>
        <a:xfrm>
          <a:off x="2841856" y="0"/>
          <a:ext cx="1523635" cy="846464"/>
        </a:xfrm>
        <a:prstGeom prst="roundRect">
          <a:avLst>
            <a:gd name="adj" fmla="val 10000"/>
          </a:avLst>
        </a:prstGeom>
        <a:solidFill>
          <a:schemeClr val="tx2">
            <a:alpha val="9000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kern="1200" dirty="0"/>
            <a:t>Ville/citoyens</a:t>
          </a:r>
        </a:p>
      </dsp:txBody>
      <dsp:txXfrm>
        <a:off x="2866648" y="24792"/>
        <a:ext cx="1474051" cy="796880"/>
      </dsp:txXfrm>
    </dsp:sp>
    <dsp:sp modelId="{52C8A582-A733-4275-84FB-2FD3FA4E06B8}">
      <dsp:nvSpPr>
        <dsp:cNvPr id="0" name=""/>
        <dsp:cNvSpPr/>
      </dsp:nvSpPr>
      <dsp:spPr>
        <a:xfrm>
          <a:off x="2185846" y="3597473"/>
          <a:ext cx="634848" cy="634848"/>
        </a:xfrm>
        <a:prstGeom prst="triangle">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3FA59B-8B77-43CD-A9E1-2A6E0E4ED0EE}">
      <dsp:nvSpPr>
        <dsp:cNvPr id="0" name=""/>
        <dsp:cNvSpPr/>
      </dsp:nvSpPr>
      <dsp:spPr>
        <a:xfrm rot="240000">
          <a:off x="598144" y="3325434"/>
          <a:ext cx="3810253" cy="266438"/>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739DD4-2152-43D0-91AE-D9B2E1190480}">
      <dsp:nvSpPr>
        <dsp:cNvPr id="0" name=""/>
        <dsp:cNvSpPr/>
      </dsp:nvSpPr>
      <dsp:spPr>
        <a:xfrm rot="240000">
          <a:off x="2885870" y="2659271"/>
          <a:ext cx="1520255" cy="70828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Durabilité</a:t>
          </a:r>
        </a:p>
      </dsp:txBody>
      <dsp:txXfrm>
        <a:off x="2920446" y="2693847"/>
        <a:ext cx="1451103" cy="639131"/>
      </dsp:txXfrm>
    </dsp:sp>
    <dsp:sp modelId="{A13771AE-0FBE-4313-A12F-D1D67B11EE54}">
      <dsp:nvSpPr>
        <dsp:cNvPr id="0" name=""/>
        <dsp:cNvSpPr/>
      </dsp:nvSpPr>
      <dsp:spPr>
        <a:xfrm rot="240000">
          <a:off x="2940890" y="1897453"/>
          <a:ext cx="1520255" cy="70828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Bien-être</a:t>
          </a:r>
        </a:p>
      </dsp:txBody>
      <dsp:txXfrm>
        <a:off x="2975466" y="1932029"/>
        <a:ext cx="1451103" cy="639131"/>
      </dsp:txXfrm>
    </dsp:sp>
    <dsp:sp modelId="{D0D1DE86-5EA4-4979-8462-45219A85DE46}">
      <dsp:nvSpPr>
        <dsp:cNvPr id="0" name=""/>
        <dsp:cNvSpPr/>
      </dsp:nvSpPr>
      <dsp:spPr>
        <a:xfrm rot="240000">
          <a:off x="2995910" y="1152564"/>
          <a:ext cx="1520255" cy="70828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Impacts négatifs</a:t>
          </a:r>
        </a:p>
      </dsp:txBody>
      <dsp:txXfrm>
        <a:off x="3030486" y="1187140"/>
        <a:ext cx="1451103" cy="639131"/>
      </dsp:txXfrm>
    </dsp:sp>
    <dsp:sp modelId="{833D11DD-2344-4CFE-8626-56A428E2920A}">
      <dsp:nvSpPr>
        <dsp:cNvPr id="0" name=""/>
        <dsp:cNvSpPr/>
      </dsp:nvSpPr>
      <dsp:spPr>
        <a:xfrm rot="240000">
          <a:off x="706224" y="2506907"/>
          <a:ext cx="1520255" cy="70828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Efficacité commerciale</a:t>
          </a:r>
        </a:p>
      </dsp:txBody>
      <dsp:txXfrm>
        <a:off x="740800" y="2541483"/>
        <a:ext cx="1451103" cy="639131"/>
      </dsp:txXfrm>
    </dsp:sp>
    <dsp:sp modelId="{BA1063E6-27AF-4E6A-8D99-F392617AEA32}">
      <dsp:nvSpPr>
        <dsp:cNvPr id="0" name=""/>
        <dsp:cNvSpPr/>
      </dsp:nvSpPr>
      <dsp:spPr>
        <a:xfrm rot="240000">
          <a:off x="761244" y="1745089"/>
          <a:ext cx="1520255" cy="70828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Dépenses</a:t>
          </a:r>
        </a:p>
      </dsp:txBody>
      <dsp:txXfrm>
        <a:off x="795820" y="1779665"/>
        <a:ext cx="1451103" cy="63913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F8E24-F2BD-4AE9-9881-A1BBD31E1442}">
      <dsp:nvSpPr>
        <dsp:cNvPr id="0" name=""/>
        <dsp:cNvSpPr/>
      </dsp:nvSpPr>
      <dsp:spPr>
        <a:xfrm>
          <a:off x="0" y="389081"/>
          <a:ext cx="2008909" cy="120534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a) Durabilité environnementale</a:t>
          </a:r>
        </a:p>
      </dsp:txBody>
      <dsp:txXfrm>
        <a:off x="0" y="389081"/>
        <a:ext cx="2008909" cy="1205345"/>
      </dsp:txXfrm>
    </dsp:sp>
    <dsp:sp modelId="{425C9514-EF38-45CA-885D-BBF3B251BA76}">
      <dsp:nvSpPr>
        <dsp:cNvPr id="0" name=""/>
        <dsp:cNvSpPr/>
      </dsp:nvSpPr>
      <dsp:spPr>
        <a:xfrm>
          <a:off x="2209800" y="389081"/>
          <a:ext cx="2008909" cy="1205345"/>
        </a:xfrm>
        <a:prstGeom prst="rect">
          <a:avLst/>
        </a:prstGeom>
        <a:solidFill>
          <a:srgbClr val="18C32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b) Objectifs commerciaux</a:t>
          </a:r>
        </a:p>
      </dsp:txBody>
      <dsp:txXfrm>
        <a:off x="2209800" y="389081"/>
        <a:ext cx="2008909" cy="1205345"/>
      </dsp:txXfrm>
    </dsp:sp>
    <dsp:sp modelId="{4B9BD495-1BFD-4491-9A36-12857A6DBDA5}">
      <dsp:nvSpPr>
        <dsp:cNvPr id="0" name=""/>
        <dsp:cNvSpPr/>
      </dsp:nvSpPr>
      <dsp:spPr>
        <a:xfrm>
          <a:off x="4419600" y="389081"/>
          <a:ext cx="2008909" cy="120534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c) Durabilité sociale</a:t>
          </a:r>
        </a:p>
      </dsp:txBody>
      <dsp:txXfrm>
        <a:off x="4419600" y="389081"/>
        <a:ext cx="2008909" cy="12053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0D2F02-5953-4813-9770-E113A105D962}">
      <dsp:nvSpPr>
        <dsp:cNvPr id="0" name=""/>
        <dsp:cNvSpPr/>
      </dsp:nvSpPr>
      <dsp:spPr>
        <a:xfrm>
          <a:off x="3009800" y="1148279"/>
          <a:ext cx="2129455" cy="369574"/>
        </a:xfrm>
        <a:custGeom>
          <a:avLst/>
          <a:gdLst/>
          <a:ahLst/>
          <a:cxnLst/>
          <a:rect l="0" t="0" r="0" b="0"/>
          <a:pathLst>
            <a:path>
              <a:moveTo>
                <a:pt x="0" y="0"/>
              </a:moveTo>
              <a:lnTo>
                <a:pt x="0" y="184787"/>
              </a:lnTo>
              <a:lnTo>
                <a:pt x="2129455" y="184787"/>
              </a:lnTo>
              <a:lnTo>
                <a:pt x="2129455" y="369574"/>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E724B7-7188-4CAD-8DFC-36214EE49DF0}">
      <dsp:nvSpPr>
        <dsp:cNvPr id="0" name=""/>
        <dsp:cNvSpPr/>
      </dsp:nvSpPr>
      <dsp:spPr>
        <a:xfrm>
          <a:off x="2964080" y="1148279"/>
          <a:ext cx="91440" cy="369574"/>
        </a:xfrm>
        <a:custGeom>
          <a:avLst/>
          <a:gdLst/>
          <a:ahLst/>
          <a:cxnLst/>
          <a:rect l="0" t="0" r="0" b="0"/>
          <a:pathLst>
            <a:path>
              <a:moveTo>
                <a:pt x="45720" y="0"/>
              </a:moveTo>
              <a:lnTo>
                <a:pt x="45720" y="369574"/>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8BC7B5-0FDE-4AE4-890D-9613348BED8C}">
      <dsp:nvSpPr>
        <dsp:cNvPr id="0" name=""/>
        <dsp:cNvSpPr/>
      </dsp:nvSpPr>
      <dsp:spPr>
        <a:xfrm>
          <a:off x="880344" y="1148279"/>
          <a:ext cx="2129455" cy="369574"/>
        </a:xfrm>
        <a:custGeom>
          <a:avLst/>
          <a:gdLst/>
          <a:ahLst/>
          <a:cxnLst/>
          <a:rect l="0" t="0" r="0" b="0"/>
          <a:pathLst>
            <a:path>
              <a:moveTo>
                <a:pt x="2129455" y="0"/>
              </a:moveTo>
              <a:lnTo>
                <a:pt x="2129455" y="184787"/>
              </a:lnTo>
              <a:lnTo>
                <a:pt x="0" y="184787"/>
              </a:lnTo>
              <a:lnTo>
                <a:pt x="0" y="369574"/>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FB0338-EE70-412C-83BF-A4E3C55A4119}">
      <dsp:nvSpPr>
        <dsp:cNvPr id="0" name=""/>
        <dsp:cNvSpPr/>
      </dsp:nvSpPr>
      <dsp:spPr>
        <a:xfrm>
          <a:off x="2129859" y="268339"/>
          <a:ext cx="1759880" cy="87994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fr-FR" sz="1400" kern="1200" dirty="0"/>
            <a:t>Acteurs de la chaîne d’approvisionnement</a:t>
          </a:r>
          <a:endParaRPr lang="it-IT" sz="1400" kern="1200" dirty="0"/>
        </a:p>
      </dsp:txBody>
      <dsp:txXfrm>
        <a:off x="2129859" y="268339"/>
        <a:ext cx="1759880" cy="879940"/>
      </dsp:txXfrm>
    </dsp:sp>
    <dsp:sp modelId="{5DFA9DB1-D39D-497E-B8B8-DCD933C5FB9C}">
      <dsp:nvSpPr>
        <dsp:cNvPr id="0" name=""/>
        <dsp:cNvSpPr/>
      </dsp:nvSpPr>
      <dsp:spPr>
        <a:xfrm>
          <a:off x="404" y="1517854"/>
          <a:ext cx="1759880" cy="87994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fr-FR" sz="1400" b="0" i="0" u="none" strike="noStrike" kern="1200" cap="none" dirty="0">
              <a:latin typeface="Arial"/>
              <a:ea typeface="Arial"/>
              <a:cs typeface="Arial"/>
              <a:sym typeface="Arial"/>
            </a:rPr>
            <a:t>la demande de biens (</a:t>
          </a:r>
          <a:r>
            <a:rPr lang="fr-FR" sz="1400" b="1" i="0" u="none" strike="noStrike" kern="1200" cap="none" dirty="0">
              <a:solidFill>
                <a:srgbClr val="18C320"/>
              </a:solidFill>
              <a:latin typeface="Arial"/>
              <a:ea typeface="Arial"/>
              <a:cs typeface="Arial"/>
              <a:sym typeface="Arial"/>
            </a:rPr>
            <a:t>récepteurs</a:t>
          </a:r>
          <a:r>
            <a:rPr lang="fr-FR" sz="1400" b="0" i="0" u="none" strike="noStrike" kern="1200" cap="none" dirty="0">
              <a:latin typeface="Arial"/>
              <a:ea typeface="Arial"/>
              <a:cs typeface="Arial"/>
              <a:sym typeface="Arial"/>
            </a:rPr>
            <a:t>), </a:t>
          </a:r>
          <a:endParaRPr lang="it-IT" sz="1400" kern="1200" dirty="0"/>
        </a:p>
      </dsp:txBody>
      <dsp:txXfrm>
        <a:off x="404" y="1517854"/>
        <a:ext cx="1759880" cy="879940"/>
      </dsp:txXfrm>
    </dsp:sp>
    <dsp:sp modelId="{E5826DBB-DFD0-4715-A12F-3AC9E94D0A05}">
      <dsp:nvSpPr>
        <dsp:cNvPr id="0" name=""/>
        <dsp:cNvSpPr/>
      </dsp:nvSpPr>
      <dsp:spPr>
        <a:xfrm>
          <a:off x="2129859" y="1517854"/>
          <a:ext cx="1759880" cy="87994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fr-FR" sz="1400" b="0" i="0" u="none" strike="noStrike" kern="1200" cap="none" dirty="0">
              <a:latin typeface="Arial"/>
              <a:ea typeface="Arial"/>
              <a:cs typeface="Arial"/>
              <a:sym typeface="Arial"/>
            </a:rPr>
            <a:t>la fourniture de biens (</a:t>
          </a:r>
          <a:r>
            <a:rPr lang="fr-FR" sz="1400" b="1" i="0" u="none" strike="noStrike" kern="1200" cap="none" dirty="0">
              <a:solidFill>
                <a:srgbClr val="18C320"/>
              </a:solidFill>
              <a:latin typeface="Arial"/>
              <a:ea typeface="Arial"/>
              <a:cs typeface="Arial"/>
              <a:sym typeface="Arial"/>
            </a:rPr>
            <a:t>expéditeurs ou producteurs</a:t>
          </a:r>
          <a:r>
            <a:rPr lang="fr-FR" sz="1400" b="0" i="0" u="none" strike="noStrike" kern="1200" cap="none" dirty="0">
              <a:latin typeface="Arial"/>
              <a:ea typeface="Arial"/>
              <a:cs typeface="Arial"/>
              <a:sym typeface="Arial"/>
            </a:rPr>
            <a:t>)</a:t>
          </a:r>
          <a:endParaRPr lang="it-IT" sz="1400" kern="1200" dirty="0"/>
        </a:p>
      </dsp:txBody>
      <dsp:txXfrm>
        <a:off x="2129859" y="1517854"/>
        <a:ext cx="1759880" cy="879940"/>
      </dsp:txXfrm>
    </dsp:sp>
    <dsp:sp modelId="{B832766D-C211-4A4B-9133-2A5D0637DCAA}">
      <dsp:nvSpPr>
        <dsp:cNvPr id="0" name=""/>
        <dsp:cNvSpPr/>
      </dsp:nvSpPr>
      <dsp:spPr>
        <a:xfrm>
          <a:off x="4259315" y="1517854"/>
          <a:ext cx="1759880" cy="87994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fr-FR" sz="1400" b="0" i="0" u="none" strike="noStrike" kern="1200" cap="none" dirty="0">
              <a:latin typeface="Arial"/>
              <a:ea typeface="Arial"/>
              <a:cs typeface="Arial"/>
              <a:sym typeface="Arial"/>
            </a:rPr>
            <a:t>le transport de marchandises (</a:t>
          </a:r>
          <a:r>
            <a:rPr lang="fr-FR" sz="1400" b="1" i="0" u="none" strike="noStrike" kern="1200" cap="none" dirty="0">
              <a:solidFill>
                <a:srgbClr val="18C320"/>
              </a:solidFill>
              <a:latin typeface="Arial"/>
              <a:ea typeface="Arial"/>
              <a:cs typeface="Arial"/>
              <a:sym typeface="Arial"/>
            </a:rPr>
            <a:t>opérateurs de transport</a:t>
          </a:r>
          <a:r>
            <a:rPr lang="fr-FR" sz="1400" b="0" i="0" u="none" strike="noStrike" kern="1200" cap="none" dirty="0">
              <a:latin typeface="Arial"/>
              <a:ea typeface="Arial"/>
              <a:cs typeface="Arial"/>
              <a:sym typeface="Arial"/>
            </a:rPr>
            <a:t>).</a:t>
          </a:r>
          <a:endParaRPr lang="it-IT" sz="1400" kern="1200" dirty="0"/>
        </a:p>
      </dsp:txBody>
      <dsp:txXfrm>
        <a:off x="4259315" y="1517854"/>
        <a:ext cx="1759880" cy="8799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68198F-1B23-4146-AC12-1B4379191F90}">
      <dsp:nvSpPr>
        <dsp:cNvPr id="0" name=""/>
        <dsp:cNvSpPr/>
      </dsp:nvSpPr>
      <dsp:spPr>
        <a:xfrm>
          <a:off x="537" y="447849"/>
          <a:ext cx="2313240" cy="2775888"/>
        </a:xfrm>
        <a:prstGeom prst="roundRect">
          <a:avLst>
            <a:gd name="adj" fmla="val 5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2583" rIns="120015" bIns="0" numCol="1" spcCol="1270" anchor="t" anchorCtr="0">
          <a:noAutofit/>
        </a:bodyPr>
        <a:lstStyle/>
        <a:p>
          <a:pPr marL="0" lvl="0" indent="0" algn="r" defTabSz="1200150">
            <a:lnSpc>
              <a:spcPct val="90000"/>
            </a:lnSpc>
            <a:spcBef>
              <a:spcPct val="0"/>
            </a:spcBef>
            <a:spcAft>
              <a:spcPct val="35000"/>
            </a:spcAft>
            <a:buNone/>
          </a:pPr>
          <a:r>
            <a:rPr lang="it-IT" sz="2700" kern="1200" dirty="0"/>
            <a:t>Demande</a:t>
          </a:r>
        </a:p>
      </dsp:txBody>
      <dsp:txXfrm rot="16200000">
        <a:off x="-906252" y="1354640"/>
        <a:ext cx="2276228" cy="462648"/>
      </dsp:txXfrm>
    </dsp:sp>
    <dsp:sp modelId="{15345C21-ECC1-4024-94B1-B746AE1CF6C9}">
      <dsp:nvSpPr>
        <dsp:cNvPr id="0" name=""/>
        <dsp:cNvSpPr/>
      </dsp:nvSpPr>
      <dsp:spPr>
        <a:xfrm>
          <a:off x="463185" y="447849"/>
          <a:ext cx="1723363" cy="277588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8293" rIns="0" bIns="0" numCol="1" spcCol="1270" anchor="t" anchorCtr="0">
          <a:noAutofit/>
        </a:bodyPr>
        <a:lstStyle/>
        <a:p>
          <a:pPr marL="0" lvl="0" indent="0" algn="l" defTabSz="755650">
            <a:lnSpc>
              <a:spcPct val="90000"/>
            </a:lnSpc>
            <a:spcBef>
              <a:spcPct val="0"/>
            </a:spcBef>
            <a:spcAft>
              <a:spcPct val="35000"/>
            </a:spcAft>
            <a:buNone/>
          </a:pPr>
          <a:r>
            <a:rPr lang="fr-FR" sz="1700" kern="1200" dirty="0"/>
            <a:t>Activités manufacturières
Affaire
</a:t>
          </a:r>
          <a:r>
            <a:rPr lang="fr-FR" sz="1700" kern="1200" dirty="0" err="1"/>
            <a:t>Ho.Re.Ca</a:t>
          </a:r>
          <a:r>
            <a:rPr lang="fr-FR" sz="1700" kern="1200" dirty="0"/>
            <a:t>
Services bancaires
Services de santé
</a:t>
          </a:r>
          <a:endParaRPr lang="it-IT" sz="1700" kern="1200" dirty="0"/>
        </a:p>
      </dsp:txBody>
      <dsp:txXfrm>
        <a:off x="463185" y="447849"/>
        <a:ext cx="1723363" cy="2775888"/>
      </dsp:txXfrm>
    </dsp:sp>
    <dsp:sp modelId="{9D6898E1-2545-4F4C-848F-6D15B34C85B9}">
      <dsp:nvSpPr>
        <dsp:cNvPr id="0" name=""/>
        <dsp:cNvSpPr/>
      </dsp:nvSpPr>
      <dsp:spPr>
        <a:xfrm>
          <a:off x="2394740" y="447849"/>
          <a:ext cx="2313240" cy="2775888"/>
        </a:xfrm>
        <a:prstGeom prst="roundRect">
          <a:avLst>
            <a:gd name="adj" fmla="val 5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2583" rIns="120015" bIns="0" numCol="1" spcCol="1270" anchor="t" anchorCtr="0">
          <a:noAutofit/>
        </a:bodyPr>
        <a:lstStyle/>
        <a:p>
          <a:pPr marL="0" lvl="0" indent="0" algn="r" defTabSz="1200150">
            <a:lnSpc>
              <a:spcPct val="90000"/>
            </a:lnSpc>
            <a:spcBef>
              <a:spcPct val="0"/>
            </a:spcBef>
            <a:spcAft>
              <a:spcPct val="35000"/>
            </a:spcAft>
            <a:buNone/>
          </a:pPr>
          <a:r>
            <a:rPr lang="it-IT" sz="2700" kern="1200" dirty="0"/>
            <a:t>Offre</a:t>
          </a:r>
        </a:p>
      </dsp:txBody>
      <dsp:txXfrm rot="16200000">
        <a:off x="1487950" y="1354640"/>
        <a:ext cx="2276228" cy="462648"/>
      </dsp:txXfrm>
    </dsp:sp>
    <dsp:sp modelId="{C845C05D-BEE2-46EA-A7F3-12F33A8299C3}">
      <dsp:nvSpPr>
        <dsp:cNvPr id="0" name=""/>
        <dsp:cNvSpPr/>
      </dsp:nvSpPr>
      <dsp:spPr>
        <a:xfrm rot="5400000">
          <a:off x="2202360" y="2653740"/>
          <a:ext cx="407894" cy="346986"/>
        </a:xfrm>
        <a:prstGeom prst="flowChartExtract">
          <a:avLst/>
        </a:prstGeom>
        <a:solidFill>
          <a:schemeClr val="lt1">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300382-605E-4ECD-95B4-3AF931C0F7ED}">
      <dsp:nvSpPr>
        <dsp:cNvPr id="0" name=""/>
        <dsp:cNvSpPr/>
      </dsp:nvSpPr>
      <dsp:spPr>
        <a:xfrm>
          <a:off x="2857388" y="447849"/>
          <a:ext cx="1723363" cy="277588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8293" rIns="0" bIns="0" numCol="1" spcCol="1270" anchor="t" anchorCtr="0">
          <a:noAutofit/>
        </a:bodyPr>
        <a:lstStyle/>
        <a:p>
          <a:pPr marL="0" lvl="0" indent="0" algn="l" defTabSz="755650">
            <a:lnSpc>
              <a:spcPct val="90000"/>
            </a:lnSpc>
            <a:spcBef>
              <a:spcPct val="0"/>
            </a:spcBef>
            <a:spcAft>
              <a:spcPct val="35000"/>
            </a:spcAft>
            <a:buNone/>
          </a:pPr>
          <a:r>
            <a:rPr lang="fr-FR" sz="1700" kern="1200" dirty="0"/>
            <a:t>Transporteurs
Courriers
Courriers express
Transitaires</a:t>
          </a:r>
          <a:endParaRPr lang="it-IT" sz="1700" kern="1200" dirty="0"/>
        </a:p>
      </dsp:txBody>
      <dsp:txXfrm>
        <a:off x="2857388" y="447849"/>
        <a:ext cx="1723363" cy="2775888"/>
      </dsp:txXfrm>
    </dsp:sp>
    <dsp:sp modelId="{8B7232C1-FDC9-46DC-A184-9BFA0FBE0147}">
      <dsp:nvSpPr>
        <dsp:cNvPr id="0" name=""/>
        <dsp:cNvSpPr/>
      </dsp:nvSpPr>
      <dsp:spPr>
        <a:xfrm>
          <a:off x="4788944" y="447849"/>
          <a:ext cx="2313240" cy="2775888"/>
        </a:xfrm>
        <a:prstGeom prst="roundRect">
          <a:avLst>
            <a:gd name="adj" fmla="val 5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2583" rIns="120015" bIns="0" numCol="1" spcCol="1270" anchor="t" anchorCtr="0">
          <a:noAutofit/>
        </a:bodyPr>
        <a:lstStyle/>
        <a:p>
          <a:pPr marL="0" lvl="0" indent="0" algn="r" defTabSz="1200150">
            <a:lnSpc>
              <a:spcPct val="90000"/>
            </a:lnSpc>
            <a:spcBef>
              <a:spcPct val="0"/>
            </a:spcBef>
            <a:spcAft>
              <a:spcPct val="35000"/>
            </a:spcAft>
            <a:buNone/>
          </a:pPr>
          <a:r>
            <a:rPr lang="it-IT" sz="2700" kern="1200" dirty="0"/>
            <a:t>Services liés</a:t>
          </a:r>
        </a:p>
      </dsp:txBody>
      <dsp:txXfrm rot="16200000">
        <a:off x="3882154" y="1354640"/>
        <a:ext cx="2276228" cy="462648"/>
      </dsp:txXfrm>
    </dsp:sp>
    <dsp:sp modelId="{761F372A-B69E-4186-AA23-154F91F69604}">
      <dsp:nvSpPr>
        <dsp:cNvPr id="0" name=""/>
        <dsp:cNvSpPr/>
      </dsp:nvSpPr>
      <dsp:spPr>
        <a:xfrm rot="5400000">
          <a:off x="4596563" y="2653740"/>
          <a:ext cx="407894" cy="346986"/>
        </a:xfrm>
        <a:prstGeom prst="flowChartExtract">
          <a:avLst/>
        </a:prstGeom>
        <a:solidFill>
          <a:schemeClr val="lt1">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0CFE7F-763A-4EFA-A60E-FDB7A02568E9}">
      <dsp:nvSpPr>
        <dsp:cNvPr id="0" name=""/>
        <dsp:cNvSpPr/>
      </dsp:nvSpPr>
      <dsp:spPr>
        <a:xfrm>
          <a:off x="5251592" y="447849"/>
          <a:ext cx="1723363" cy="277588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8293" rIns="0" bIns="0" numCol="1" spcCol="1270" anchor="t" anchorCtr="0">
          <a:noAutofit/>
        </a:bodyPr>
        <a:lstStyle/>
        <a:p>
          <a:pPr marL="0" lvl="0" indent="0" algn="l" defTabSz="755650">
            <a:lnSpc>
              <a:spcPct val="90000"/>
            </a:lnSpc>
            <a:spcBef>
              <a:spcPct val="0"/>
            </a:spcBef>
            <a:spcAft>
              <a:spcPct val="35000"/>
            </a:spcAft>
            <a:buNone/>
          </a:pPr>
          <a:r>
            <a:rPr lang="fr-FR" sz="1700" kern="1200" dirty="0"/>
            <a:t>Concessionnaires de véhicules utilitaires
Immobilier
Gestion des fournisseurs de systèmes
Consultants en informatique et logistique</a:t>
          </a:r>
          <a:endParaRPr lang="it-IT" sz="1700" kern="1200" dirty="0"/>
        </a:p>
      </dsp:txBody>
      <dsp:txXfrm>
        <a:off x="5251592" y="447849"/>
        <a:ext cx="1723363" cy="27758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DC531-D91D-45C5-990F-EBFF5EC42027}">
      <dsp:nvSpPr>
        <dsp:cNvPr id="0" name=""/>
        <dsp:cNvSpPr/>
      </dsp:nvSpPr>
      <dsp:spPr>
        <a:xfrm rot="5400000">
          <a:off x="5063855" y="-2209466"/>
          <a:ext cx="730844" cy="5336666"/>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17145" rIns="34290" bIns="17145" numCol="1" spcCol="1270" anchor="ctr" anchorCtr="0">
          <a:noAutofit/>
        </a:bodyPr>
        <a:lstStyle/>
        <a:p>
          <a:pPr marL="57150" lvl="1" indent="-57150" algn="l" defTabSz="400050">
            <a:lnSpc>
              <a:spcPct val="90000"/>
            </a:lnSpc>
            <a:spcBef>
              <a:spcPct val="0"/>
            </a:spcBef>
            <a:spcAft>
              <a:spcPct val="15000"/>
            </a:spcAft>
            <a:buChar char="•"/>
          </a:pPr>
          <a:r>
            <a:rPr lang="fr-FR" sz="900" kern="1200" dirty="0"/>
            <a:t>Ils ont besoin de transporter des marchandises dans le cadre de leurs activités commerciales ou manufacturières. 
Ils sont principalement concernés par le coût, la capacité </a:t>
          </a:r>
          <a:endParaRPr lang="it-IT" sz="900" kern="1200" dirty="0"/>
        </a:p>
      </dsp:txBody>
      <dsp:txXfrm rot="-5400000">
        <a:off x="2760945" y="129121"/>
        <a:ext cx="5300989" cy="659490"/>
      </dsp:txXfrm>
    </dsp:sp>
    <dsp:sp modelId="{9A457605-91E5-4E60-9521-BA6F191F23CB}">
      <dsp:nvSpPr>
        <dsp:cNvPr id="0" name=""/>
        <dsp:cNvSpPr/>
      </dsp:nvSpPr>
      <dsp:spPr>
        <a:xfrm>
          <a:off x="240930" y="2089"/>
          <a:ext cx="2520013" cy="91355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it-IT" sz="2500" b="1" kern="1200" dirty="0">
              <a:solidFill>
                <a:srgbClr val="18C320"/>
              </a:solidFill>
            </a:rPr>
            <a:t>Propriétaires de cargaisons</a:t>
          </a:r>
        </a:p>
      </dsp:txBody>
      <dsp:txXfrm>
        <a:off x="285526" y="46685"/>
        <a:ext cx="2430821" cy="824363"/>
      </dsp:txXfrm>
    </dsp:sp>
    <dsp:sp modelId="{CC420680-12EB-4D33-A0DE-C166E1AF67F7}">
      <dsp:nvSpPr>
        <dsp:cNvPr id="0" name=""/>
        <dsp:cNvSpPr/>
      </dsp:nvSpPr>
      <dsp:spPr>
        <a:xfrm rot="5400000">
          <a:off x="5063855" y="-1250233"/>
          <a:ext cx="730844" cy="5336666"/>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17145" rIns="34290" bIns="17145" numCol="1" spcCol="1270" anchor="ctr" anchorCtr="0">
          <a:noAutofit/>
        </a:bodyPr>
        <a:lstStyle/>
        <a:p>
          <a:pPr marL="57150" lvl="1" indent="-57150" algn="l" defTabSz="400050">
            <a:lnSpc>
              <a:spcPct val="90000"/>
            </a:lnSpc>
            <a:spcBef>
              <a:spcPct val="0"/>
            </a:spcBef>
            <a:spcAft>
              <a:spcPct val="15000"/>
            </a:spcAft>
            <a:buChar char="•"/>
          </a:pPr>
          <a:r>
            <a:rPr lang="fr-FR" sz="900" kern="1200" dirty="0"/>
            <a:t>Comme les transporteurs, qui déplacent les marchandises et tentent de mettre en œuvre des stratégies pour améliorer l'efficacité et la fiabilité. 
Ils sont concernés par les facteurs qui ont un impact sur leurs opérations, notamment la congestion et les difficultés de stationnement.</a:t>
          </a:r>
          <a:endParaRPr lang="it-IT" sz="900" kern="1200" dirty="0"/>
        </a:p>
      </dsp:txBody>
      <dsp:txXfrm rot="-5400000">
        <a:off x="2760945" y="1088354"/>
        <a:ext cx="5300989" cy="659490"/>
      </dsp:txXfrm>
    </dsp:sp>
    <dsp:sp modelId="{CBA477E8-3CDE-49B8-A6EA-AF4316045D3C}">
      <dsp:nvSpPr>
        <dsp:cNvPr id="0" name=""/>
        <dsp:cNvSpPr/>
      </dsp:nvSpPr>
      <dsp:spPr>
        <a:xfrm>
          <a:off x="240930" y="961322"/>
          <a:ext cx="2520013" cy="91355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it-IT" sz="2500" b="1" kern="1200" dirty="0">
              <a:solidFill>
                <a:srgbClr val="18C320"/>
              </a:solidFill>
            </a:rPr>
            <a:t>Distributeurs</a:t>
          </a:r>
        </a:p>
      </dsp:txBody>
      <dsp:txXfrm>
        <a:off x="285526" y="1005918"/>
        <a:ext cx="2430821" cy="824363"/>
      </dsp:txXfrm>
    </dsp:sp>
    <dsp:sp modelId="{9ED431EB-58B8-4E5E-BB4F-7EEA6B9841D1}">
      <dsp:nvSpPr>
        <dsp:cNvPr id="0" name=""/>
        <dsp:cNvSpPr/>
      </dsp:nvSpPr>
      <dsp:spPr>
        <a:xfrm rot="5400000">
          <a:off x="5063855" y="-291000"/>
          <a:ext cx="730844" cy="5336666"/>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17145" rIns="34290" bIns="17145" numCol="1" spcCol="1270" anchor="ctr" anchorCtr="0">
          <a:noAutofit/>
        </a:bodyPr>
        <a:lstStyle/>
        <a:p>
          <a:pPr marL="57150" lvl="1" indent="-57150" algn="l" defTabSz="400050">
            <a:lnSpc>
              <a:spcPct val="90000"/>
            </a:lnSpc>
            <a:spcBef>
              <a:spcPct val="0"/>
            </a:spcBef>
            <a:spcAft>
              <a:spcPct val="15000"/>
            </a:spcAft>
            <a:buChar char="•"/>
          </a:pPr>
          <a:r>
            <a:rPr lang="fr-FR" sz="900" kern="1200" dirty="0"/>
            <a:t>Ils sont les principaux destinataires des livraisons urbaines. </a:t>
          </a:r>
          <a:endParaRPr lang="it-IT" sz="900" kern="1200" dirty="0"/>
        </a:p>
        <a:p>
          <a:pPr marL="57150" lvl="1" indent="-57150" algn="l" defTabSz="400050">
            <a:lnSpc>
              <a:spcPct val="90000"/>
            </a:lnSpc>
            <a:spcBef>
              <a:spcPct val="0"/>
            </a:spcBef>
            <a:spcAft>
              <a:spcPct val="15000"/>
            </a:spcAft>
            <a:buChar char="•"/>
          </a:pPr>
          <a:r>
            <a:rPr lang="fr-FR" sz="900" kern="1200" dirty="0"/>
            <a:t> Les habitants attendent un accès facile aux biens de consommation et l'enlèvement rapide des déchets. </a:t>
          </a:r>
        </a:p>
        <a:p>
          <a:pPr marL="57150" lvl="1" indent="-57150" algn="l" defTabSz="400050">
            <a:lnSpc>
              <a:spcPct val="90000"/>
            </a:lnSpc>
            <a:spcBef>
              <a:spcPct val="0"/>
            </a:spcBef>
            <a:spcAft>
              <a:spcPct val="15000"/>
            </a:spcAft>
            <a:buChar char="•"/>
          </a:pPr>
          <a:r>
            <a:rPr lang="fr-FR" sz="900" kern="1200" dirty="0"/>
            <a:t>Ils s'attendent également à ne pas être affectés par la circulation des camions, le bruit et la pollution.</a:t>
          </a:r>
        </a:p>
      </dsp:txBody>
      <dsp:txXfrm rot="-5400000">
        <a:off x="2760945" y="2047587"/>
        <a:ext cx="5300989" cy="659490"/>
      </dsp:txXfrm>
    </dsp:sp>
    <dsp:sp modelId="{8998620F-2CAC-4666-A486-956D1336E6E0}">
      <dsp:nvSpPr>
        <dsp:cNvPr id="0" name=""/>
        <dsp:cNvSpPr/>
      </dsp:nvSpPr>
      <dsp:spPr>
        <a:xfrm>
          <a:off x="240930" y="1920554"/>
          <a:ext cx="2520013" cy="91355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GB" sz="2500" b="1" kern="1200" dirty="0" err="1">
              <a:solidFill>
                <a:srgbClr val="18C320"/>
              </a:solidFill>
            </a:rPr>
            <a:t>Résidents</a:t>
          </a:r>
          <a:endParaRPr lang="it-IT" sz="2500" b="1" kern="1200" dirty="0">
            <a:solidFill>
              <a:srgbClr val="18C320"/>
            </a:solidFill>
          </a:endParaRPr>
        </a:p>
      </dsp:txBody>
      <dsp:txXfrm>
        <a:off x="285526" y="1965150"/>
        <a:ext cx="2430821" cy="824363"/>
      </dsp:txXfrm>
    </dsp:sp>
    <dsp:sp modelId="{4967BCD1-6070-434B-96B7-B6AA3C4BECEA}">
      <dsp:nvSpPr>
        <dsp:cNvPr id="0" name=""/>
        <dsp:cNvSpPr/>
      </dsp:nvSpPr>
      <dsp:spPr>
        <a:xfrm rot="5400000">
          <a:off x="5063855" y="668232"/>
          <a:ext cx="730844" cy="5336666"/>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17145" rIns="34290" bIns="17145" numCol="1" spcCol="1270" anchor="ctr" anchorCtr="0">
          <a:noAutofit/>
        </a:bodyPr>
        <a:lstStyle/>
        <a:p>
          <a:pPr marL="57150" lvl="1" indent="-57150" algn="l" defTabSz="400050">
            <a:lnSpc>
              <a:spcPct val="90000"/>
            </a:lnSpc>
            <a:spcBef>
              <a:spcPct val="0"/>
            </a:spcBef>
            <a:spcAft>
              <a:spcPct val="15000"/>
            </a:spcAft>
            <a:buChar char="•"/>
          </a:pPr>
          <a:r>
            <a:rPr lang="fr-FR" sz="900" kern="1200"/>
            <a:t>Ceux qui doivent recevoir des produits et faire enlever les déchets. </a:t>
          </a:r>
          <a:endParaRPr lang="it-IT" sz="900" kern="1200" dirty="0"/>
        </a:p>
        <a:p>
          <a:pPr marL="57150" lvl="1" indent="-57150" algn="l" defTabSz="400050">
            <a:lnSpc>
              <a:spcPct val="90000"/>
            </a:lnSpc>
            <a:spcBef>
              <a:spcPct val="0"/>
            </a:spcBef>
            <a:spcAft>
              <a:spcPct val="15000"/>
            </a:spcAft>
            <a:buChar char="•"/>
          </a:pPr>
          <a:r>
            <a:rPr lang="fr-FR" sz="900" kern="1200" dirty="0"/>
            <a:t>Ils sont principalement concernés par des livraisons cohérentes et fiables qui minimisent les coûts d'inventaire.</a:t>
          </a:r>
        </a:p>
      </dsp:txBody>
      <dsp:txXfrm rot="-5400000">
        <a:off x="2760945" y="3006820"/>
        <a:ext cx="5300989" cy="659490"/>
      </dsp:txXfrm>
    </dsp:sp>
    <dsp:sp modelId="{21AEA220-5E05-4272-AE0F-D7C7EB78396E}">
      <dsp:nvSpPr>
        <dsp:cNvPr id="0" name=""/>
        <dsp:cNvSpPr/>
      </dsp:nvSpPr>
      <dsp:spPr>
        <a:xfrm>
          <a:off x="240930" y="2879787"/>
          <a:ext cx="2520013" cy="91355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GB" sz="2500" b="1" kern="1200" dirty="0" err="1">
              <a:solidFill>
                <a:srgbClr val="18C320"/>
              </a:solidFill>
            </a:rPr>
            <a:t>Détaillants</a:t>
          </a:r>
          <a:endParaRPr lang="it-IT" sz="2500" b="1" kern="1200" dirty="0">
            <a:solidFill>
              <a:srgbClr val="18C320"/>
            </a:solidFill>
          </a:endParaRPr>
        </a:p>
      </dsp:txBody>
      <dsp:txXfrm>
        <a:off x="285526" y="2924383"/>
        <a:ext cx="2430821" cy="824363"/>
      </dsp:txXfrm>
    </dsp:sp>
    <dsp:sp modelId="{817FCDE0-9453-4B05-9C28-198C62F51E0F}">
      <dsp:nvSpPr>
        <dsp:cNvPr id="0" name=""/>
        <dsp:cNvSpPr/>
      </dsp:nvSpPr>
      <dsp:spPr>
        <a:xfrm rot="5400000">
          <a:off x="5063855" y="1627464"/>
          <a:ext cx="730844" cy="5336666"/>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17145" rIns="34290" bIns="17145" numCol="1" spcCol="1270" anchor="ctr" anchorCtr="0">
          <a:noAutofit/>
        </a:bodyPr>
        <a:lstStyle/>
        <a:p>
          <a:pPr marL="57150" lvl="1" indent="-57150" algn="l" defTabSz="400050">
            <a:lnSpc>
              <a:spcPct val="90000"/>
            </a:lnSpc>
            <a:spcBef>
              <a:spcPct val="0"/>
            </a:spcBef>
            <a:spcAft>
              <a:spcPct val="15000"/>
            </a:spcAft>
            <a:buChar char="•"/>
          </a:pPr>
          <a:r>
            <a:rPr lang="fr-FR" sz="900" kern="1200" dirty="0"/>
            <a:t>Ils doivent mettre en œuvre des politiques visant à atténuer les effets négatifs de la logistique urbaine. </a:t>
          </a:r>
          <a:endParaRPr lang="it-IT" sz="900" kern="1200" dirty="0"/>
        </a:p>
        <a:p>
          <a:pPr marL="57150" lvl="1" indent="-57150" algn="l" defTabSz="400050">
            <a:lnSpc>
              <a:spcPct val="90000"/>
            </a:lnSpc>
            <a:spcBef>
              <a:spcPct val="0"/>
            </a:spcBef>
            <a:spcAft>
              <a:spcPct val="15000"/>
            </a:spcAft>
            <a:buChar char="•"/>
          </a:pPr>
          <a:r>
            <a:rPr lang="fr-FR" sz="900" kern="1200" dirty="0"/>
            <a:t>Ils tentent de concilier les intérêts souvent contradictoires des nombreuses parties prenantes au sein de leur juridiction.</a:t>
          </a:r>
        </a:p>
      </dsp:txBody>
      <dsp:txXfrm rot="-5400000">
        <a:off x="2760945" y="3966052"/>
        <a:ext cx="5300989" cy="659490"/>
      </dsp:txXfrm>
    </dsp:sp>
    <dsp:sp modelId="{FBD63FFE-A81D-458C-8115-34AE72ED8B43}">
      <dsp:nvSpPr>
        <dsp:cNvPr id="0" name=""/>
        <dsp:cNvSpPr/>
      </dsp:nvSpPr>
      <dsp:spPr>
        <a:xfrm>
          <a:off x="240930" y="3839020"/>
          <a:ext cx="2520013" cy="91355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GB" sz="2500" b="1" kern="1200" dirty="0" err="1">
              <a:solidFill>
                <a:srgbClr val="18C320"/>
              </a:solidFill>
            </a:rPr>
            <a:t>Planificateurs</a:t>
          </a:r>
          <a:r>
            <a:rPr lang="en-GB" sz="2500" b="1" kern="1200" dirty="0">
              <a:solidFill>
                <a:srgbClr val="18C320"/>
              </a:solidFill>
            </a:rPr>
            <a:t> et </a:t>
          </a:r>
          <a:r>
            <a:rPr lang="en-GB" sz="2500" b="1" kern="1200" dirty="0" err="1">
              <a:solidFill>
                <a:srgbClr val="18C320"/>
              </a:solidFill>
            </a:rPr>
            <a:t>régulateurs</a:t>
          </a:r>
          <a:endParaRPr lang="it-IT" sz="2500" b="1" kern="1200" dirty="0">
            <a:solidFill>
              <a:srgbClr val="18C320"/>
            </a:solidFill>
          </a:endParaRPr>
        </a:p>
      </dsp:txBody>
      <dsp:txXfrm>
        <a:off x="285526" y="3883616"/>
        <a:ext cx="2430821" cy="8243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F8E24-F2BD-4AE9-9881-A1BBD31E1442}">
      <dsp:nvSpPr>
        <dsp:cNvPr id="0" name=""/>
        <dsp:cNvSpPr/>
      </dsp:nvSpPr>
      <dsp:spPr>
        <a:xfrm>
          <a:off x="0" y="291688"/>
          <a:ext cx="2552176" cy="153130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t>a) Propriétaires de cargaisons</a:t>
          </a:r>
        </a:p>
      </dsp:txBody>
      <dsp:txXfrm>
        <a:off x="0" y="291688"/>
        <a:ext cx="2552176" cy="1531306"/>
      </dsp:txXfrm>
    </dsp:sp>
    <dsp:sp modelId="{425C9514-EF38-45CA-885D-BBF3B251BA76}">
      <dsp:nvSpPr>
        <dsp:cNvPr id="0" name=""/>
        <dsp:cNvSpPr/>
      </dsp:nvSpPr>
      <dsp:spPr>
        <a:xfrm>
          <a:off x="2807394" y="291688"/>
          <a:ext cx="2552176" cy="153130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t>b) Résidents</a:t>
          </a:r>
        </a:p>
      </dsp:txBody>
      <dsp:txXfrm>
        <a:off x="2807394" y="291688"/>
        <a:ext cx="2552176" cy="1531306"/>
      </dsp:txXfrm>
    </dsp:sp>
    <dsp:sp modelId="{7BA0E737-1A4F-4EF3-85F1-E2E508767A60}">
      <dsp:nvSpPr>
        <dsp:cNvPr id="0" name=""/>
        <dsp:cNvSpPr/>
      </dsp:nvSpPr>
      <dsp:spPr>
        <a:xfrm>
          <a:off x="5614789" y="291688"/>
          <a:ext cx="2552176" cy="153130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t>c) Autorités municipales</a:t>
          </a:r>
        </a:p>
      </dsp:txBody>
      <dsp:txXfrm>
        <a:off x="5614789" y="291688"/>
        <a:ext cx="2552176" cy="1531306"/>
      </dsp:txXfrm>
    </dsp:sp>
    <dsp:sp modelId="{1D83A10B-39DC-4665-A6CA-2531DEBCE49B}">
      <dsp:nvSpPr>
        <dsp:cNvPr id="0" name=""/>
        <dsp:cNvSpPr/>
      </dsp:nvSpPr>
      <dsp:spPr>
        <a:xfrm>
          <a:off x="1403697" y="2078212"/>
          <a:ext cx="2552176" cy="153130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t>d) Entreprises de logistique</a:t>
          </a:r>
        </a:p>
      </dsp:txBody>
      <dsp:txXfrm>
        <a:off x="1403697" y="2078212"/>
        <a:ext cx="2552176" cy="1531306"/>
      </dsp:txXfrm>
    </dsp:sp>
    <dsp:sp modelId="{A72032D5-0B75-4540-B1CB-119C0E3E2A11}">
      <dsp:nvSpPr>
        <dsp:cNvPr id="0" name=""/>
        <dsp:cNvSpPr/>
      </dsp:nvSpPr>
      <dsp:spPr>
        <a:xfrm>
          <a:off x="4211091" y="2078212"/>
          <a:ext cx="2552176" cy="153130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t>e) </a:t>
          </a:r>
          <a:r>
            <a:rPr lang="fr-FR" sz="2900" kern="1200" dirty="0"/>
            <a:t>Tous les acteurs de a),b),c),d)</a:t>
          </a:r>
          <a:endParaRPr lang="it-IT" sz="2900" kern="1200" dirty="0"/>
        </a:p>
      </dsp:txBody>
      <dsp:txXfrm>
        <a:off x="4211091" y="2078212"/>
        <a:ext cx="2552176" cy="15313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F8E24-F2BD-4AE9-9881-A1BBD31E1442}">
      <dsp:nvSpPr>
        <dsp:cNvPr id="0" name=""/>
        <dsp:cNvSpPr/>
      </dsp:nvSpPr>
      <dsp:spPr>
        <a:xfrm>
          <a:off x="0" y="291688"/>
          <a:ext cx="2552176" cy="153130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t>a) Propriétaires de cargaisons</a:t>
          </a:r>
        </a:p>
      </dsp:txBody>
      <dsp:txXfrm>
        <a:off x="0" y="291688"/>
        <a:ext cx="2552176" cy="1531306"/>
      </dsp:txXfrm>
    </dsp:sp>
    <dsp:sp modelId="{425C9514-EF38-45CA-885D-BBF3B251BA76}">
      <dsp:nvSpPr>
        <dsp:cNvPr id="0" name=""/>
        <dsp:cNvSpPr/>
      </dsp:nvSpPr>
      <dsp:spPr>
        <a:xfrm>
          <a:off x="2807394" y="291688"/>
          <a:ext cx="2552176" cy="153130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t>b) Résidents</a:t>
          </a:r>
        </a:p>
      </dsp:txBody>
      <dsp:txXfrm>
        <a:off x="2807394" y="291688"/>
        <a:ext cx="2552176" cy="1531306"/>
      </dsp:txXfrm>
    </dsp:sp>
    <dsp:sp modelId="{7BA0E737-1A4F-4EF3-85F1-E2E508767A60}">
      <dsp:nvSpPr>
        <dsp:cNvPr id="0" name=""/>
        <dsp:cNvSpPr/>
      </dsp:nvSpPr>
      <dsp:spPr>
        <a:xfrm>
          <a:off x="5614789" y="291688"/>
          <a:ext cx="2552176" cy="153130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t>c) Autorités municipales</a:t>
          </a:r>
        </a:p>
      </dsp:txBody>
      <dsp:txXfrm>
        <a:off x="5614789" y="291688"/>
        <a:ext cx="2552176" cy="1531306"/>
      </dsp:txXfrm>
    </dsp:sp>
    <dsp:sp modelId="{1D83A10B-39DC-4665-A6CA-2531DEBCE49B}">
      <dsp:nvSpPr>
        <dsp:cNvPr id="0" name=""/>
        <dsp:cNvSpPr/>
      </dsp:nvSpPr>
      <dsp:spPr>
        <a:xfrm>
          <a:off x="1403697" y="2078212"/>
          <a:ext cx="2552176" cy="153130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t>d) Entreprises de logistique</a:t>
          </a:r>
        </a:p>
      </dsp:txBody>
      <dsp:txXfrm>
        <a:off x="1403697" y="2078212"/>
        <a:ext cx="2552176" cy="1531306"/>
      </dsp:txXfrm>
    </dsp:sp>
    <dsp:sp modelId="{A72032D5-0B75-4540-B1CB-119C0E3E2A11}">
      <dsp:nvSpPr>
        <dsp:cNvPr id="0" name=""/>
        <dsp:cNvSpPr/>
      </dsp:nvSpPr>
      <dsp:spPr>
        <a:xfrm>
          <a:off x="4211091" y="2078212"/>
          <a:ext cx="2552176" cy="1531306"/>
        </a:xfrm>
        <a:prstGeom prst="rect">
          <a:avLst/>
        </a:prstGeom>
        <a:solidFill>
          <a:srgbClr val="18C32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t>e) </a:t>
          </a:r>
          <a:r>
            <a:rPr lang="fr-FR" sz="2900" kern="1200" dirty="0"/>
            <a:t>Tous les acteurs de a),b),c),d)</a:t>
          </a:r>
          <a:endParaRPr lang="it-IT" sz="2900" kern="1200" dirty="0"/>
        </a:p>
      </dsp:txBody>
      <dsp:txXfrm>
        <a:off x="4211091" y="2078212"/>
        <a:ext cx="2552176" cy="15313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F8E24-F2BD-4AE9-9881-A1BBD31E1442}">
      <dsp:nvSpPr>
        <dsp:cNvPr id="0" name=""/>
        <dsp:cNvSpPr/>
      </dsp:nvSpPr>
      <dsp:spPr>
        <a:xfrm>
          <a:off x="241954" y="412"/>
          <a:ext cx="2179817" cy="130789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it-IT" sz="4300" kern="1200" dirty="0"/>
            <a:t>a) Vrai</a:t>
          </a:r>
        </a:p>
      </dsp:txBody>
      <dsp:txXfrm>
        <a:off x="241954" y="412"/>
        <a:ext cx="2179817" cy="1307890"/>
      </dsp:txXfrm>
    </dsp:sp>
    <dsp:sp modelId="{425C9514-EF38-45CA-885D-BBF3B251BA76}">
      <dsp:nvSpPr>
        <dsp:cNvPr id="0" name=""/>
        <dsp:cNvSpPr/>
      </dsp:nvSpPr>
      <dsp:spPr>
        <a:xfrm>
          <a:off x="2639754" y="412"/>
          <a:ext cx="2179817" cy="130789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it-IT" sz="4300" kern="1200" dirty="0"/>
            <a:t>b) Faux</a:t>
          </a:r>
        </a:p>
      </dsp:txBody>
      <dsp:txXfrm>
        <a:off x="2639754" y="412"/>
        <a:ext cx="2179817" cy="13078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F8E24-F2BD-4AE9-9881-A1BBD31E1442}">
      <dsp:nvSpPr>
        <dsp:cNvPr id="0" name=""/>
        <dsp:cNvSpPr/>
      </dsp:nvSpPr>
      <dsp:spPr>
        <a:xfrm>
          <a:off x="241954" y="412"/>
          <a:ext cx="2179817" cy="1307890"/>
        </a:xfrm>
        <a:prstGeom prst="rect">
          <a:avLst/>
        </a:prstGeom>
        <a:solidFill>
          <a:srgbClr val="18C32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it-IT" sz="4300" kern="1200" dirty="0"/>
            <a:t>a) Vrai</a:t>
          </a:r>
        </a:p>
      </dsp:txBody>
      <dsp:txXfrm>
        <a:off x="241954" y="412"/>
        <a:ext cx="2179817" cy="1307890"/>
      </dsp:txXfrm>
    </dsp:sp>
    <dsp:sp modelId="{425C9514-EF38-45CA-885D-BBF3B251BA76}">
      <dsp:nvSpPr>
        <dsp:cNvPr id="0" name=""/>
        <dsp:cNvSpPr/>
      </dsp:nvSpPr>
      <dsp:spPr>
        <a:xfrm>
          <a:off x="2639754" y="412"/>
          <a:ext cx="2179817" cy="130789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it-IT" sz="4300" kern="1200" dirty="0"/>
            <a:t>b) Faux</a:t>
          </a:r>
        </a:p>
      </dsp:txBody>
      <dsp:txXfrm>
        <a:off x="2639754" y="412"/>
        <a:ext cx="2179817" cy="130789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F8E24-F2BD-4AE9-9881-A1BBD31E1442}">
      <dsp:nvSpPr>
        <dsp:cNvPr id="0" name=""/>
        <dsp:cNvSpPr/>
      </dsp:nvSpPr>
      <dsp:spPr>
        <a:xfrm>
          <a:off x="0" y="389081"/>
          <a:ext cx="2008909" cy="120534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a) Durabilité environnementale</a:t>
          </a:r>
        </a:p>
      </dsp:txBody>
      <dsp:txXfrm>
        <a:off x="0" y="389081"/>
        <a:ext cx="2008909" cy="1205345"/>
      </dsp:txXfrm>
    </dsp:sp>
    <dsp:sp modelId="{425C9514-EF38-45CA-885D-BBF3B251BA76}">
      <dsp:nvSpPr>
        <dsp:cNvPr id="0" name=""/>
        <dsp:cNvSpPr/>
      </dsp:nvSpPr>
      <dsp:spPr>
        <a:xfrm>
          <a:off x="2209800" y="389081"/>
          <a:ext cx="2008909" cy="120534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b) Objectifs commerciaux</a:t>
          </a:r>
        </a:p>
      </dsp:txBody>
      <dsp:txXfrm>
        <a:off x="2209800" y="389081"/>
        <a:ext cx="2008909" cy="1205345"/>
      </dsp:txXfrm>
    </dsp:sp>
    <dsp:sp modelId="{4B9BD495-1BFD-4491-9A36-12857A6DBDA5}">
      <dsp:nvSpPr>
        <dsp:cNvPr id="0" name=""/>
        <dsp:cNvSpPr/>
      </dsp:nvSpPr>
      <dsp:spPr>
        <a:xfrm>
          <a:off x="4419600" y="389081"/>
          <a:ext cx="2008909" cy="120534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c) Durabilité sociale</a:t>
          </a:r>
        </a:p>
      </dsp:txBody>
      <dsp:txXfrm>
        <a:off x="4419600" y="389081"/>
        <a:ext cx="2008909" cy="1205345"/>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0" name="Google Shape;90;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2" name="Google Shape;8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70704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2" name="Google Shape;8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0" name="Google Shape;90;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3443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0" name="Google Shape;90;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47607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0" name="Google Shape;90;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746366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0" name="Google Shape;90;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78472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0" name="Google Shape;90;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945146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0" name="Google Shape;90;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001492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0" name="Google Shape;90;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7023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0b78f225a7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7" name="Google Shape;97;g10b78f225a7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4" name="Google Shape;4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57" name="Google Shape;5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0b78f225a7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4" name="Google Shape;74;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70118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15498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85841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2" name="Google Shape;17;p7">
            <a:extLst>
              <a:ext uri="{FF2B5EF4-FFF2-40B4-BE49-F238E27FC236}">
                <a16:creationId xmlns:a16="http://schemas.microsoft.com/office/drawing/2014/main" id="{C0507FE9-6C7A-92DC-EF9A-1F083DAB6AE6}"/>
              </a:ext>
            </a:extLst>
          </p:cNvPr>
          <p:cNvSpPr txBox="1"/>
          <p:nvPr userDrawn="1"/>
        </p:nvSpPr>
        <p:spPr>
          <a:xfrm>
            <a:off x="2263339" y="6425328"/>
            <a:ext cx="4511380" cy="365125"/>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civitas.eu/sites/default/files/2012_ec_study_on_urban_freight_transport_0.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r>
              <a:rPr lang="es-ES" sz="3200" b="1" dirty="0">
                <a:solidFill>
                  <a:schemeClr val="lt1"/>
                </a:solidFill>
              </a:rPr>
              <a:t>1</a:t>
            </a:r>
            <a:r>
              <a:rPr lang="es-ES" sz="3200" b="1" i="0" u="none" strike="noStrike" cap="none" dirty="0">
                <a:solidFill>
                  <a:schemeClr val="lt1"/>
                </a:solidFill>
                <a:latin typeface="Arial"/>
                <a:ea typeface="Arial"/>
                <a:cs typeface="Arial"/>
                <a:sym typeface="Arial"/>
              </a:rPr>
              <a:t>.</a:t>
            </a:r>
            <a:r>
              <a:rPr lang="es-ES" sz="3200" b="1" dirty="0">
                <a:solidFill>
                  <a:schemeClr val="lt1"/>
                </a:solidFill>
              </a:rPr>
              <a:t>2</a:t>
            </a:r>
            <a:r>
              <a:rPr lang="es-ES" sz="3200" b="1" i="0" u="none" strike="noStrike" cap="none" dirty="0">
                <a:solidFill>
                  <a:schemeClr val="lt1"/>
                </a:solidFill>
                <a:latin typeface="Arial"/>
                <a:ea typeface="Arial"/>
                <a:cs typeface="Arial"/>
                <a:sym typeface="Arial"/>
              </a:rPr>
              <a:t>.</a:t>
            </a:r>
            <a:r>
              <a:rPr lang="es-ES" sz="3200" b="1" dirty="0">
                <a:solidFill>
                  <a:schemeClr val="lt1"/>
                </a:solidFill>
              </a:rPr>
              <a:t>1</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1077178"/>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buSzPts val="4000"/>
            </a:pPr>
            <a:r>
              <a:rPr lang="es-ES" sz="4000" b="1" i="0" u="none" strike="noStrike" cap="none" dirty="0">
                <a:solidFill>
                  <a:schemeClr val="dk1"/>
                </a:solidFill>
                <a:latin typeface="Arial"/>
                <a:ea typeface="Arial"/>
                <a:cs typeface="Arial"/>
                <a:sym typeface="Arial"/>
              </a:rPr>
              <a:t> </a:t>
            </a:r>
            <a:r>
              <a:rPr lang="fr-FR" sz="2400" b="1" dirty="0">
                <a:solidFill>
                  <a:schemeClr val="dk1"/>
                </a:solidFill>
              </a:rPr>
              <a:t>Acteurs de l’écosystème de la logistique urbaine</a:t>
            </a:r>
            <a:endParaRPr sz="2400" b="0" i="0" u="none" strike="noStrike" cap="none" dirty="0">
              <a:solidFill>
                <a:schemeClr val="dk1"/>
              </a:solidFill>
              <a:latin typeface="Arial"/>
              <a:ea typeface="Arial"/>
              <a:cs typeface="Arial"/>
              <a:sym typeface="Arial"/>
            </a:endParaRPr>
          </a:p>
        </p:txBody>
      </p:sp>
      <p:sp>
        <p:nvSpPr>
          <p:cNvPr id="27" name="Google Shape;27;p4"/>
          <p:cNvSpPr txBox="1"/>
          <p:nvPr/>
        </p:nvSpPr>
        <p:spPr>
          <a:xfrm>
            <a:off x="248194" y="1222861"/>
            <a:ext cx="8451669" cy="707846"/>
          </a:xfrm>
          <a:prstGeom prst="rect">
            <a:avLst/>
          </a:prstGeom>
          <a:solidFill>
            <a:srgbClr val="18C320"/>
          </a:solidFill>
          <a:ln>
            <a:noFill/>
          </a:ln>
        </p:spPr>
        <p:txBody>
          <a:bodyPr spcFirstLastPara="1" wrap="square" lIns="91425" tIns="45700" rIns="91425" bIns="45700" anchor="t" anchorCtr="0">
            <a:spAutoFit/>
          </a:bodyPr>
          <a:lstStyle/>
          <a:p>
            <a:pPr lvl="0" algn="r">
              <a:buSzPts val="2000"/>
            </a:pPr>
            <a:r>
              <a:rPr lang="fr-FR" sz="2000" b="1" dirty="0">
                <a:solidFill>
                  <a:schemeClr val="lt1"/>
                </a:solidFill>
              </a:rPr>
              <a:t>CHAPITRE 1 : L’environnement de la logistique de Last Mile Distribution</a:t>
            </a:r>
            <a:endParaRPr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707846"/>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buSzPts val="2000"/>
            </a:pPr>
            <a:r>
              <a:rPr lang="fr-FR" sz="2000" b="1" dirty="0">
                <a:solidFill>
                  <a:schemeClr val="dk1"/>
                </a:solidFill>
              </a:rPr>
              <a:t>Unité 2: Les principales parties prenantes d'une chaîne d'approvisionnement typique LMD</a:t>
            </a:r>
            <a:endParaRPr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10</a:t>
            </a:fld>
            <a:endParaRPr/>
          </a:p>
        </p:txBody>
      </p:sp>
      <p:sp>
        <p:nvSpPr>
          <p:cNvPr id="93" name="Google Shape;93;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lvl="0">
              <a:lnSpc>
                <a:spcPct val="90000"/>
              </a:lnSpc>
              <a:buClr>
                <a:schemeClr val="lt1"/>
              </a:buClr>
              <a:buSzPts val="3959"/>
            </a:pPr>
            <a:r>
              <a:rPr lang="es-ES" sz="2800" dirty="0">
                <a:solidFill>
                  <a:schemeClr val="lt1"/>
                </a:solidFill>
              </a:rPr>
              <a:t>6. Demande et </a:t>
            </a:r>
            <a:r>
              <a:rPr lang="es-ES" sz="2800" dirty="0" err="1">
                <a:solidFill>
                  <a:schemeClr val="lt1"/>
                </a:solidFill>
              </a:rPr>
              <a:t>offre</a:t>
            </a:r>
            <a:endParaRPr sz="2800" b="0" i="0" u="none" strike="noStrike" cap="none" dirty="0">
              <a:solidFill>
                <a:schemeClr val="lt1"/>
              </a:solidFill>
              <a:latin typeface="Arial"/>
              <a:ea typeface="Arial"/>
              <a:cs typeface="Arial"/>
              <a:sym typeface="Arial"/>
            </a:endParaRPr>
          </a:p>
        </p:txBody>
      </p:sp>
      <p:sp>
        <p:nvSpPr>
          <p:cNvPr id="94" name="Google Shape;94;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285750" lvl="0" indent="-285750">
              <a:buSzPts val="2000"/>
              <a:buFont typeface="Arial" panose="020B0604020202020204" pitchFamily="34" charset="0"/>
              <a:buChar char="•"/>
            </a:pPr>
            <a:r>
              <a:rPr lang="fr-FR" sz="1600" dirty="0">
                <a:solidFill>
                  <a:schemeClr val="dk1"/>
                </a:solidFill>
              </a:rPr>
              <a:t>La logistique et les livraisons sont des services demandés par les entreprises qui produisent ou vendent des marchandises. Ils sont du côté de la demande.
 Les fournisseurs de services logistiques représentent l’offre. 
Un certain nombre de services liés sont liés à la fois à l’offre et à la demande.</a:t>
            </a:r>
            <a:endParaRPr sz="2000" b="0" i="0" u="none" strike="noStrike" cap="none" dirty="0">
              <a:solidFill>
                <a:schemeClr val="lt1"/>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FF627DCC-0CD4-41C3-838E-6D6A251C31F8}"/>
              </a:ext>
            </a:extLst>
          </p:cNvPr>
          <p:cNvGraphicFramePr/>
          <p:nvPr>
            <p:extLst>
              <p:ext uri="{D42A27DB-BD31-4B8C-83A1-F6EECF244321}">
                <p14:modId xmlns:p14="http://schemas.microsoft.com/office/powerpoint/2010/main" val="3183150308"/>
              </p:ext>
            </p:extLst>
          </p:nvPr>
        </p:nvGraphicFramePr>
        <p:xfrm>
          <a:off x="1010991" y="2793150"/>
          <a:ext cx="7102722" cy="3671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Google Shape;94;g10b78f226a2_0_0">
            <a:extLst>
              <a:ext uri="{FF2B5EF4-FFF2-40B4-BE49-F238E27FC236}">
                <a16:creationId xmlns:a16="http://schemas.microsoft.com/office/drawing/2014/main" id="{CB8A4719-C593-4233-9BEA-AA616C918A11}"/>
              </a:ext>
            </a:extLst>
          </p:cNvPr>
          <p:cNvSpPr/>
          <p:nvPr/>
        </p:nvSpPr>
        <p:spPr>
          <a:xfrm>
            <a:off x="106113" y="6208646"/>
            <a:ext cx="8477700" cy="486599"/>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buSzPts val="2000"/>
            </a:pPr>
            <a:r>
              <a:rPr lang="fr-FR" sz="1600" dirty="0">
                <a:solidFill>
                  <a:schemeClr val="dk1"/>
                </a:solidFill>
              </a:rPr>
              <a:t>* </a:t>
            </a:r>
            <a:r>
              <a:rPr lang="fr-FR" sz="1600" dirty="0" err="1">
                <a:solidFill>
                  <a:schemeClr val="dk1"/>
                </a:solidFill>
              </a:rPr>
              <a:t>Ho.Re.Ca</a:t>
            </a:r>
            <a:r>
              <a:rPr lang="fr-FR" sz="1600" dirty="0">
                <a:solidFill>
                  <a:schemeClr val="dk1"/>
                </a:solidFill>
              </a:rPr>
              <a:t>. signifie </a:t>
            </a:r>
            <a:r>
              <a:rPr lang="fr-FR" sz="1600" dirty="0" err="1">
                <a:solidFill>
                  <a:schemeClr val="dk1"/>
                </a:solidFill>
              </a:rPr>
              <a:t>Hospitality</a:t>
            </a:r>
            <a:r>
              <a:rPr lang="fr-FR" sz="1600" dirty="0">
                <a:solidFill>
                  <a:schemeClr val="dk1"/>
                </a:solidFill>
              </a:rPr>
              <a:t> Restaurants and Catering </a:t>
            </a:r>
            <a:r>
              <a:rPr lang="fr-FR" sz="1600" dirty="0" err="1">
                <a:solidFill>
                  <a:schemeClr val="dk1"/>
                </a:solidFill>
              </a:rPr>
              <a:t>activities</a:t>
            </a:r>
            <a:r>
              <a:rPr lang="fr-FR" sz="1600" dirty="0">
                <a:solidFill>
                  <a:schemeClr val="dk1"/>
                </a:solidFill>
              </a:rPr>
              <a:t> (Hôtels) et activités de restauration
</a:t>
            </a: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6"/>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11</a:t>
            </a:fld>
            <a:endParaRPr/>
          </a:p>
        </p:txBody>
      </p:sp>
      <p:sp>
        <p:nvSpPr>
          <p:cNvPr id="85" name="Google Shape;85;p6"/>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fr-FR" sz="2400" dirty="0">
                <a:solidFill>
                  <a:schemeClr val="lt1"/>
                </a:solidFill>
              </a:rPr>
              <a:t>7. Conflits liés au transport urbain de marchandises</a:t>
            </a:r>
            <a:endParaRPr sz="2400" b="0" i="0" u="none" strike="noStrike" cap="none" dirty="0">
              <a:solidFill>
                <a:schemeClr val="lt1"/>
              </a:solidFill>
              <a:latin typeface="Arial"/>
              <a:ea typeface="Arial"/>
              <a:cs typeface="Arial"/>
              <a:sym typeface="Arial"/>
            </a:endParaRPr>
          </a:p>
        </p:txBody>
      </p:sp>
      <p:sp>
        <p:nvSpPr>
          <p:cNvPr id="87" name="Google Shape;87;p6"/>
          <p:cNvSpPr/>
          <p:nvPr/>
        </p:nvSpPr>
        <p:spPr>
          <a:xfrm>
            <a:off x="388134" y="4913936"/>
            <a:ext cx="8367731" cy="1323399"/>
          </a:xfrm>
          <a:prstGeom prst="rect">
            <a:avLst/>
          </a:prstGeom>
          <a:noFill/>
          <a:ln>
            <a:noFill/>
          </a:ln>
        </p:spPr>
        <p:txBody>
          <a:bodyPr spcFirstLastPara="1" wrap="square" lIns="91425" tIns="45700" rIns="91425" bIns="45700" anchor="t" anchorCtr="0">
            <a:spAutoFit/>
          </a:bodyPr>
          <a:lstStyle/>
          <a:p>
            <a:pPr lvl="0"/>
            <a:r>
              <a:rPr lang="fr-FR" sz="1600" dirty="0">
                <a:solidFill>
                  <a:schemeClr val="dk1"/>
                </a:solidFill>
              </a:rPr>
              <a:t>Il est difficile de répondre aux besoins du transport urbain de marchandises car il comporte un certain nombre de conflits:
- Utilisation de l’espace/du temps pour les passagers par rapport aux besoins du fret, 
- Objectifs économiques et environnementaux
- Un grand nombre de parties prenantes ayant des besoins et des points de vue différents</a:t>
            </a:r>
            <a:endParaRPr sz="1400" b="0" i="0" u="none" strike="noStrike" cap="none" dirty="0">
              <a:solidFill>
                <a:srgbClr val="7F7F7F"/>
              </a:solidFill>
              <a:latin typeface="Arial"/>
              <a:ea typeface="Arial"/>
              <a:cs typeface="Arial"/>
              <a:sym typeface="Arial"/>
            </a:endParaRPr>
          </a:p>
        </p:txBody>
      </p:sp>
      <p:pic>
        <p:nvPicPr>
          <p:cNvPr id="6" name="Picture 13">
            <a:extLst>
              <a:ext uri="{FF2B5EF4-FFF2-40B4-BE49-F238E27FC236}">
                <a16:creationId xmlns:a16="http://schemas.microsoft.com/office/drawing/2014/main" id="{C7AEDCD6-6EFB-425E-ADE5-20095791FC9B}"/>
              </a:ext>
            </a:extLst>
          </p:cNvPr>
          <p:cNvPicPr>
            <a:picLocks noChangeAspect="1"/>
          </p:cNvPicPr>
          <p:nvPr/>
        </p:nvPicPr>
        <p:blipFill rotWithShape="1">
          <a:blip r:embed="rId3"/>
          <a:srcRect t="16844" b="18712"/>
          <a:stretch/>
        </p:blipFill>
        <p:spPr>
          <a:xfrm>
            <a:off x="2285548" y="1628662"/>
            <a:ext cx="4572902" cy="2946986"/>
          </a:xfrm>
          <a:prstGeom prst="rect">
            <a:avLst/>
          </a:prstGeom>
        </p:spPr>
      </p:pic>
      <p:sp>
        <p:nvSpPr>
          <p:cNvPr id="7" name="TextBox 19">
            <a:extLst>
              <a:ext uri="{FF2B5EF4-FFF2-40B4-BE49-F238E27FC236}">
                <a16:creationId xmlns:a16="http://schemas.microsoft.com/office/drawing/2014/main" id="{CC69A18B-93B4-4659-8714-4FF5381002C0}"/>
              </a:ext>
            </a:extLst>
          </p:cNvPr>
          <p:cNvSpPr txBox="1"/>
          <p:nvPr/>
        </p:nvSpPr>
        <p:spPr>
          <a:xfrm>
            <a:off x="285531" y="6377792"/>
            <a:ext cx="3214837" cy="253916"/>
          </a:xfrm>
          <a:prstGeom prst="rect">
            <a:avLst/>
          </a:prstGeom>
          <a:noFill/>
        </p:spPr>
        <p:txBody>
          <a:bodyPr wrap="square" rtlCol="0">
            <a:spAutoFit/>
          </a:bodyPr>
          <a:lstStyle/>
          <a:p>
            <a:r>
              <a:rPr lang="pt-BR" sz="1050" dirty="0"/>
              <a:t>Photo conçue par freepik.com</a:t>
            </a:r>
            <a:endParaRPr lang="en-GB" sz="1050" dirty="0"/>
          </a:p>
        </p:txBody>
      </p:sp>
      <p:sp>
        <p:nvSpPr>
          <p:cNvPr id="8" name="TextBox 16">
            <a:extLst>
              <a:ext uri="{FF2B5EF4-FFF2-40B4-BE49-F238E27FC236}">
                <a16:creationId xmlns:a16="http://schemas.microsoft.com/office/drawing/2014/main" id="{EE7A5EB0-056D-43F3-AFEC-958C886C587B}"/>
              </a:ext>
            </a:extLst>
          </p:cNvPr>
          <p:cNvSpPr txBox="1"/>
          <p:nvPr/>
        </p:nvSpPr>
        <p:spPr>
          <a:xfrm>
            <a:off x="3166141" y="1625111"/>
            <a:ext cx="2584386" cy="1200329"/>
          </a:xfrm>
          <a:prstGeom prst="rect">
            <a:avLst/>
          </a:prstGeom>
          <a:noFill/>
        </p:spPr>
        <p:txBody>
          <a:bodyPr wrap="square" rtlCol="0">
            <a:spAutoFit/>
          </a:bodyPr>
          <a:lstStyle/>
          <a:p>
            <a:pPr algn="ctr"/>
            <a:r>
              <a:rPr lang="en-GB" sz="2400" b="1" dirty="0">
                <a:solidFill>
                  <a:srgbClr val="007681"/>
                </a:solidFill>
              </a:rPr>
              <a:t>Plein de </a:t>
            </a:r>
            <a:r>
              <a:rPr lang="en-GB" sz="2400" b="1" dirty="0" err="1">
                <a:solidFill>
                  <a:srgbClr val="007681"/>
                </a:solidFill>
              </a:rPr>
              <a:t>conflits</a:t>
            </a:r>
            <a:r>
              <a:rPr lang="en-GB" sz="2400" b="1" dirty="0">
                <a:solidFill>
                  <a:srgbClr val="007681"/>
                </a:solidFill>
              </a:rPr>
              <a:t> </a:t>
            </a:r>
            <a:r>
              <a:rPr lang="en-GB" sz="2400" b="1" dirty="0" err="1">
                <a:solidFill>
                  <a:srgbClr val="007681"/>
                </a:solidFill>
              </a:rPr>
              <a:t>spatio-temporels</a:t>
            </a:r>
            <a:endParaRPr lang="en-GB" sz="2400" b="1" dirty="0">
              <a:solidFill>
                <a:srgbClr val="007681"/>
              </a:solidFill>
            </a:endParaRPr>
          </a:p>
        </p:txBody>
      </p:sp>
      <p:sp>
        <p:nvSpPr>
          <p:cNvPr id="9" name="TextBox 17">
            <a:extLst>
              <a:ext uri="{FF2B5EF4-FFF2-40B4-BE49-F238E27FC236}">
                <a16:creationId xmlns:a16="http://schemas.microsoft.com/office/drawing/2014/main" id="{7E73D6FA-4233-4D2A-8647-AC724F0DA632}"/>
              </a:ext>
            </a:extLst>
          </p:cNvPr>
          <p:cNvSpPr txBox="1"/>
          <p:nvPr/>
        </p:nvSpPr>
        <p:spPr>
          <a:xfrm>
            <a:off x="227230" y="3102155"/>
            <a:ext cx="2058318" cy="1200329"/>
          </a:xfrm>
          <a:prstGeom prst="rect">
            <a:avLst/>
          </a:prstGeom>
          <a:noFill/>
        </p:spPr>
        <p:txBody>
          <a:bodyPr wrap="square" rtlCol="0">
            <a:spAutoFit/>
          </a:bodyPr>
          <a:lstStyle/>
          <a:p>
            <a:pPr algn="ctr"/>
            <a:r>
              <a:rPr lang="fr-FR" sz="1800" b="1" dirty="0">
                <a:solidFill>
                  <a:srgbClr val="007681"/>
                </a:solidFill>
              </a:rPr>
              <a:t>Très dynamique, répondant aux besoins des consommateurs</a:t>
            </a:r>
            <a:endParaRPr lang="en-GB" sz="1800" b="1" dirty="0">
              <a:solidFill>
                <a:srgbClr val="007681"/>
              </a:solidFill>
            </a:endParaRPr>
          </a:p>
        </p:txBody>
      </p:sp>
      <p:sp>
        <p:nvSpPr>
          <p:cNvPr id="10" name="TextBox 18">
            <a:extLst>
              <a:ext uri="{FF2B5EF4-FFF2-40B4-BE49-F238E27FC236}">
                <a16:creationId xmlns:a16="http://schemas.microsoft.com/office/drawing/2014/main" id="{7CC4CA2F-B5C9-4D25-B910-45C0BE18C3EE}"/>
              </a:ext>
            </a:extLst>
          </p:cNvPr>
          <p:cNvSpPr txBox="1"/>
          <p:nvPr/>
        </p:nvSpPr>
        <p:spPr>
          <a:xfrm>
            <a:off x="6858450" y="2916419"/>
            <a:ext cx="2058318" cy="1200329"/>
          </a:xfrm>
          <a:prstGeom prst="rect">
            <a:avLst/>
          </a:prstGeom>
          <a:noFill/>
        </p:spPr>
        <p:txBody>
          <a:bodyPr wrap="square" rtlCol="0">
            <a:spAutoFit/>
          </a:bodyPr>
          <a:lstStyle/>
          <a:p>
            <a:pPr algn="ctr"/>
            <a:r>
              <a:rPr lang="fr-FR" sz="1800" b="1" dirty="0">
                <a:solidFill>
                  <a:srgbClr val="007681"/>
                </a:solidFill>
              </a:rPr>
              <a:t>Fortement négligé dans la planification des transports</a:t>
            </a:r>
            <a:endParaRPr lang="en-GB" sz="1800" b="1" dirty="0">
              <a:solidFill>
                <a:srgbClr val="007681"/>
              </a:solidFill>
            </a:endParaRPr>
          </a:p>
        </p:txBody>
      </p:sp>
    </p:spTree>
    <p:extLst>
      <p:ext uri="{BB962C8B-B14F-4D97-AF65-F5344CB8AC3E}">
        <p14:creationId xmlns:p14="http://schemas.microsoft.com/office/powerpoint/2010/main" val="2490977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6"/>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12</a:t>
            </a:fld>
            <a:endParaRPr/>
          </a:p>
        </p:txBody>
      </p:sp>
      <p:sp>
        <p:nvSpPr>
          <p:cNvPr id="85" name="Google Shape;85;p6"/>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b="0" i="0" u="none" strike="noStrike" cap="none" dirty="0">
                <a:solidFill>
                  <a:schemeClr val="lt1"/>
                </a:solidFill>
                <a:latin typeface="Arial"/>
                <a:ea typeface="Arial"/>
                <a:cs typeface="Arial"/>
                <a:sym typeface="Arial"/>
              </a:rPr>
              <a:t>8. </a:t>
            </a:r>
            <a:r>
              <a:rPr lang="fr-FR" sz="2400" dirty="0">
                <a:solidFill>
                  <a:schemeClr val="lt1"/>
                </a:solidFill>
              </a:rPr>
              <a:t>Qui sont les parties prenantes</a:t>
            </a:r>
            <a:endParaRPr sz="2400" b="0" i="0" u="none" strike="noStrike" cap="none" dirty="0">
              <a:solidFill>
                <a:schemeClr val="lt1"/>
              </a:solidFill>
              <a:latin typeface="Arial"/>
              <a:ea typeface="Arial"/>
              <a:cs typeface="Arial"/>
              <a:sym typeface="Arial"/>
            </a:endParaRPr>
          </a:p>
        </p:txBody>
      </p:sp>
      <p:graphicFrame>
        <p:nvGraphicFramePr>
          <p:cNvPr id="6" name="Segnaposto contenuto 4">
            <a:extLst>
              <a:ext uri="{FF2B5EF4-FFF2-40B4-BE49-F238E27FC236}">
                <a16:creationId xmlns:a16="http://schemas.microsoft.com/office/drawing/2014/main" id="{7D141A93-4E93-4C96-BDF5-357452DB50AA}"/>
              </a:ext>
            </a:extLst>
          </p:cNvPr>
          <p:cNvGraphicFramePr>
            <a:graphicFrameLocks/>
          </p:cNvGraphicFramePr>
          <p:nvPr>
            <p:extLst>
              <p:ext uri="{D42A27DB-BD31-4B8C-83A1-F6EECF244321}">
                <p14:modId xmlns:p14="http://schemas.microsoft.com/office/powerpoint/2010/main" val="322020549"/>
              </p:ext>
            </p:extLst>
          </p:nvPr>
        </p:nvGraphicFramePr>
        <p:xfrm>
          <a:off x="457090" y="1683079"/>
          <a:ext cx="8338541" cy="47546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13</a:t>
            </a:fld>
            <a:endParaRPr/>
          </a:p>
        </p:txBody>
      </p:sp>
      <p:sp>
        <p:nvSpPr>
          <p:cNvPr id="93" name="Google Shape;93;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lvl="0">
              <a:lnSpc>
                <a:spcPct val="90000"/>
              </a:lnSpc>
              <a:buClr>
                <a:schemeClr val="lt1"/>
              </a:buClr>
              <a:buSzPts val="3959"/>
            </a:pPr>
            <a:r>
              <a:rPr lang="es-ES" sz="2800" dirty="0">
                <a:solidFill>
                  <a:schemeClr val="lt1"/>
                </a:solidFill>
              </a:rPr>
              <a:t>6.</a:t>
            </a:r>
            <a:r>
              <a:rPr lang="es-ES" sz="2800" b="0" i="0" u="none" strike="noStrike" cap="none" dirty="0">
                <a:solidFill>
                  <a:schemeClr val="lt1"/>
                </a:solidFill>
                <a:latin typeface="Arial"/>
                <a:ea typeface="Arial"/>
                <a:cs typeface="Arial"/>
                <a:sym typeface="Arial"/>
              </a:rPr>
              <a:t> </a:t>
            </a:r>
            <a:r>
              <a:rPr lang="es-ES" sz="2800" dirty="0" err="1">
                <a:solidFill>
                  <a:schemeClr val="lt1"/>
                </a:solidFill>
              </a:rPr>
              <a:t>Résumé</a:t>
            </a:r>
            <a:endParaRPr sz="2800" b="0" i="0" u="none" strike="noStrike" cap="none" dirty="0">
              <a:solidFill>
                <a:schemeClr val="lt1"/>
              </a:solidFill>
              <a:latin typeface="Arial"/>
              <a:ea typeface="Arial"/>
              <a:cs typeface="Arial"/>
              <a:sym typeface="Arial"/>
            </a:endParaRPr>
          </a:p>
        </p:txBody>
      </p:sp>
      <p:sp>
        <p:nvSpPr>
          <p:cNvPr id="94" name="Google Shape;94;g10b78f226a2_0_0"/>
          <p:cNvSpPr/>
          <p:nvPr/>
        </p:nvSpPr>
        <p:spPr>
          <a:xfrm>
            <a:off x="326575" y="1704724"/>
            <a:ext cx="8477700" cy="3790911"/>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000000"/>
              </a:buClr>
              <a:buSzPts val="2000"/>
              <a:buFont typeface="Arial" panose="020B0604020202020204" pitchFamily="34" charset="0"/>
              <a:buChar char="•"/>
            </a:pPr>
            <a:r>
              <a:rPr lang="fr-FR" sz="1800" b="0" i="0" u="none" strike="noStrike" cap="none" dirty="0">
                <a:solidFill>
                  <a:schemeClr val="dk1"/>
                </a:solidFill>
                <a:latin typeface="Arial"/>
                <a:ea typeface="Arial"/>
                <a:cs typeface="Arial"/>
                <a:sym typeface="Arial"/>
              </a:rPr>
              <a:t>La livraison du dernier kilomètre est complexe car plusieurs parties prenantes ont chacune leur propre intérêt</a:t>
            </a:r>
          </a:p>
          <a:p>
            <a:pPr marL="285750" marR="0" lvl="0" indent="-285750" algn="l" rtl="0">
              <a:lnSpc>
                <a:spcPct val="100000"/>
              </a:lnSpc>
              <a:spcBef>
                <a:spcPts val="0"/>
              </a:spcBef>
              <a:spcAft>
                <a:spcPts val="0"/>
              </a:spcAft>
              <a:buClr>
                <a:srgbClr val="000000"/>
              </a:buClr>
              <a:buSzPts val="2000"/>
              <a:buFont typeface="Arial" panose="020B0604020202020204" pitchFamily="34" charset="0"/>
              <a:buChar char="•"/>
            </a:pPr>
            <a:endParaRPr lang="fr-FR" sz="1800" dirty="0">
              <a:solidFill>
                <a:schemeClr val="dk1"/>
              </a:solidFill>
            </a:endParaRPr>
          </a:p>
          <a:p>
            <a:pPr marL="285750" marR="0" lvl="0" indent="-285750" algn="l" rtl="0">
              <a:lnSpc>
                <a:spcPct val="100000"/>
              </a:lnSpc>
              <a:spcBef>
                <a:spcPts val="0"/>
              </a:spcBef>
              <a:spcAft>
                <a:spcPts val="0"/>
              </a:spcAft>
              <a:buClr>
                <a:srgbClr val="000000"/>
              </a:buClr>
              <a:buSzPts val="2000"/>
              <a:buFont typeface="Arial" panose="020B0604020202020204" pitchFamily="34" charset="0"/>
              <a:buChar char="•"/>
            </a:pPr>
            <a:r>
              <a:rPr lang="fr-FR" sz="1800" b="0" i="0" u="none" strike="noStrike" cap="none" dirty="0">
                <a:solidFill>
                  <a:schemeClr val="dk1"/>
                </a:solidFill>
                <a:latin typeface="Arial"/>
                <a:ea typeface="Arial"/>
                <a:cs typeface="Arial"/>
                <a:sym typeface="Arial"/>
              </a:rPr>
              <a:t>Il y a beaucoup d'acteurs impliqués dans la livraison du dernier kilomètre.</a:t>
            </a:r>
          </a:p>
          <a:p>
            <a:pPr marL="285750" marR="0" lvl="0" indent="-285750" algn="l" rtl="0">
              <a:lnSpc>
                <a:spcPct val="100000"/>
              </a:lnSpc>
              <a:spcBef>
                <a:spcPts val="0"/>
              </a:spcBef>
              <a:spcAft>
                <a:spcPts val="0"/>
              </a:spcAft>
              <a:buClr>
                <a:srgbClr val="000000"/>
              </a:buClr>
              <a:buSzPts val="2000"/>
              <a:buFont typeface="Arial" panose="020B0604020202020204" pitchFamily="34" charset="0"/>
              <a:buChar char="•"/>
            </a:pPr>
            <a:endParaRPr lang="fr-FR" sz="1800" dirty="0">
              <a:solidFill>
                <a:schemeClr val="dk1"/>
              </a:solidFill>
            </a:endParaRPr>
          </a:p>
          <a:p>
            <a:pPr marL="285750" marR="0" lvl="0" indent="-285750" algn="l" rtl="0">
              <a:lnSpc>
                <a:spcPct val="100000"/>
              </a:lnSpc>
              <a:spcBef>
                <a:spcPts val="0"/>
              </a:spcBef>
              <a:spcAft>
                <a:spcPts val="0"/>
              </a:spcAft>
              <a:buClr>
                <a:srgbClr val="000000"/>
              </a:buClr>
              <a:buSzPts val="2000"/>
              <a:buFont typeface="Arial" panose="020B0604020202020204" pitchFamily="34" charset="0"/>
              <a:buChar char="•"/>
            </a:pPr>
            <a:r>
              <a:rPr lang="fr-FR" sz="1800" b="0" i="0" u="none" strike="noStrike" cap="none" dirty="0">
                <a:solidFill>
                  <a:schemeClr val="dk1"/>
                </a:solidFill>
                <a:latin typeface="Arial"/>
                <a:ea typeface="Arial"/>
                <a:cs typeface="Arial"/>
                <a:sym typeface="Arial"/>
              </a:rPr>
              <a:t>En milieu urbain, les problèmes liés au LMD sont exacerbés car l'espace est limité.</a:t>
            </a: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299907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14</a:t>
            </a:fld>
            <a:endParaRPr/>
          </a:p>
        </p:txBody>
      </p:sp>
      <p:sp>
        <p:nvSpPr>
          <p:cNvPr id="93" name="Google Shape;93;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lvl="0">
              <a:lnSpc>
                <a:spcPct val="90000"/>
              </a:lnSpc>
              <a:buClr>
                <a:schemeClr val="lt1"/>
              </a:buClr>
              <a:buSzPts val="3959"/>
            </a:pPr>
            <a:r>
              <a:rPr lang="es-ES" sz="2800" dirty="0" err="1">
                <a:solidFill>
                  <a:schemeClr val="lt1"/>
                </a:solidFill>
              </a:rPr>
              <a:t>Auto-questionnaire</a:t>
            </a:r>
            <a:r>
              <a:rPr lang="es-ES" sz="2800" dirty="0">
                <a:solidFill>
                  <a:schemeClr val="lt1"/>
                </a:solidFill>
              </a:rPr>
              <a:t> : </a:t>
            </a:r>
            <a:r>
              <a:rPr lang="es-ES" sz="2800" dirty="0" err="1">
                <a:solidFill>
                  <a:schemeClr val="lt1"/>
                </a:solidFill>
              </a:rPr>
              <a:t>Question</a:t>
            </a:r>
            <a:r>
              <a:rPr lang="es-ES" sz="2800" dirty="0">
                <a:solidFill>
                  <a:schemeClr val="lt1"/>
                </a:solidFill>
              </a:rPr>
              <a:t> 1</a:t>
            </a:r>
            <a:endParaRPr sz="2800" b="0" i="0" u="none" strike="noStrike" cap="none" dirty="0">
              <a:solidFill>
                <a:schemeClr val="lt1"/>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952DB2DF-32E3-782D-9CDF-78178F1A992F}"/>
              </a:ext>
            </a:extLst>
          </p:cNvPr>
          <p:cNvGraphicFramePr/>
          <p:nvPr>
            <p:extLst>
              <p:ext uri="{D42A27DB-BD31-4B8C-83A1-F6EECF244321}">
                <p14:modId xmlns:p14="http://schemas.microsoft.com/office/powerpoint/2010/main" val="838652523"/>
              </p:ext>
            </p:extLst>
          </p:nvPr>
        </p:nvGraphicFramePr>
        <p:xfrm>
          <a:off x="637309" y="2361048"/>
          <a:ext cx="8166966" cy="39012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Google Shape;94;g10b78f226a2_0_0">
            <a:extLst>
              <a:ext uri="{FF2B5EF4-FFF2-40B4-BE49-F238E27FC236}">
                <a16:creationId xmlns:a16="http://schemas.microsoft.com/office/drawing/2014/main" id="{79FAA6B9-D828-337F-D0C4-1B723C727BCE}"/>
              </a:ext>
            </a:extLst>
          </p:cNvPr>
          <p:cNvSpPr/>
          <p:nvPr/>
        </p:nvSpPr>
        <p:spPr>
          <a:xfrm>
            <a:off x="326575" y="1874448"/>
            <a:ext cx="8477700" cy="486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ctr">
              <a:buSzPts val="2000"/>
            </a:pPr>
            <a:r>
              <a:rPr lang="fr-FR" sz="2000" dirty="0">
                <a:solidFill>
                  <a:schemeClr val="dk1"/>
                </a:solidFill>
              </a:rPr>
              <a:t>Lequel d’entre eux est un acteur de LMD ?
</a:t>
            </a: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387402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15</a:t>
            </a:fld>
            <a:endParaRPr/>
          </a:p>
        </p:txBody>
      </p:sp>
      <p:sp>
        <p:nvSpPr>
          <p:cNvPr id="93" name="Google Shape;93;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lvl="0">
              <a:lnSpc>
                <a:spcPct val="90000"/>
              </a:lnSpc>
              <a:buClr>
                <a:schemeClr val="lt1"/>
              </a:buClr>
              <a:buSzPts val="3959"/>
            </a:pPr>
            <a:r>
              <a:rPr lang="es-ES" sz="2800" dirty="0" err="1">
                <a:solidFill>
                  <a:schemeClr val="lt1"/>
                </a:solidFill>
              </a:rPr>
              <a:t>Auto-questionnaire</a:t>
            </a:r>
            <a:r>
              <a:rPr lang="es-ES" sz="2800" dirty="0">
                <a:solidFill>
                  <a:schemeClr val="lt1"/>
                </a:solidFill>
              </a:rPr>
              <a:t> : </a:t>
            </a:r>
            <a:r>
              <a:rPr lang="es-ES" sz="2800" dirty="0" err="1">
                <a:solidFill>
                  <a:schemeClr val="lt1"/>
                </a:solidFill>
              </a:rPr>
              <a:t>Question</a:t>
            </a:r>
            <a:r>
              <a:rPr lang="es-ES" sz="2800" dirty="0">
                <a:solidFill>
                  <a:schemeClr val="lt1"/>
                </a:solidFill>
              </a:rPr>
              <a:t> 1 (</a:t>
            </a:r>
            <a:r>
              <a:rPr lang="es-ES" sz="2800" dirty="0" err="1">
                <a:solidFill>
                  <a:schemeClr val="lt1"/>
                </a:solidFill>
              </a:rPr>
              <a:t>réponse</a:t>
            </a:r>
            <a:r>
              <a:rPr lang="es-ES" sz="2800" dirty="0">
                <a:solidFill>
                  <a:schemeClr val="lt1"/>
                </a:solidFill>
              </a:rPr>
              <a:t>)</a:t>
            </a:r>
            <a:endParaRPr sz="2800" b="0" i="0" u="none" strike="noStrike" cap="none" dirty="0">
              <a:solidFill>
                <a:schemeClr val="lt1"/>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952DB2DF-32E3-782D-9CDF-78178F1A992F}"/>
              </a:ext>
            </a:extLst>
          </p:cNvPr>
          <p:cNvGraphicFramePr/>
          <p:nvPr>
            <p:extLst>
              <p:ext uri="{D42A27DB-BD31-4B8C-83A1-F6EECF244321}">
                <p14:modId xmlns:p14="http://schemas.microsoft.com/office/powerpoint/2010/main" val="906587832"/>
              </p:ext>
            </p:extLst>
          </p:nvPr>
        </p:nvGraphicFramePr>
        <p:xfrm>
          <a:off x="637309" y="2361048"/>
          <a:ext cx="8166966" cy="39012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Google Shape;94;g10b78f226a2_0_0">
            <a:extLst>
              <a:ext uri="{FF2B5EF4-FFF2-40B4-BE49-F238E27FC236}">
                <a16:creationId xmlns:a16="http://schemas.microsoft.com/office/drawing/2014/main" id="{79FAA6B9-D828-337F-D0C4-1B723C727BCE}"/>
              </a:ext>
            </a:extLst>
          </p:cNvPr>
          <p:cNvSpPr/>
          <p:nvPr/>
        </p:nvSpPr>
        <p:spPr>
          <a:xfrm>
            <a:off x="326575" y="1874448"/>
            <a:ext cx="8477700" cy="486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ctr">
              <a:buSzPts val="2000"/>
            </a:pPr>
            <a:r>
              <a:rPr lang="fr-FR" sz="2000" dirty="0">
                <a:solidFill>
                  <a:schemeClr val="dk1"/>
                </a:solidFill>
              </a:rPr>
              <a:t>Lequel d’entre eux est un acteur de LMD ?
</a:t>
            </a: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3542823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16</a:t>
            </a:fld>
            <a:endParaRPr/>
          </a:p>
        </p:txBody>
      </p:sp>
      <p:sp>
        <p:nvSpPr>
          <p:cNvPr id="93" name="Google Shape;93;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s-ES" sz="2800" dirty="0" err="1">
                <a:solidFill>
                  <a:schemeClr val="lt1"/>
                </a:solidFill>
              </a:rPr>
              <a:t>Auto-questionnaire</a:t>
            </a:r>
            <a:r>
              <a:rPr lang="es-ES" sz="2800" dirty="0">
                <a:solidFill>
                  <a:schemeClr val="lt1"/>
                </a:solidFill>
              </a:rPr>
              <a:t> : Question 2</a:t>
            </a:r>
            <a:endParaRPr sz="2800" b="0" i="0" u="none" strike="noStrike" cap="none" dirty="0">
              <a:solidFill>
                <a:schemeClr val="lt1"/>
              </a:solidFill>
              <a:latin typeface="Arial"/>
              <a:ea typeface="Arial"/>
              <a:cs typeface="Arial"/>
              <a:sym typeface="Arial"/>
            </a:endParaRPr>
          </a:p>
        </p:txBody>
      </p:sp>
      <p:sp>
        <p:nvSpPr>
          <p:cNvPr id="94" name="Google Shape;94;g10b78f226a2_0_0"/>
          <p:cNvSpPr/>
          <p:nvPr/>
        </p:nvSpPr>
        <p:spPr>
          <a:xfrm>
            <a:off x="344050" y="2609889"/>
            <a:ext cx="8477700" cy="486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ctr">
              <a:buSzPts val="2000"/>
            </a:pPr>
            <a:r>
              <a:rPr lang="fr-FR" sz="1800" dirty="0">
                <a:solidFill>
                  <a:schemeClr val="dk1"/>
                </a:solidFill>
              </a:rPr>
              <a:t>Les parties prenantes de LMD ont des intérêts différents et souvent opposés
</a:t>
            </a: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952DB2DF-32E3-782D-9CDF-78178F1A992F}"/>
              </a:ext>
            </a:extLst>
          </p:cNvPr>
          <p:cNvGraphicFramePr/>
          <p:nvPr>
            <p:extLst>
              <p:ext uri="{D42A27DB-BD31-4B8C-83A1-F6EECF244321}">
                <p14:modId xmlns:p14="http://schemas.microsoft.com/office/powerpoint/2010/main" val="528068626"/>
              </p:ext>
            </p:extLst>
          </p:nvPr>
        </p:nvGraphicFramePr>
        <p:xfrm>
          <a:off x="2198255" y="3429000"/>
          <a:ext cx="5061527" cy="1308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697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17</a:t>
            </a:fld>
            <a:endParaRPr/>
          </a:p>
        </p:txBody>
      </p:sp>
      <p:sp>
        <p:nvSpPr>
          <p:cNvPr id="93" name="Google Shape;93;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s-ES" sz="2800" dirty="0" err="1">
                <a:solidFill>
                  <a:schemeClr val="lt1"/>
                </a:solidFill>
              </a:rPr>
              <a:t>Auto-questionnaire</a:t>
            </a:r>
            <a:r>
              <a:rPr lang="es-ES" sz="2800" dirty="0">
                <a:solidFill>
                  <a:schemeClr val="lt1"/>
                </a:solidFill>
              </a:rPr>
              <a:t> : </a:t>
            </a:r>
            <a:r>
              <a:rPr lang="es-ES" sz="2800" dirty="0" err="1">
                <a:solidFill>
                  <a:schemeClr val="lt1"/>
                </a:solidFill>
              </a:rPr>
              <a:t>Question</a:t>
            </a:r>
            <a:r>
              <a:rPr lang="es-ES" sz="2800" dirty="0">
                <a:solidFill>
                  <a:schemeClr val="lt1"/>
                </a:solidFill>
              </a:rPr>
              <a:t> 2 (</a:t>
            </a:r>
            <a:r>
              <a:rPr lang="es-ES" sz="2800" dirty="0" err="1">
                <a:solidFill>
                  <a:schemeClr val="lt1"/>
                </a:solidFill>
              </a:rPr>
              <a:t>réponse</a:t>
            </a:r>
            <a:r>
              <a:rPr lang="es-ES" sz="2800" dirty="0">
                <a:solidFill>
                  <a:schemeClr val="lt1"/>
                </a:solidFill>
              </a:rPr>
              <a:t>)</a:t>
            </a:r>
            <a:endParaRPr sz="2800" b="0" i="0" u="none" strike="noStrike" cap="none" dirty="0">
              <a:solidFill>
                <a:schemeClr val="lt1"/>
              </a:solidFill>
              <a:latin typeface="Arial"/>
              <a:ea typeface="Arial"/>
              <a:cs typeface="Arial"/>
              <a:sym typeface="Arial"/>
            </a:endParaRPr>
          </a:p>
        </p:txBody>
      </p:sp>
      <p:sp>
        <p:nvSpPr>
          <p:cNvPr id="94" name="Google Shape;94;g10b78f226a2_0_0"/>
          <p:cNvSpPr/>
          <p:nvPr/>
        </p:nvSpPr>
        <p:spPr>
          <a:xfrm>
            <a:off x="344050" y="2609889"/>
            <a:ext cx="8477700" cy="486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ctr">
              <a:buSzPts val="2000"/>
            </a:pPr>
            <a:r>
              <a:rPr lang="fr-FR" sz="1800" dirty="0">
                <a:solidFill>
                  <a:schemeClr val="dk1"/>
                </a:solidFill>
              </a:rPr>
              <a:t>Les parties prenantes de LMD ont des intérêts différents et souvent opposés
</a:t>
            </a: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952DB2DF-32E3-782D-9CDF-78178F1A992F}"/>
              </a:ext>
            </a:extLst>
          </p:cNvPr>
          <p:cNvGraphicFramePr/>
          <p:nvPr>
            <p:extLst>
              <p:ext uri="{D42A27DB-BD31-4B8C-83A1-F6EECF244321}">
                <p14:modId xmlns:p14="http://schemas.microsoft.com/office/powerpoint/2010/main" val="1825559100"/>
              </p:ext>
            </p:extLst>
          </p:nvPr>
        </p:nvGraphicFramePr>
        <p:xfrm>
          <a:off x="2198255" y="3429000"/>
          <a:ext cx="5061527" cy="1308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9608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18</a:t>
            </a:fld>
            <a:endParaRPr/>
          </a:p>
        </p:txBody>
      </p:sp>
      <p:sp>
        <p:nvSpPr>
          <p:cNvPr id="93" name="Google Shape;93;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s-ES" sz="2800" dirty="0" err="1">
                <a:solidFill>
                  <a:schemeClr val="lt1"/>
                </a:solidFill>
              </a:rPr>
              <a:t>Auto-questionnaire</a:t>
            </a:r>
            <a:r>
              <a:rPr lang="es-ES" sz="2800" dirty="0">
                <a:solidFill>
                  <a:schemeClr val="lt1"/>
                </a:solidFill>
              </a:rPr>
              <a:t> : Question 3</a:t>
            </a:r>
            <a:endParaRPr sz="2800" b="0" i="0" u="none" strike="noStrike" cap="none" dirty="0">
              <a:solidFill>
                <a:schemeClr val="lt1"/>
              </a:solidFill>
              <a:latin typeface="Arial"/>
              <a:ea typeface="Arial"/>
              <a:cs typeface="Arial"/>
              <a:sym typeface="Arial"/>
            </a:endParaRPr>
          </a:p>
        </p:txBody>
      </p:sp>
      <p:sp>
        <p:nvSpPr>
          <p:cNvPr id="94" name="Google Shape;94;g10b78f226a2_0_0"/>
          <p:cNvSpPr/>
          <p:nvPr/>
        </p:nvSpPr>
        <p:spPr>
          <a:xfrm>
            <a:off x="344050" y="2609889"/>
            <a:ext cx="8477700" cy="68597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ctr">
              <a:buSzPts val="2000"/>
            </a:pPr>
            <a:r>
              <a:rPr lang="fr-FR" sz="1800" dirty="0">
                <a:solidFill>
                  <a:schemeClr val="dk1"/>
                </a:solidFill>
              </a:rPr>
              <a:t>Quel est l’intérêt/objectif des parties prenantes de la chaîne d’approvisionnement en LMD ?
</a:t>
            </a: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952DB2DF-32E3-782D-9CDF-78178F1A992F}"/>
              </a:ext>
            </a:extLst>
          </p:cNvPr>
          <p:cNvGraphicFramePr/>
          <p:nvPr>
            <p:extLst>
              <p:ext uri="{D42A27DB-BD31-4B8C-83A1-F6EECF244321}">
                <p14:modId xmlns:p14="http://schemas.microsoft.com/office/powerpoint/2010/main" val="3535080797"/>
              </p:ext>
            </p:extLst>
          </p:nvPr>
        </p:nvGraphicFramePr>
        <p:xfrm>
          <a:off x="1357745" y="3428999"/>
          <a:ext cx="6428510" cy="19835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04863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19</a:t>
            </a:fld>
            <a:endParaRPr/>
          </a:p>
        </p:txBody>
      </p:sp>
      <p:sp>
        <p:nvSpPr>
          <p:cNvPr id="93" name="Google Shape;93;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s-ES" sz="2800" dirty="0" err="1">
                <a:solidFill>
                  <a:schemeClr val="lt1"/>
                </a:solidFill>
              </a:rPr>
              <a:t>Auto-questionnaire</a:t>
            </a:r>
            <a:r>
              <a:rPr lang="es-ES" sz="2800" dirty="0">
                <a:solidFill>
                  <a:schemeClr val="lt1"/>
                </a:solidFill>
              </a:rPr>
              <a:t> : </a:t>
            </a:r>
            <a:r>
              <a:rPr lang="es-ES" sz="2800" dirty="0" err="1">
                <a:solidFill>
                  <a:schemeClr val="lt1"/>
                </a:solidFill>
              </a:rPr>
              <a:t>Question</a:t>
            </a:r>
            <a:r>
              <a:rPr lang="es-ES" sz="2800" dirty="0">
                <a:solidFill>
                  <a:schemeClr val="lt1"/>
                </a:solidFill>
              </a:rPr>
              <a:t> 3 (</a:t>
            </a:r>
            <a:r>
              <a:rPr lang="es-ES" sz="2800" dirty="0" err="1">
                <a:solidFill>
                  <a:schemeClr val="lt1"/>
                </a:solidFill>
              </a:rPr>
              <a:t>réponse</a:t>
            </a:r>
            <a:r>
              <a:rPr lang="es-ES" sz="2800" dirty="0">
                <a:solidFill>
                  <a:schemeClr val="lt1"/>
                </a:solidFill>
              </a:rPr>
              <a:t>)</a:t>
            </a:r>
            <a:endParaRPr sz="2800" b="0" i="0" u="none" strike="noStrike" cap="none" dirty="0">
              <a:solidFill>
                <a:schemeClr val="lt1"/>
              </a:solidFill>
              <a:latin typeface="Arial"/>
              <a:ea typeface="Arial"/>
              <a:cs typeface="Arial"/>
              <a:sym typeface="Arial"/>
            </a:endParaRPr>
          </a:p>
        </p:txBody>
      </p:sp>
      <p:sp>
        <p:nvSpPr>
          <p:cNvPr id="94" name="Google Shape;94;g10b78f226a2_0_0"/>
          <p:cNvSpPr/>
          <p:nvPr/>
        </p:nvSpPr>
        <p:spPr>
          <a:xfrm>
            <a:off x="344050" y="2609889"/>
            <a:ext cx="8477700" cy="68597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ctr">
              <a:buSzPts val="2000"/>
            </a:pPr>
            <a:r>
              <a:rPr lang="fr-FR" sz="1800" dirty="0">
                <a:solidFill>
                  <a:schemeClr val="dk1"/>
                </a:solidFill>
              </a:rPr>
              <a:t>Quel est l’intérêt/objectif des parties prenantes de la chaîne d’approvisionnement en LMD ?
</a:t>
            </a: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952DB2DF-32E3-782D-9CDF-78178F1A992F}"/>
              </a:ext>
            </a:extLst>
          </p:cNvPr>
          <p:cNvGraphicFramePr/>
          <p:nvPr>
            <p:extLst>
              <p:ext uri="{D42A27DB-BD31-4B8C-83A1-F6EECF244321}">
                <p14:modId xmlns:p14="http://schemas.microsoft.com/office/powerpoint/2010/main" val="1829201923"/>
              </p:ext>
            </p:extLst>
          </p:nvPr>
        </p:nvGraphicFramePr>
        <p:xfrm>
          <a:off x="1357745" y="3428999"/>
          <a:ext cx="6428510" cy="19835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9642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À faire avant cette capsule</a:t>
            </a:r>
            <a:r>
              <a:rPr lang="es-ES" sz="2000" b="1" i="0" u="none" strike="noStrike" cap="none" dirty="0">
                <a:solidFill>
                  <a:srgbClr val="18C32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 </a:t>
            </a:r>
            <a:endParaRPr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s-ES" sz="2000" b="1" dirty="0">
                <a:solidFill>
                  <a:srgbClr val="18C320"/>
                </a:solidFill>
              </a:rPr>
              <a:t>Capsule </a:t>
            </a:r>
            <a:r>
              <a:rPr lang="es-ES" sz="2000" b="1" dirty="0" err="1">
                <a:solidFill>
                  <a:srgbClr val="18C320"/>
                </a:solidFill>
              </a:rPr>
              <a:t>liée</a:t>
            </a:r>
            <a:r>
              <a:rPr lang="es-ES" sz="2000" b="1" dirty="0">
                <a:solidFill>
                  <a:srgbClr val="18C320"/>
                </a:solidFill>
              </a:rPr>
              <a:t> à:</a:t>
            </a:r>
            <a:endParaRPr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s-ES" sz="1600" b="0" i="0" u="none" strike="noStrike" cap="none" dirty="0">
                <a:solidFill>
                  <a:schemeClr val="dk1"/>
                </a:solidFill>
                <a:latin typeface="Arial"/>
                <a:ea typeface="Arial"/>
                <a:cs typeface="Arial"/>
                <a:sym typeface="Arial"/>
              </a:rPr>
              <a:t>1.1.1</a:t>
            </a:r>
            <a:endParaRPr sz="2000" b="0" i="0" u="none" strike="noStrike" cap="none" dirty="0">
              <a:solidFill>
                <a:schemeClr val="dk1"/>
              </a:solidFill>
              <a:latin typeface="Arial"/>
              <a:ea typeface="Arial"/>
              <a:cs typeface="Arial"/>
              <a:sym typeface="Arial"/>
            </a:endParaRPr>
          </a:p>
        </p:txBody>
      </p:sp>
      <p:sp>
        <p:nvSpPr>
          <p:cNvPr id="37" name="Google Shape;37;g10b78f225a7_0_0"/>
          <p:cNvSpPr txBox="1"/>
          <p:nvPr/>
        </p:nvSpPr>
        <p:spPr>
          <a:xfrm>
            <a:off x="4793300" y="2915075"/>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600" dirty="0" err="1">
                <a:solidFill>
                  <a:schemeClr val="dk1"/>
                </a:solidFill>
              </a:rPr>
              <a:t>Toutes</a:t>
            </a:r>
            <a:r>
              <a:rPr lang="es-ES" sz="1600" dirty="0">
                <a:solidFill>
                  <a:schemeClr val="dk1"/>
                </a:solidFill>
              </a:rPr>
              <a:t> les capsules</a:t>
            </a:r>
            <a:endParaRPr sz="1600" b="0" i="0" u="none" strike="noStrike" cap="none" dirty="0">
              <a:solidFill>
                <a:schemeClr val="dk1"/>
              </a:solidFill>
              <a:latin typeface="Arial"/>
              <a:ea typeface="Arial"/>
              <a:cs typeface="Arial"/>
              <a:sym typeface="Aria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s-ES" sz="2000" b="1" i="0" u="none" strike="noStrike" cap="none" dirty="0" err="1">
                <a:solidFill>
                  <a:srgbClr val="18C320"/>
                </a:solidFill>
                <a:latin typeface="Arial"/>
                <a:ea typeface="Arial"/>
                <a:cs typeface="Arial"/>
                <a:sym typeface="Arial"/>
              </a:rPr>
              <a:t>Auteurs</a:t>
            </a:r>
            <a:r>
              <a:rPr lang="es-ES" sz="2000" b="1" i="0" u="none" strike="noStrike" cap="none" dirty="0">
                <a:solidFill>
                  <a:srgbClr val="18C320"/>
                </a:solidFill>
                <a:latin typeface="Arial"/>
                <a:ea typeface="Arial"/>
                <a:cs typeface="Arial"/>
                <a:sym typeface="Arial"/>
              </a:rPr>
              <a:t>:</a:t>
            </a:r>
            <a:endParaRPr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584735"/>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600" b="0" i="0" u="none" strike="noStrike" cap="none" dirty="0">
                <a:solidFill>
                  <a:schemeClr val="dk1"/>
                </a:solidFill>
                <a:latin typeface="Arial"/>
                <a:ea typeface="Arial"/>
                <a:cs typeface="Arial"/>
                <a:sym typeface="Arial"/>
              </a:rPr>
              <a:t>ITL</a:t>
            </a:r>
          </a:p>
          <a:p>
            <a:pPr marL="0" marR="0" lvl="0" indent="0" algn="l" rtl="0">
              <a:lnSpc>
                <a:spcPct val="100000"/>
              </a:lnSpc>
              <a:spcBef>
                <a:spcPts val="0"/>
              </a:spcBef>
              <a:spcAft>
                <a:spcPts val="0"/>
              </a:spcAft>
              <a:buNone/>
            </a:pPr>
            <a:r>
              <a:rPr lang="es-ES" sz="1600" dirty="0">
                <a:solidFill>
                  <a:schemeClr val="dk1"/>
                </a:solidFill>
              </a:rPr>
              <a:t>SUSMILE Consortium</a:t>
            </a:r>
            <a:endParaRPr sz="1600" b="0" i="0" u="none" strike="noStrike" cap="none" dirty="0">
              <a:solidFill>
                <a:schemeClr val="dk1"/>
              </a:solidFill>
              <a:latin typeface="Arial"/>
              <a:ea typeface="Arial"/>
              <a:cs typeface="Arial"/>
              <a:sym typeface="Arial"/>
            </a:endParaRPr>
          </a:p>
        </p:txBody>
      </p:sp>
      <p:sp>
        <p:nvSpPr>
          <p:cNvPr id="40" name="Google Shape;40;g10b78f225a7_0_0"/>
          <p:cNvSpPr/>
          <p:nvPr/>
        </p:nvSpPr>
        <p:spPr>
          <a:xfrm>
            <a:off x="4454820" y="3275112"/>
            <a:ext cx="23436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41" name="Google Shape;41;g10b78f225a7_0_0"/>
          <p:cNvSpPr/>
          <p:nvPr/>
        </p:nvSpPr>
        <p:spPr>
          <a:xfrm>
            <a:off x="4454820" y="3275112"/>
            <a:ext cx="23436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g10b78f225a7_0_15"/>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20</a:t>
            </a:fld>
            <a:endParaRPr/>
          </a:p>
        </p:txBody>
      </p:sp>
      <p:sp>
        <p:nvSpPr>
          <p:cNvPr id="100" name="Google Shape;100;g10b78f225a7_0_15"/>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lvl="0" algn="ctr">
              <a:lnSpc>
                <a:spcPct val="90000"/>
              </a:lnSpc>
              <a:buClr>
                <a:schemeClr val="lt1"/>
              </a:buClr>
              <a:buSzPts val="3959"/>
            </a:pPr>
            <a:r>
              <a:rPr lang="es-ES" sz="2800" dirty="0" err="1">
                <a:solidFill>
                  <a:schemeClr val="lt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Références</a:t>
            </a:r>
            <a:endParaRPr sz="2800" b="0" i="0" u="none" strike="noStrike" cap="none" dirty="0">
              <a:solidFill>
                <a:schemeClr val="lt1"/>
              </a:solidFill>
              <a:latin typeface="Arial"/>
              <a:ea typeface="Arial"/>
              <a:cs typeface="Arial"/>
              <a:sym typeface="Arial"/>
            </a:endParaRPr>
          </a:p>
        </p:txBody>
      </p:sp>
      <p:sp>
        <p:nvSpPr>
          <p:cNvPr id="102" name="Google Shape;102;g10b78f225a7_0_15"/>
          <p:cNvSpPr txBox="1"/>
          <p:nvPr/>
        </p:nvSpPr>
        <p:spPr>
          <a:xfrm>
            <a:off x="444137" y="1907177"/>
            <a:ext cx="8399417" cy="1384954"/>
          </a:xfrm>
          <a:prstGeom prst="rect">
            <a:avLst/>
          </a:prstGeom>
          <a:noFill/>
          <a:ln>
            <a:noFill/>
          </a:ln>
        </p:spPr>
        <p:txBody>
          <a:bodyPr spcFirstLastPara="1" wrap="square" lIns="91425" tIns="45700" rIns="91425" bIns="45700" anchor="t" anchorCtr="0">
            <a:spAutoFit/>
          </a:bodyPr>
          <a:lstStyle/>
          <a:p>
            <a:pPr marL="228600" marR="0" lvl="0" indent="-228600" algn="l" rtl="0">
              <a:lnSpc>
                <a:spcPct val="150000"/>
              </a:lnSpc>
              <a:spcBef>
                <a:spcPts val="0"/>
              </a:spcBef>
              <a:spcAft>
                <a:spcPts val="0"/>
              </a:spcAft>
              <a:buClr>
                <a:srgbClr val="000000"/>
              </a:buClr>
              <a:buSzPts val="1200"/>
              <a:buFont typeface="Arial"/>
              <a:buAutoNum type="arabicParenBoth"/>
            </a:pPr>
            <a:r>
              <a:rPr lang="it-IT" sz="1200" b="0" i="0" u="none" strike="noStrike" cap="none" dirty="0">
                <a:solidFill>
                  <a:srgbClr val="000000"/>
                </a:solidFill>
                <a:latin typeface="Arial"/>
                <a:ea typeface="Arial"/>
                <a:cs typeface="Arial"/>
                <a:sym typeface="Arial"/>
              </a:rPr>
              <a:t>Dallari F., Pennacino E., Toriello F., Cossu E. (2016) Corso di Logistica e Trasporti – Spedizioni, normativa e commercio internazionale. Hoepli Editore. ISBN 978-88-203-6675-9</a:t>
            </a:r>
          </a:p>
          <a:p>
            <a:pPr marL="228600" marR="0" lvl="0" indent="-228600" algn="l" rtl="0">
              <a:lnSpc>
                <a:spcPct val="150000"/>
              </a:lnSpc>
              <a:spcBef>
                <a:spcPts val="0"/>
              </a:spcBef>
              <a:spcAft>
                <a:spcPts val="0"/>
              </a:spcAft>
              <a:buClr>
                <a:srgbClr val="000000"/>
              </a:buClr>
              <a:buSzPts val="1200"/>
              <a:buFont typeface="Arial"/>
              <a:buAutoNum type="arabicParenBoth"/>
            </a:pPr>
            <a:r>
              <a:rPr lang="en-US" sz="1200" dirty="0"/>
              <a:t>MDS </a:t>
            </a:r>
            <a:r>
              <a:rPr lang="en-US" sz="1200" dirty="0" err="1"/>
              <a:t>Transmodal</a:t>
            </a:r>
            <a:r>
              <a:rPr lang="en-US" sz="1200" dirty="0"/>
              <a:t> Limited (2012) DG MOVE European Commission: Study on Urban Freight Transport </a:t>
            </a:r>
            <a:r>
              <a:rPr lang="en-US" sz="1200" dirty="0">
                <a:hlinkClick r:id="rId3">
                  <a:extLst>
                    <a:ext uri="{A12FA001-AC4F-418D-AE19-62706E023703}">
                      <ahyp:hlinkClr xmlns:ahyp="http://schemas.microsoft.com/office/drawing/2018/hyperlinkcolor" val="tx"/>
                    </a:ext>
                  </a:extLst>
                </a:hlinkClick>
              </a:rPr>
              <a:t>https://civitas.eu/sites/default/files/2012_ec_study_on_urban_freight_transport_0.pdf</a:t>
            </a:r>
            <a:r>
              <a:rPr lang="en-US" sz="1200" dirty="0"/>
              <a:t> </a:t>
            </a:r>
            <a:endParaRPr lang="it-IT" sz="1200" dirty="0"/>
          </a:p>
          <a:p>
            <a:pPr marL="228600" marR="0" lvl="0" indent="-228600" algn="l" rtl="0">
              <a:lnSpc>
                <a:spcPct val="100000"/>
              </a:lnSpc>
              <a:spcBef>
                <a:spcPts val="0"/>
              </a:spcBef>
              <a:spcAft>
                <a:spcPts val="0"/>
              </a:spcAft>
              <a:buNone/>
            </a:pPr>
            <a:r>
              <a:rPr lang="es-ES" sz="1200" b="0" i="0" u="none" strike="noStrike" cap="none" dirty="0">
                <a:solidFill>
                  <a:srgbClr val="000000"/>
                </a:solidFill>
                <a:latin typeface="Arial"/>
                <a:ea typeface="Arial"/>
                <a:cs typeface="Arial"/>
                <a:sym typeface="Arial"/>
              </a:rPr>
              <a:t> </a:t>
            </a:r>
            <a:endParaRPr sz="1200" b="0" i="0" u="none" strike="noStrike" cap="none" dirty="0">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1"/>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3</a:t>
            </a:fld>
            <a:endParaRPr/>
          </a:p>
        </p:txBody>
      </p:sp>
      <p:sp>
        <p:nvSpPr>
          <p:cNvPr id="47" name="Google Shape;47;p1"/>
          <p:cNvSpPr/>
          <p:nvPr/>
        </p:nvSpPr>
        <p:spPr>
          <a:xfrm>
            <a:off x="313508" y="891234"/>
            <a:ext cx="8477795" cy="523180"/>
          </a:xfrm>
          <a:prstGeom prst="rect">
            <a:avLst/>
          </a:prstGeom>
          <a:solidFill>
            <a:srgbClr val="18C320"/>
          </a:solidFill>
          <a:ln>
            <a:noFill/>
          </a:ln>
        </p:spPr>
        <p:txBody>
          <a:bodyPr spcFirstLastPara="1" wrap="square" lIns="91425" tIns="45700" rIns="91425" bIns="45700" anchor="t" anchorCtr="0">
            <a:spAutoFit/>
          </a:bodyPr>
          <a:lstStyle/>
          <a:p>
            <a:pPr lvl="0"/>
            <a:r>
              <a:rPr lang="es-ES" sz="2800" dirty="0" err="1">
                <a:solidFill>
                  <a:schemeClr val="lt1"/>
                </a:solidFill>
              </a:rPr>
              <a:t>Objectifs</a:t>
            </a:r>
            <a:r>
              <a:rPr lang="es-ES" sz="2800" dirty="0">
                <a:solidFill>
                  <a:schemeClr val="lt1"/>
                </a:solidFill>
              </a:rPr>
              <a:t> de la capsule</a:t>
            </a:r>
            <a:endParaRPr sz="1400" b="0" i="0" u="none" strike="noStrike" cap="none" dirty="0">
              <a:solidFill>
                <a:srgbClr val="000000"/>
              </a:solidFill>
              <a:latin typeface="Arial"/>
              <a:ea typeface="Arial"/>
              <a:cs typeface="Arial"/>
              <a:sym typeface="Arial"/>
            </a:endParaRPr>
          </a:p>
        </p:txBody>
      </p:sp>
      <p:sp>
        <p:nvSpPr>
          <p:cNvPr id="48" name="Google Shape;48;p1"/>
          <p:cNvSpPr/>
          <p:nvPr/>
        </p:nvSpPr>
        <p:spPr>
          <a:xfrm>
            <a:off x="313509" y="1586972"/>
            <a:ext cx="8464731" cy="1969730"/>
          </a:xfrm>
          <a:prstGeom prst="rect">
            <a:avLst/>
          </a:prstGeom>
          <a:noFill/>
          <a:ln w="9525" cap="flat" cmpd="sng">
            <a:solidFill>
              <a:srgbClr val="7F7F7F"/>
            </a:solidFill>
            <a:prstDash val="dash"/>
            <a:round/>
            <a:headEnd type="none" w="sm" len="sm"/>
            <a:tailEnd type="none" w="sm" len="sm"/>
          </a:ln>
        </p:spPr>
        <p:txBody>
          <a:bodyPr spcFirstLastPara="1" wrap="square" lIns="91425" tIns="45700" rIns="91425" bIns="45700" anchor="t" anchorCtr="0">
            <a:spAutoFit/>
          </a:bodyPr>
          <a:lstStyle/>
          <a:p>
            <a:pPr lvl="0"/>
            <a:r>
              <a:rPr lang="fr-FR" sz="2000" dirty="0">
                <a:solidFill>
                  <a:schemeClr val="dk1"/>
                </a:solidFill>
              </a:rPr>
              <a:t>Comprendre le rôle des principaux acteurs et parties prenantes impliqués dans la logistique urbaine et les zones de marché dans lesquelles ils opèrent. L’écosystème du côté de la demande et du côté de l’offre.
</a:t>
            </a:r>
            <a:br>
              <a:rPr lang="es-ES" sz="1400" b="0" i="0" u="none" strike="noStrike" cap="none" dirty="0">
                <a:solidFill>
                  <a:srgbClr val="000000"/>
                </a:solidFill>
                <a:latin typeface="Arial"/>
                <a:ea typeface="Arial"/>
                <a:cs typeface="Arial"/>
                <a:sym typeface="Arial"/>
              </a:rPr>
            </a:br>
            <a:br>
              <a:rPr lang="es-ES" sz="1400" b="0" i="0" u="none" strike="noStrike" cap="none" dirty="0">
                <a:solidFill>
                  <a:srgbClr val="000000"/>
                </a:solidFill>
                <a:latin typeface="Arial"/>
                <a:ea typeface="Arial"/>
                <a:cs typeface="Arial"/>
                <a:sym typeface="Arial"/>
              </a:rPr>
            </a:br>
            <a:br>
              <a:rPr lang="es-ES" sz="1400" b="0" i="0" u="none" strike="noStrike" cap="none" dirty="0">
                <a:solidFill>
                  <a:srgbClr val="000000"/>
                </a:solidFill>
                <a:latin typeface="Arial"/>
                <a:ea typeface="Arial"/>
                <a:cs typeface="Arial"/>
                <a:sym typeface="Arial"/>
              </a:rPr>
            </a:br>
            <a:endParaRPr sz="1400" b="0" i="0" u="none" strike="noStrike" cap="none" dirty="0">
              <a:solidFill>
                <a:srgbClr val="000000"/>
              </a:solidFill>
              <a:latin typeface="Arial"/>
              <a:ea typeface="Arial"/>
              <a:cs typeface="Arial"/>
              <a:sym typeface="Arial"/>
            </a:endParaRPr>
          </a:p>
        </p:txBody>
      </p:sp>
      <p:graphicFrame>
        <p:nvGraphicFramePr>
          <p:cNvPr id="49" name="Google Shape;49;p1"/>
          <p:cNvGraphicFramePr/>
          <p:nvPr>
            <p:extLst>
              <p:ext uri="{D42A27DB-BD31-4B8C-83A1-F6EECF244321}">
                <p14:modId xmlns:p14="http://schemas.microsoft.com/office/powerpoint/2010/main" val="2653029855"/>
              </p:ext>
            </p:extLst>
          </p:nvPr>
        </p:nvGraphicFramePr>
        <p:xfrm>
          <a:off x="326571" y="4053498"/>
          <a:ext cx="8464750" cy="906090"/>
        </p:xfrm>
        <a:graphic>
          <a:graphicData uri="http://schemas.openxmlformats.org/drawingml/2006/table">
            <a:tbl>
              <a:tblPr>
                <a:noFill/>
                <a:tableStyleId>{E09E5A37-5E8F-484C-B609-A22A48BEE202}</a:tableStyleId>
              </a:tblPr>
              <a:tblGrid>
                <a:gridCol w="2457800">
                  <a:extLst>
                    <a:ext uri="{9D8B030D-6E8A-4147-A177-3AD203B41FA5}">
                      <a16:colId xmlns:a16="http://schemas.microsoft.com/office/drawing/2014/main" val="20000"/>
                    </a:ext>
                  </a:extLst>
                </a:gridCol>
                <a:gridCol w="3103100">
                  <a:extLst>
                    <a:ext uri="{9D8B030D-6E8A-4147-A177-3AD203B41FA5}">
                      <a16:colId xmlns:a16="http://schemas.microsoft.com/office/drawing/2014/main" val="20001"/>
                    </a:ext>
                  </a:extLst>
                </a:gridCol>
                <a:gridCol w="873050">
                  <a:extLst>
                    <a:ext uri="{9D8B030D-6E8A-4147-A177-3AD203B41FA5}">
                      <a16:colId xmlns:a16="http://schemas.microsoft.com/office/drawing/2014/main" val="20002"/>
                    </a:ext>
                  </a:extLst>
                </a:gridCol>
                <a:gridCol w="1015400">
                  <a:extLst>
                    <a:ext uri="{9D8B030D-6E8A-4147-A177-3AD203B41FA5}">
                      <a16:colId xmlns:a16="http://schemas.microsoft.com/office/drawing/2014/main" val="20003"/>
                    </a:ext>
                  </a:extLst>
                </a:gridCol>
                <a:gridCol w="1015400">
                  <a:extLst>
                    <a:ext uri="{9D8B030D-6E8A-4147-A177-3AD203B41FA5}">
                      <a16:colId xmlns:a16="http://schemas.microsoft.com/office/drawing/2014/main" val="20004"/>
                    </a:ext>
                  </a:extLst>
                </a:gridCol>
              </a:tblGrid>
              <a:tr h="254225">
                <a:tc rowSpan="3">
                  <a:txBody>
                    <a:bodyPr/>
                    <a:lstStyle/>
                    <a:p>
                      <a:pPr marL="0" marR="0" lvl="0" indent="0" algn="just" rtl="0">
                        <a:lnSpc>
                          <a:spcPct val="100000"/>
                        </a:lnSpc>
                        <a:spcBef>
                          <a:spcPts val="0"/>
                        </a:spcBef>
                        <a:spcAft>
                          <a:spcPts val="0"/>
                        </a:spcAft>
                        <a:buNone/>
                      </a:pPr>
                      <a:r>
                        <a:rPr lang="es-ES" sz="1800" b="0" i="0" u="none" strike="noStrike" cap="none" dirty="0" err="1">
                          <a:solidFill>
                            <a:srgbClr val="FFFFFF"/>
                          </a:solidFill>
                          <a:latin typeface="Arial"/>
                          <a:ea typeface="Arial"/>
                          <a:cs typeface="Arial"/>
                          <a:sym typeface="Arial"/>
                        </a:rPr>
                        <a:t>Catégorie</a:t>
                      </a:r>
                      <a:r>
                        <a:rPr lang="es-ES" sz="1800" b="0" i="0" u="none" strike="noStrike" cap="none" dirty="0">
                          <a:solidFill>
                            <a:srgbClr val="FFFFFF"/>
                          </a:solidFill>
                          <a:latin typeface="Arial"/>
                          <a:ea typeface="Arial"/>
                          <a:cs typeface="Arial"/>
                          <a:sym typeface="Arial"/>
                        </a:rPr>
                        <a:t>
</a:t>
                      </a:r>
                      <a:endParaRPr sz="1800" u="none" strike="noStrike" cap="none" dirty="0"/>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rowSpan="3">
                  <a:txBody>
                    <a:bodyPr/>
                    <a:lstStyle/>
                    <a:p>
                      <a:pPr marL="0" marR="0" lvl="0" indent="0" algn="just" rtl="0">
                        <a:lnSpc>
                          <a:spcPct val="100000"/>
                        </a:lnSpc>
                        <a:spcBef>
                          <a:spcPts val="0"/>
                        </a:spcBef>
                        <a:spcAft>
                          <a:spcPts val="0"/>
                        </a:spcAft>
                        <a:buNone/>
                      </a:pPr>
                      <a:r>
                        <a:rPr lang="es-ES" sz="1800" b="0" i="0" u="none" strike="noStrike" cap="none">
                          <a:solidFill>
                            <a:schemeClr val="dk1"/>
                          </a:solidFill>
                          <a:latin typeface="Arial"/>
                          <a:ea typeface="Arial"/>
                          <a:cs typeface="Arial"/>
                          <a:sym typeface="Arial"/>
                        </a:rPr>
                        <a:t>E-learning</a:t>
                      </a:r>
                      <a:endParaRPr sz="18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gridSpan="3">
                  <a:txBody>
                    <a:bodyPr/>
                    <a:lstStyle/>
                    <a:p>
                      <a:pPr marL="0" marR="0" lvl="0" indent="0" algn="ctr" rtl="0">
                        <a:lnSpc>
                          <a:spcPct val="100000"/>
                        </a:lnSpc>
                        <a:spcBef>
                          <a:spcPts val="0"/>
                        </a:spcBef>
                        <a:spcAft>
                          <a:spcPts val="0"/>
                        </a:spcAft>
                        <a:buNone/>
                      </a:pPr>
                      <a:r>
                        <a:rPr lang="es-ES" sz="1800" b="0" i="0" u="none" strike="noStrike" cap="none">
                          <a:solidFill>
                            <a:srgbClr val="FFFFFF"/>
                          </a:solidFill>
                          <a:latin typeface="Arial"/>
                          <a:ea typeface="Arial"/>
                          <a:cs typeface="Arial"/>
                          <a:sym typeface="Arial"/>
                        </a:rPr>
                        <a:t>EQF</a:t>
                      </a:r>
                      <a:endParaRPr sz="1800" u="none" strike="noStrike" cap="none"/>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54225">
                <a:tc vMerge="1">
                  <a:txBody>
                    <a:bodyPr/>
                    <a:lstStyle/>
                    <a:p>
                      <a:endParaRPr lang="it-IT"/>
                    </a:p>
                  </a:txBody>
                  <a:tcPr/>
                </a:tc>
                <a:tc vMerge="1">
                  <a:txBody>
                    <a:bodyPr/>
                    <a:lstStyle/>
                    <a:p>
                      <a:endParaRPr lang="it-IT"/>
                    </a:p>
                  </a:txBody>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4</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5</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6</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1"/>
                  </a:ext>
                </a:extLst>
              </a:tr>
              <a:tr h="254225">
                <a:tc vMerge="1">
                  <a:txBody>
                    <a:bodyPr/>
                    <a:lstStyle/>
                    <a:p>
                      <a:endParaRPr lang="it-IT"/>
                    </a:p>
                  </a:txBody>
                  <a:tcPr/>
                </a:tc>
                <a:tc vMerge="1">
                  <a:txBody>
                    <a:bodyPr/>
                    <a:lstStyle/>
                    <a:p>
                      <a:endParaRPr lang="it-IT"/>
                    </a:p>
                  </a:txBody>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X</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X</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dirty="0">
                          <a:solidFill>
                            <a:schemeClr val="dk1"/>
                          </a:solidFill>
                          <a:latin typeface="Arial"/>
                          <a:ea typeface="Arial"/>
                          <a:cs typeface="Arial"/>
                          <a:sym typeface="Arial"/>
                        </a:rPr>
                        <a:t>X</a:t>
                      </a:r>
                      <a:endParaRPr sz="1400" u="none" strike="noStrike" cap="none" dirty="0">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50" name="Google Shape;50;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aphicFrame>
        <p:nvGraphicFramePr>
          <p:cNvPr id="51" name="Google Shape;51;p1"/>
          <p:cNvGraphicFramePr/>
          <p:nvPr>
            <p:extLst>
              <p:ext uri="{D42A27DB-BD31-4B8C-83A1-F6EECF244321}">
                <p14:modId xmlns:p14="http://schemas.microsoft.com/office/powerpoint/2010/main" val="572995655"/>
              </p:ext>
            </p:extLst>
          </p:nvPr>
        </p:nvGraphicFramePr>
        <p:xfrm>
          <a:off x="326572" y="5281362"/>
          <a:ext cx="8490875" cy="342570"/>
        </p:xfrm>
        <a:graphic>
          <a:graphicData uri="http://schemas.openxmlformats.org/drawingml/2006/table">
            <a:tbl>
              <a:tblPr>
                <a:noFill/>
                <a:tableStyleId>{E09E5A37-5E8F-484C-B609-A22A48BEE202}</a:tableStyleId>
              </a:tblPr>
              <a:tblGrid>
                <a:gridCol w="2472150">
                  <a:extLst>
                    <a:ext uri="{9D8B030D-6E8A-4147-A177-3AD203B41FA5}">
                      <a16:colId xmlns:a16="http://schemas.microsoft.com/office/drawing/2014/main" val="20000"/>
                    </a:ext>
                  </a:extLst>
                </a:gridCol>
                <a:gridCol w="6018725">
                  <a:extLst>
                    <a:ext uri="{9D8B030D-6E8A-4147-A177-3AD203B41FA5}">
                      <a16:colId xmlns:a16="http://schemas.microsoft.com/office/drawing/2014/main" val="20001"/>
                    </a:ext>
                  </a:extLst>
                </a:gridCol>
              </a:tblGrid>
              <a:tr h="264875">
                <a:tc>
                  <a:txBody>
                    <a:bodyPr/>
                    <a:lstStyle/>
                    <a:p>
                      <a:pPr marL="0" marR="0" lvl="0" indent="0" algn="just" rtl="0">
                        <a:lnSpc>
                          <a:spcPct val="100000"/>
                        </a:lnSpc>
                        <a:spcBef>
                          <a:spcPts val="0"/>
                        </a:spcBef>
                        <a:spcAft>
                          <a:spcPts val="0"/>
                        </a:spcAft>
                        <a:buNone/>
                      </a:pPr>
                      <a:r>
                        <a:rPr lang="es-ES" sz="1800" b="0" i="0" u="none" strike="noStrike" cap="none" dirty="0" err="1">
                          <a:solidFill>
                            <a:srgbClr val="FFFFFF"/>
                          </a:solidFill>
                          <a:latin typeface="Arial"/>
                          <a:ea typeface="Arial"/>
                          <a:cs typeface="Arial"/>
                          <a:sym typeface="Arial"/>
                        </a:rPr>
                        <a:t>Exercices</a:t>
                      </a:r>
                      <a:r>
                        <a:rPr lang="es-ES" sz="1800" b="0" i="0" u="none" strike="noStrike" cap="none" dirty="0">
                          <a:solidFill>
                            <a:srgbClr val="FFFFFF"/>
                          </a:solidFill>
                          <a:latin typeface="Arial"/>
                          <a:ea typeface="Arial"/>
                          <a:cs typeface="Arial"/>
                          <a:sym typeface="Arial"/>
                        </a:rPr>
                        <a:t> </a:t>
                      </a:r>
                      <a:r>
                        <a:rPr lang="es-ES" sz="1800" b="0" i="0" u="none" strike="noStrike" cap="none" dirty="0" err="1">
                          <a:solidFill>
                            <a:srgbClr val="FFFFFF"/>
                          </a:solidFill>
                          <a:latin typeface="Arial"/>
                          <a:ea typeface="Arial"/>
                          <a:cs typeface="Arial"/>
                          <a:sym typeface="Arial"/>
                        </a:rPr>
                        <a:t>inclus</a:t>
                      </a:r>
                      <a:endParaRPr sz="1800" u="none" strike="noStrike" cap="none" dirty="0"/>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a:txBody>
                    <a:bodyPr/>
                    <a:lstStyle/>
                    <a:p>
                      <a:pPr marL="0" marR="0" lvl="0" indent="0" algn="just" rtl="0">
                        <a:lnSpc>
                          <a:spcPct val="100000"/>
                        </a:lnSpc>
                        <a:spcBef>
                          <a:spcPts val="0"/>
                        </a:spcBef>
                        <a:spcAft>
                          <a:spcPts val="0"/>
                        </a:spcAft>
                        <a:buNone/>
                      </a:pPr>
                      <a:r>
                        <a:rPr lang="es-ES" sz="1800" b="0" i="0" u="none" strike="noStrike" cap="none" dirty="0" err="1">
                          <a:solidFill>
                            <a:schemeClr val="dk1"/>
                          </a:solidFill>
                          <a:latin typeface="Arial"/>
                          <a:cs typeface="Arial"/>
                          <a:sym typeface="Arial"/>
                        </a:rPr>
                        <a:t>Oui</a:t>
                      </a:r>
                      <a:endParaRPr sz="1800" u="none" strike="noStrike" cap="none" dirty="0">
                        <a:solidFill>
                          <a:schemeClr val="dk1"/>
                        </a:solidFill>
                      </a:endParaRPr>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52" name="Google Shape;52;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aphicFrame>
        <p:nvGraphicFramePr>
          <p:cNvPr id="53" name="Google Shape;53;p1"/>
          <p:cNvGraphicFramePr/>
          <p:nvPr>
            <p:extLst>
              <p:ext uri="{D42A27DB-BD31-4B8C-83A1-F6EECF244321}">
                <p14:modId xmlns:p14="http://schemas.microsoft.com/office/powerpoint/2010/main" val="466624590"/>
              </p:ext>
            </p:extLst>
          </p:nvPr>
        </p:nvGraphicFramePr>
        <p:xfrm>
          <a:off x="339634" y="6065134"/>
          <a:ext cx="8477800" cy="342570"/>
        </p:xfrm>
        <a:graphic>
          <a:graphicData uri="http://schemas.openxmlformats.org/drawingml/2006/table">
            <a:tbl>
              <a:tblPr>
                <a:noFill/>
                <a:tableStyleId>{E09E5A37-5E8F-484C-B609-A22A48BEE202}</a:tableStyleId>
              </a:tblPr>
              <a:tblGrid>
                <a:gridCol w="2468350">
                  <a:extLst>
                    <a:ext uri="{9D8B030D-6E8A-4147-A177-3AD203B41FA5}">
                      <a16:colId xmlns:a16="http://schemas.microsoft.com/office/drawing/2014/main" val="20000"/>
                    </a:ext>
                  </a:extLst>
                </a:gridCol>
                <a:gridCol w="6009450">
                  <a:extLst>
                    <a:ext uri="{9D8B030D-6E8A-4147-A177-3AD203B41FA5}">
                      <a16:colId xmlns:a16="http://schemas.microsoft.com/office/drawing/2014/main" val="20001"/>
                    </a:ext>
                  </a:extLst>
                </a:gridCol>
              </a:tblGrid>
              <a:tr h="264875">
                <a:tc>
                  <a:txBody>
                    <a:bodyPr/>
                    <a:lstStyle/>
                    <a:p>
                      <a:pPr marL="0" marR="0" lvl="0" indent="0" algn="just" rtl="0">
                        <a:lnSpc>
                          <a:spcPct val="100000"/>
                        </a:lnSpc>
                        <a:spcBef>
                          <a:spcPts val="0"/>
                        </a:spcBef>
                        <a:spcAft>
                          <a:spcPts val="0"/>
                        </a:spcAft>
                        <a:buNone/>
                      </a:pPr>
                      <a:r>
                        <a:rPr lang="es-ES" sz="1800" b="0" i="0" u="none" strike="noStrike" cap="none" dirty="0" err="1">
                          <a:solidFill>
                            <a:srgbClr val="FFFFFF"/>
                          </a:solidFill>
                          <a:latin typeface="Arial"/>
                          <a:ea typeface="Arial"/>
                          <a:cs typeface="Arial"/>
                          <a:sym typeface="Arial"/>
                        </a:rPr>
                        <a:t>Effort</a:t>
                      </a:r>
                      <a:r>
                        <a:rPr lang="es-ES" sz="1800" b="0" i="0" u="none" strike="noStrike" cap="none" dirty="0">
                          <a:solidFill>
                            <a:srgbClr val="FFFFFF"/>
                          </a:solidFill>
                          <a:latin typeface="Arial"/>
                          <a:ea typeface="Arial"/>
                          <a:cs typeface="Arial"/>
                          <a:sym typeface="Arial"/>
                        </a:rPr>
                        <a:t> </a:t>
                      </a:r>
                      <a:r>
                        <a:rPr lang="es-ES" sz="1800" b="0" i="0" u="none" strike="noStrike" cap="none" dirty="0" err="1">
                          <a:solidFill>
                            <a:srgbClr val="FFFFFF"/>
                          </a:solidFill>
                          <a:latin typeface="Arial"/>
                          <a:ea typeface="Arial"/>
                          <a:cs typeface="Arial"/>
                          <a:sym typeface="Arial"/>
                        </a:rPr>
                        <a:t>pour</a:t>
                      </a:r>
                      <a:r>
                        <a:rPr lang="es-ES" sz="1800" b="0" i="0" u="none" strike="noStrike" cap="none" dirty="0">
                          <a:solidFill>
                            <a:srgbClr val="FFFFFF"/>
                          </a:solidFill>
                          <a:latin typeface="Arial"/>
                          <a:ea typeface="Arial"/>
                          <a:cs typeface="Arial"/>
                          <a:sym typeface="Arial"/>
                        </a:rPr>
                        <a:t> la capsule</a:t>
                      </a:r>
                      <a:endParaRPr sz="1800" u="none" strike="noStrike" cap="none" dirty="0"/>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a:txBody>
                    <a:bodyPr/>
                    <a:lstStyle/>
                    <a:p>
                      <a:pPr marL="0" marR="0" lvl="0" indent="0" algn="just" rtl="0">
                        <a:lnSpc>
                          <a:spcPct val="100000"/>
                        </a:lnSpc>
                        <a:spcBef>
                          <a:spcPts val="0"/>
                        </a:spcBef>
                        <a:spcAft>
                          <a:spcPts val="0"/>
                        </a:spcAft>
                        <a:buNone/>
                      </a:pPr>
                      <a:r>
                        <a:rPr lang="es-ES" sz="1800" b="0" i="0" u="none" strike="noStrike" cap="none" dirty="0">
                          <a:solidFill>
                            <a:srgbClr val="7F7F7F"/>
                          </a:solidFill>
                          <a:latin typeface="Arial"/>
                          <a:ea typeface="Arial"/>
                          <a:cs typeface="Arial"/>
                          <a:sym typeface="Arial"/>
                        </a:rPr>
                        <a:t>     15    </a:t>
                      </a:r>
                      <a:r>
                        <a:rPr lang="es-ES" sz="1800" b="0" i="0" u="none" strike="noStrike" cap="none" dirty="0">
                          <a:solidFill>
                            <a:schemeClr val="dk1"/>
                          </a:solidFill>
                          <a:latin typeface="Arial"/>
                          <a:ea typeface="Arial"/>
                          <a:cs typeface="Arial"/>
                          <a:sym typeface="Arial"/>
                        </a:rPr>
                        <a:t>Minutes</a:t>
                      </a:r>
                      <a:endParaRPr sz="1800" u="none" strike="noStrike" cap="none" dirty="0">
                        <a:solidFill>
                          <a:schemeClr val="dk1"/>
                        </a:solidFill>
                      </a:endParaRPr>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54" name="Google Shape;54;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4</a:t>
            </a:fld>
            <a:endParaRPr/>
          </a:p>
        </p:txBody>
      </p:sp>
      <p:sp>
        <p:nvSpPr>
          <p:cNvPr id="60" name="Google Shape;60;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None/>
            </a:pPr>
            <a:r>
              <a:rPr lang="es-ES" sz="2800" b="0" i="0" u="none" strike="noStrike" cap="none" dirty="0" err="1">
                <a:solidFill>
                  <a:schemeClr val="lt1"/>
                </a:solidFill>
                <a:latin typeface="Arial"/>
                <a:ea typeface="Arial"/>
                <a:cs typeface="Arial"/>
                <a:sym typeface="Arial"/>
              </a:rPr>
              <a:t>Contenu</a:t>
            </a:r>
            <a:r>
              <a:rPr lang="es-ES" sz="2800" b="0" i="0" u="none" strike="noStrike" cap="none" dirty="0">
                <a:solidFill>
                  <a:schemeClr val="lt1"/>
                </a:solidFill>
                <a:latin typeface="Arial"/>
                <a:ea typeface="Arial"/>
                <a:cs typeface="Arial"/>
                <a:sym typeface="Arial"/>
              </a:rPr>
              <a:t> </a:t>
            </a:r>
            <a:endParaRPr sz="2800" b="0" i="0" u="none" strike="noStrike" cap="none" dirty="0">
              <a:solidFill>
                <a:srgbClr val="000000"/>
              </a:solidFill>
              <a:latin typeface="Arial"/>
              <a:ea typeface="Arial"/>
              <a:cs typeface="Arial"/>
              <a:sym typeface="Arial"/>
            </a:endParaRPr>
          </a:p>
        </p:txBody>
      </p:sp>
      <p:sp>
        <p:nvSpPr>
          <p:cNvPr id="61" name="Google Shape;61;p3"/>
          <p:cNvSpPr/>
          <p:nvPr/>
        </p:nvSpPr>
        <p:spPr>
          <a:xfrm>
            <a:off x="1358538" y="2396683"/>
            <a:ext cx="7354388" cy="1477287"/>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Arial"/>
              <a:buAutoNum type="arabicPeriod"/>
            </a:pPr>
            <a:r>
              <a:rPr lang="fr-FR" sz="2000" dirty="0"/>
              <a:t>Qui sont les parties prenantes de LMD ?
Conflits logistiques urbains
Acteurs du côté de la demande et du côté de l’offre</a:t>
            </a:r>
            <a:endParaRPr sz="2000" b="0" i="0" u="none" strike="noStrike" cap="none" dirty="0">
              <a:solidFill>
                <a:srgbClr val="000000"/>
              </a:solidFill>
              <a:latin typeface="Arial"/>
              <a:ea typeface="Arial"/>
              <a:cs typeface="Arial"/>
              <a:sym typeface="Arial"/>
            </a:endParaRPr>
          </a:p>
        </p:txBody>
      </p:sp>
      <p:sp>
        <p:nvSpPr>
          <p:cNvPr id="62" name="Google Shape;62;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5</a:t>
            </a:fld>
            <a:endParaRPr/>
          </a:p>
        </p:txBody>
      </p:sp>
      <p:sp>
        <p:nvSpPr>
          <p:cNvPr id="77" name="Google Shape;77;g10b78f225a7_0_23"/>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1</a:t>
            </a:r>
            <a:r>
              <a:rPr lang="es-ES" sz="2400" b="0" i="0" u="none" strike="noStrike" cap="none" dirty="0">
                <a:solidFill>
                  <a:schemeClr val="lt1"/>
                </a:solidFill>
                <a:latin typeface="Arial"/>
                <a:ea typeface="Arial"/>
                <a:cs typeface="Arial"/>
                <a:sym typeface="Arial"/>
              </a:rPr>
              <a:t>.</a:t>
            </a:r>
            <a:r>
              <a:rPr lang="fr-FR" sz="2400" dirty="0">
                <a:solidFill>
                  <a:schemeClr val="lt1"/>
                </a:solidFill>
              </a:rPr>
              <a:t> Les parties prenantes sont essentielles dans LMD</a:t>
            </a:r>
            <a:endParaRPr sz="2400" b="0" i="0" u="none" strike="noStrike" cap="none" dirty="0">
              <a:solidFill>
                <a:schemeClr val="lt1"/>
              </a:solidFill>
              <a:latin typeface="Arial"/>
              <a:ea typeface="Arial"/>
              <a:cs typeface="Arial"/>
              <a:sym typeface="Arial"/>
            </a:endParaRPr>
          </a:p>
        </p:txBody>
      </p:sp>
      <p:sp>
        <p:nvSpPr>
          <p:cNvPr id="79" name="Google Shape;79;g10b78f225a7_0_23"/>
          <p:cNvSpPr/>
          <p:nvPr/>
        </p:nvSpPr>
        <p:spPr>
          <a:xfrm>
            <a:off x="340231" y="1851509"/>
            <a:ext cx="3863057" cy="4031833"/>
          </a:xfrm>
          <a:prstGeom prst="rect">
            <a:avLst/>
          </a:prstGeom>
          <a:noFill/>
          <a:ln>
            <a:noFill/>
          </a:ln>
        </p:spPr>
        <p:txBody>
          <a:bodyPr spcFirstLastPara="1" wrap="square" lIns="91425" tIns="45700" rIns="91425" bIns="45700" anchor="t" anchorCtr="0">
            <a:spAutoFit/>
          </a:bodyPr>
          <a:lstStyle/>
          <a:p>
            <a:pPr lvl="0"/>
            <a:r>
              <a:rPr lang="fr-FR" sz="1600" dirty="0">
                <a:solidFill>
                  <a:schemeClr val="dk1"/>
                </a:solidFill>
              </a:rPr>
              <a:t>Livraison du dernier kilomètre (LMD en anglais) Les parties prenantes sont des individus ou des groupes qui s’intéressent aux activités générées par la logistique dans les zones urbaines, par exemple:
Entreprises
Opérateurs/transporteurs
Résidents locaux
Parties intéressées
Groupes commerciaux
Employés municipaux
Syndicats
Autorité municipale
Organismes de réglementation et d’application de la loi, police</a:t>
            </a:r>
            <a:endParaRPr sz="1400" b="0" i="0" u="none" strike="noStrike" cap="none" dirty="0">
              <a:solidFill>
                <a:srgbClr val="000000"/>
              </a:solidFill>
              <a:latin typeface="Arial"/>
              <a:ea typeface="Arial"/>
              <a:cs typeface="Arial"/>
              <a:sym typeface="Arial"/>
            </a:endParaRPr>
          </a:p>
        </p:txBody>
      </p:sp>
      <p:grpSp>
        <p:nvGrpSpPr>
          <p:cNvPr id="7" name="Group 632">
            <a:extLst>
              <a:ext uri="{FF2B5EF4-FFF2-40B4-BE49-F238E27FC236}">
                <a16:creationId xmlns:a16="http://schemas.microsoft.com/office/drawing/2014/main" id="{8FE78857-5E18-4FD5-8CC7-9B4A6A6180B1}"/>
              </a:ext>
            </a:extLst>
          </p:cNvPr>
          <p:cNvGrpSpPr>
            <a:grpSpLocks noChangeAspect="1"/>
          </p:cNvGrpSpPr>
          <p:nvPr/>
        </p:nvGrpSpPr>
        <p:grpSpPr bwMode="auto">
          <a:xfrm>
            <a:off x="4329947" y="1680101"/>
            <a:ext cx="4612550" cy="4103368"/>
            <a:chOff x="193" y="129"/>
            <a:chExt cx="7247" cy="6447"/>
          </a:xfrm>
        </p:grpSpPr>
        <p:pic>
          <p:nvPicPr>
            <p:cNvPr id="8" name="Picture 633">
              <a:extLst>
                <a:ext uri="{FF2B5EF4-FFF2-40B4-BE49-F238E27FC236}">
                  <a16:creationId xmlns:a16="http://schemas.microsoft.com/office/drawing/2014/main" id="{42EB27C5-F84A-4ED1-ABA1-2AFEF6754A17}"/>
                </a:ext>
              </a:extLst>
            </p:cNvPr>
            <p:cNvPicPr>
              <a:picLocks noChangeAspect="1" noEditPoint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63" y="129"/>
              <a:ext cx="6977" cy="6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634">
              <a:extLst>
                <a:ext uri="{FF2B5EF4-FFF2-40B4-BE49-F238E27FC236}">
                  <a16:creationId xmlns:a16="http://schemas.microsoft.com/office/drawing/2014/main" id="{A72DC4FF-B7A1-43B9-825B-FE113E7CEABC}"/>
                </a:ext>
              </a:extLst>
            </p:cNvPr>
            <p:cNvSpPr>
              <a:spLocks noChangeAspect="1" noEditPoints="1" noChangeArrowheads="1" noChangeShapeType="1" noTextEdit="1"/>
            </p:cNvSpPr>
            <p:nvPr/>
          </p:nvSpPr>
          <p:spPr bwMode="auto">
            <a:xfrm>
              <a:off x="5907" y="2572"/>
              <a:ext cx="1143" cy="1102"/>
            </a:xfrm>
            <a:custGeom>
              <a:avLst/>
              <a:gdLst>
                <a:gd name="T0" fmla="+- 0 6143 6143"/>
                <a:gd name="T1" fmla="*/ T0 w 1143"/>
                <a:gd name="T2" fmla="+- 0 3319 2768"/>
                <a:gd name="T3" fmla="*/ 3319 h 1102"/>
                <a:gd name="T4" fmla="+- 0 6148 6143"/>
                <a:gd name="T5" fmla="*/ T4 w 1143"/>
                <a:gd name="T6" fmla="+- 0 3394 2768"/>
                <a:gd name="T7" fmla="*/ 3394 h 1102"/>
                <a:gd name="T8" fmla="+- 0 6163 6143"/>
                <a:gd name="T9" fmla="*/ T8 w 1143"/>
                <a:gd name="T10" fmla="+- 0 3465 2768"/>
                <a:gd name="T11" fmla="*/ 3465 h 1102"/>
                <a:gd name="T12" fmla="+- 0 6188 6143"/>
                <a:gd name="T13" fmla="*/ T12 w 1143"/>
                <a:gd name="T14" fmla="+- 0 3533 2768"/>
                <a:gd name="T15" fmla="*/ 3533 h 1102"/>
                <a:gd name="T16" fmla="+- 0 6221 6143"/>
                <a:gd name="T17" fmla="*/ T16 w 1143"/>
                <a:gd name="T18" fmla="+- 0 3597 2768"/>
                <a:gd name="T19" fmla="*/ 3597 h 1102"/>
                <a:gd name="T20" fmla="+- 0 6262 6143"/>
                <a:gd name="T21" fmla="*/ T20 w 1143"/>
                <a:gd name="T22" fmla="+- 0 3655 2768"/>
                <a:gd name="T23" fmla="*/ 3655 h 1102"/>
                <a:gd name="T24" fmla="+- 0 6310 6143"/>
                <a:gd name="T25" fmla="*/ T24 w 1143"/>
                <a:gd name="T26" fmla="+- 0 3708 2768"/>
                <a:gd name="T27" fmla="*/ 3708 h 1102"/>
                <a:gd name="T28" fmla="+- 0 6365 6143"/>
                <a:gd name="T29" fmla="*/ T28 w 1143"/>
                <a:gd name="T30" fmla="+- 0 3755 2768"/>
                <a:gd name="T31" fmla="*/ 3755 h 1102"/>
                <a:gd name="T32" fmla="+- 0 6426 6143"/>
                <a:gd name="T33" fmla="*/ T32 w 1143"/>
                <a:gd name="T34" fmla="+- 0 3794 2768"/>
                <a:gd name="T35" fmla="*/ 3794 h 1102"/>
                <a:gd name="T36" fmla="+- 0 6492 6143"/>
                <a:gd name="T37" fmla="*/ T36 w 1143"/>
                <a:gd name="T38" fmla="+- 0 3826 2768"/>
                <a:gd name="T39" fmla="*/ 3826 h 1102"/>
                <a:gd name="T40" fmla="+- 0 6562 6143"/>
                <a:gd name="T41" fmla="*/ T40 w 1143"/>
                <a:gd name="T42" fmla="+- 0 3850 2768"/>
                <a:gd name="T43" fmla="*/ 3850 h 1102"/>
                <a:gd name="T44" fmla="+- 0 6637 6143"/>
                <a:gd name="T45" fmla="*/ T44 w 1143"/>
                <a:gd name="T46" fmla="+- 0 3865 2768"/>
                <a:gd name="T47" fmla="*/ 3865 h 1102"/>
                <a:gd name="T48" fmla="+- 0 6714 6143"/>
                <a:gd name="T49" fmla="*/ T48 w 1143"/>
                <a:gd name="T50" fmla="+- 0 3870 2768"/>
                <a:gd name="T51" fmla="*/ 3870 h 1102"/>
                <a:gd name="T52" fmla="+- 0 6791 6143"/>
                <a:gd name="T53" fmla="*/ T52 w 1143"/>
                <a:gd name="T54" fmla="+- 0 3865 2768"/>
                <a:gd name="T55" fmla="*/ 3865 h 1102"/>
                <a:gd name="T56" fmla="+- 0 6866 6143"/>
                <a:gd name="T57" fmla="*/ T56 w 1143"/>
                <a:gd name="T58" fmla="+- 0 3850 2768"/>
                <a:gd name="T59" fmla="*/ 3850 h 1102"/>
                <a:gd name="T60" fmla="+- 0 6936 6143"/>
                <a:gd name="T61" fmla="*/ T60 w 1143"/>
                <a:gd name="T62" fmla="+- 0 3826 2768"/>
                <a:gd name="T63" fmla="*/ 3826 h 1102"/>
                <a:gd name="T64" fmla="+- 0 7002 6143"/>
                <a:gd name="T65" fmla="*/ T64 w 1143"/>
                <a:gd name="T66" fmla="+- 0 3794 2768"/>
                <a:gd name="T67" fmla="*/ 3794 h 1102"/>
                <a:gd name="T68" fmla="+- 0 7063 6143"/>
                <a:gd name="T69" fmla="*/ T68 w 1143"/>
                <a:gd name="T70" fmla="+- 0 3755 2768"/>
                <a:gd name="T71" fmla="*/ 3755 h 1102"/>
                <a:gd name="T72" fmla="+- 0 7118 6143"/>
                <a:gd name="T73" fmla="*/ T72 w 1143"/>
                <a:gd name="T74" fmla="+- 0 3708 2768"/>
                <a:gd name="T75" fmla="*/ 3708 h 1102"/>
                <a:gd name="T76" fmla="+- 0 7166 6143"/>
                <a:gd name="T77" fmla="*/ T76 w 1143"/>
                <a:gd name="T78" fmla="+- 0 3655 2768"/>
                <a:gd name="T79" fmla="*/ 3655 h 1102"/>
                <a:gd name="T80" fmla="+- 0 7207 6143"/>
                <a:gd name="T81" fmla="*/ T80 w 1143"/>
                <a:gd name="T82" fmla="+- 0 3597 2768"/>
                <a:gd name="T83" fmla="*/ 3597 h 1102"/>
                <a:gd name="T84" fmla="+- 0 7240 6143"/>
                <a:gd name="T85" fmla="*/ T84 w 1143"/>
                <a:gd name="T86" fmla="+- 0 3533 2768"/>
                <a:gd name="T87" fmla="*/ 3533 h 1102"/>
                <a:gd name="T88" fmla="+- 0 7265 6143"/>
                <a:gd name="T89" fmla="*/ T88 w 1143"/>
                <a:gd name="T90" fmla="+- 0 3465 2768"/>
                <a:gd name="T91" fmla="*/ 3465 h 1102"/>
                <a:gd name="T92" fmla="+- 0 7280 6143"/>
                <a:gd name="T93" fmla="*/ T92 w 1143"/>
                <a:gd name="T94" fmla="+- 0 3394 2768"/>
                <a:gd name="T95" fmla="*/ 3394 h 1102"/>
                <a:gd name="T96" fmla="+- 0 7285 6143"/>
                <a:gd name="T97" fmla="*/ T96 w 1143"/>
                <a:gd name="T98" fmla="+- 0 3319 2768"/>
                <a:gd name="T99" fmla="*/ 3319 h 1102"/>
                <a:gd name="T100" fmla="+- 0 7280 6143"/>
                <a:gd name="T101" fmla="*/ T100 w 1143"/>
                <a:gd name="T102" fmla="+- 0 3244 2768"/>
                <a:gd name="T103" fmla="*/ 3244 h 1102"/>
                <a:gd name="T104" fmla="+- 0 7265 6143"/>
                <a:gd name="T105" fmla="*/ T104 w 1143"/>
                <a:gd name="T106" fmla="+- 0 3172 2768"/>
                <a:gd name="T107" fmla="*/ 3172 h 1102"/>
                <a:gd name="T108" fmla="+- 0 7240 6143"/>
                <a:gd name="T109" fmla="*/ T108 w 1143"/>
                <a:gd name="T110" fmla="+- 0 3104 2768"/>
                <a:gd name="T111" fmla="*/ 3104 h 1102"/>
                <a:gd name="T112" fmla="+- 0 7207 6143"/>
                <a:gd name="T113" fmla="*/ T112 w 1143"/>
                <a:gd name="T114" fmla="+- 0 3041 2768"/>
                <a:gd name="T115" fmla="*/ 3041 h 1102"/>
                <a:gd name="T116" fmla="+- 0 7166 6143"/>
                <a:gd name="T117" fmla="*/ T116 w 1143"/>
                <a:gd name="T118" fmla="+- 0 2982 2768"/>
                <a:gd name="T119" fmla="*/ 2982 h 1102"/>
                <a:gd name="T120" fmla="+- 0 7118 6143"/>
                <a:gd name="T121" fmla="*/ T120 w 1143"/>
                <a:gd name="T122" fmla="+- 0 2929 2768"/>
                <a:gd name="T123" fmla="*/ 2929 h 1102"/>
                <a:gd name="T124" fmla="+- 0 7063 6143"/>
                <a:gd name="T125" fmla="*/ T124 w 1143"/>
                <a:gd name="T126" fmla="+- 0 2883 2768"/>
                <a:gd name="T127" fmla="*/ 2883 h 1102"/>
                <a:gd name="T128" fmla="+- 0 7002 6143"/>
                <a:gd name="T129" fmla="*/ T128 w 1143"/>
                <a:gd name="T130" fmla="+- 0 2843 2768"/>
                <a:gd name="T131" fmla="*/ 2843 h 1102"/>
                <a:gd name="T132" fmla="+- 0 6936 6143"/>
                <a:gd name="T133" fmla="*/ T132 w 1143"/>
                <a:gd name="T134" fmla="+- 0 2811 2768"/>
                <a:gd name="T135" fmla="*/ 2811 h 1102"/>
                <a:gd name="T136" fmla="+- 0 6866 6143"/>
                <a:gd name="T137" fmla="*/ T136 w 1143"/>
                <a:gd name="T138" fmla="+- 0 2788 2768"/>
                <a:gd name="T139" fmla="*/ 2788 h 1102"/>
                <a:gd name="T140" fmla="+- 0 6791 6143"/>
                <a:gd name="T141" fmla="*/ T140 w 1143"/>
                <a:gd name="T142" fmla="+- 0 2773 2768"/>
                <a:gd name="T143" fmla="*/ 2773 h 1102"/>
                <a:gd name="T144" fmla="+- 0 6714 6143"/>
                <a:gd name="T145" fmla="*/ T144 w 1143"/>
                <a:gd name="T146" fmla="+- 0 2768 2768"/>
                <a:gd name="T147" fmla="*/ 2768 h 1102"/>
                <a:gd name="T148" fmla="+- 0 6637 6143"/>
                <a:gd name="T149" fmla="*/ T148 w 1143"/>
                <a:gd name="T150" fmla="+- 0 2773 2768"/>
                <a:gd name="T151" fmla="*/ 2773 h 1102"/>
                <a:gd name="T152" fmla="+- 0 6562 6143"/>
                <a:gd name="T153" fmla="*/ T152 w 1143"/>
                <a:gd name="T154" fmla="+- 0 2788 2768"/>
                <a:gd name="T155" fmla="*/ 2788 h 1102"/>
                <a:gd name="T156" fmla="+- 0 6492 6143"/>
                <a:gd name="T157" fmla="*/ T156 w 1143"/>
                <a:gd name="T158" fmla="+- 0 2811 2768"/>
                <a:gd name="T159" fmla="*/ 2811 h 1102"/>
                <a:gd name="T160" fmla="+- 0 6426 6143"/>
                <a:gd name="T161" fmla="*/ T160 w 1143"/>
                <a:gd name="T162" fmla="+- 0 2843 2768"/>
                <a:gd name="T163" fmla="*/ 2843 h 1102"/>
                <a:gd name="T164" fmla="+- 0 6365 6143"/>
                <a:gd name="T165" fmla="*/ T164 w 1143"/>
                <a:gd name="T166" fmla="+- 0 2883 2768"/>
                <a:gd name="T167" fmla="*/ 2883 h 1102"/>
                <a:gd name="T168" fmla="+- 0 6310 6143"/>
                <a:gd name="T169" fmla="*/ T168 w 1143"/>
                <a:gd name="T170" fmla="+- 0 2929 2768"/>
                <a:gd name="T171" fmla="*/ 2929 h 1102"/>
                <a:gd name="T172" fmla="+- 0 6262 6143"/>
                <a:gd name="T173" fmla="*/ T172 w 1143"/>
                <a:gd name="T174" fmla="+- 0 2982 2768"/>
                <a:gd name="T175" fmla="*/ 2982 h 1102"/>
                <a:gd name="T176" fmla="+- 0 6221 6143"/>
                <a:gd name="T177" fmla="*/ T176 w 1143"/>
                <a:gd name="T178" fmla="+- 0 3041 2768"/>
                <a:gd name="T179" fmla="*/ 3041 h 1102"/>
                <a:gd name="T180" fmla="+- 0 6188 6143"/>
                <a:gd name="T181" fmla="*/ T180 w 1143"/>
                <a:gd name="T182" fmla="+- 0 3104 2768"/>
                <a:gd name="T183" fmla="*/ 3104 h 1102"/>
                <a:gd name="T184" fmla="+- 0 6163 6143"/>
                <a:gd name="T185" fmla="*/ T184 w 1143"/>
                <a:gd name="T186" fmla="+- 0 3172 2768"/>
                <a:gd name="T187" fmla="*/ 3172 h 1102"/>
                <a:gd name="T188" fmla="+- 0 6148 6143"/>
                <a:gd name="T189" fmla="*/ T188 w 1143"/>
                <a:gd name="T190" fmla="+- 0 3244 2768"/>
                <a:gd name="T191" fmla="*/ 3244 h 1102"/>
                <a:gd name="T192" fmla="+- 0 6143 6143"/>
                <a:gd name="T193" fmla="*/ T192 w 1143"/>
                <a:gd name="T194" fmla="+- 0 3319 2768"/>
                <a:gd name="T195" fmla="*/ 3319 h 11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1143" h="1102">
                  <a:moveTo>
                    <a:pt x="0" y="551"/>
                  </a:moveTo>
                  <a:lnTo>
                    <a:pt x="5" y="626"/>
                  </a:lnTo>
                  <a:lnTo>
                    <a:pt x="20" y="697"/>
                  </a:lnTo>
                  <a:lnTo>
                    <a:pt x="45" y="765"/>
                  </a:lnTo>
                  <a:lnTo>
                    <a:pt x="78" y="829"/>
                  </a:lnTo>
                  <a:lnTo>
                    <a:pt x="119" y="887"/>
                  </a:lnTo>
                  <a:lnTo>
                    <a:pt x="167" y="940"/>
                  </a:lnTo>
                  <a:lnTo>
                    <a:pt x="222" y="987"/>
                  </a:lnTo>
                  <a:lnTo>
                    <a:pt x="283" y="1026"/>
                  </a:lnTo>
                  <a:lnTo>
                    <a:pt x="349" y="1058"/>
                  </a:lnTo>
                  <a:lnTo>
                    <a:pt x="419" y="1082"/>
                  </a:lnTo>
                  <a:lnTo>
                    <a:pt x="494" y="1097"/>
                  </a:lnTo>
                  <a:lnTo>
                    <a:pt x="571" y="1102"/>
                  </a:lnTo>
                  <a:lnTo>
                    <a:pt x="648" y="1097"/>
                  </a:lnTo>
                  <a:lnTo>
                    <a:pt x="723" y="1082"/>
                  </a:lnTo>
                  <a:lnTo>
                    <a:pt x="793" y="1058"/>
                  </a:lnTo>
                  <a:lnTo>
                    <a:pt x="859" y="1026"/>
                  </a:lnTo>
                  <a:lnTo>
                    <a:pt x="920" y="987"/>
                  </a:lnTo>
                  <a:lnTo>
                    <a:pt x="975" y="940"/>
                  </a:lnTo>
                  <a:lnTo>
                    <a:pt x="1023" y="887"/>
                  </a:lnTo>
                  <a:lnTo>
                    <a:pt x="1064" y="829"/>
                  </a:lnTo>
                  <a:lnTo>
                    <a:pt x="1097" y="765"/>
                  </a:lnTo>
                  <a:lnTo>
                    <a:pt x="1122" y="697"/>
                  </a:lnTo>
                  <a:lnTo>
                    <a:pt x="1137" y="626"/>
                  </a:lnTo>
                  <a:lnTo>
                    <a:pt x="1142" y="551"/>
                  </a:lnTo>
                  <a:lnTo>
                    <a:pt x="1137" y="476"/>
                  </a:lnTo>
                  <a:lnTo>
                    <a:pt x="1122" y="404"/>
                  </a:lnTo>
                  <a:lnTo>
                    <a:pt x="1097" y="336"/>
                  </a:lnTo>
                  <a:lnTo>
                    <a:pt x="1064" y="273"/>
                  </a:lnTo>
                  <a:lnTo>
                    <a:pt x="1023" y="214"/>
                  </a:lnTo>
                  <a:lnTo>
                    <a:pt x="975" y="161"/>
                  </a:lnTo>
                  <a:lnTo>
                    <a:pt x="920" y="115"/>
                  </a:lnTo>
                  <a:lnTo>
                    <a:pt x="859" y="75"/>
                  </a:lnTo>
                  <a:lnTo>
                    <a:pt x="793" y="43"/>
                  </a:lnTo>
                  <a:lnTo>
                    <a:pt x="723" y="20"/>
                  </a:lnTo>
                  <a:lnTo>
                    <a:pt x="648" y="5"/>
                  </a:lnTo>
                  <a:lnTo>
                    <a:pt x="571" y="0"/>
                  </a:lnTo>
                  <a:lnTo>
                    <a:pt x="494" y="5"/>
                  </a:lnTo>
                  <a:lnTo>
                    <a:pt x="419" y="20"/>
                  </a:lnTo>
                  <a:lnTo>
                    <a:pt x="349" y="43"/>
                  </a:lnTo>
                  <a:lnTo>
                    <a:pt x="283" y="75"/>
                  </a:lnTo>
                  <a:lnTo>
                    <a:pt x="222" y="115"/>
                  </a:lnTo>
                  <a:lnTo>
                    <a:pt x="167" y="161"/>
                  </a:lnTo>
                  <a:lnTo>
                    <a:pt x="119" y="214"/>
                  </a:lnTo>
                  <a:lnTo>
                    <a:pt x="78" y="273"/>
                  </a:lnTo>
                  <a:lnTo>
                    <a:pt x="45" y="336"/>
                  </a:lnTo>
                  <a:lnTo>
                    <a:pt x="20" y="404"/>
                  </a:lnTo>
                  <a:lnTo>
                    <a:pt x="5" y="476"/>
                  </a:lnTo>
                  <a:lnTo>
                    <a:pt x="0" y="551"/>
                  </a:lnTo>
                  <a:close/>
                </a:path>
              </a:pathLst>
            </a:custGeom>
            <a:noFill/>
            <a:ln w="47244">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0" name="Freeform 635">
              <a:extLst>
                <a:ext uri="{FF2B5EF4-FFF2-40B4-BE49-F238E27FC236}">
                  <a16:creationId xmlns:a16="http://schemas.microsoft.com/office/drawing/2014/main" id="{AECD92AF-C757-419A-8E77-4DF1EEF6ABCA}"/>
                </a:ext>
              </a:extLst>
            </p:cNvPr>
            <p:cNvSpPr>
              <a:spLocks noChangeAspect="1" noEditPoints="1" noChangeArrowheads="1" noChangeShapeType="1" noTextEdit="1"/>
            </p:cNvSpPr>
            <p:nvPr/>
          </p:nvSpPr>
          <p:spPr bwMode="auto">
            <a:xfrm>
              <a:off x="3709" y="3653"/>
              <a:ext cx="1145" cy="1102"/>
            </a:xfrm>
            <a:custGeom>
              <a:avLst/>
              <a:gdLst>
                <a:gd name="T0" fmla="+- 0 3709 3709"/>
                <a:gd name="T1" fmla="*/ T0 w 1145"/>
                <a:gd name="T2" fmla="+- 0 4204 3654"/>
                <a:gd name="T3" fmla="*/ 4204 h 1102"/>
                <a:gd name="T4" fmla="+- 0 3714 3709"/>
                <a:gd name="T5" fmla="*/ T4 w 1145"/>
                <a:gd name="T6" fmla="+- 0 4279 3654"/>
                <a:gd name="T7" fmla="*/ 4279 h 1102"/>
                <a:gd name="T8" fmla="+- 0 3730 3709"/>
                <a:gd name="T9" fmla="*/ T8 w 1145"/>
                <a:gd name="T10" fmla="+- 0 4351 3654"/>
                <a:gd name="T11" fmla="*/ 4351 h 1102"/>
                <a:gd name="T12" fmla="+- 0 3754 3709"/>
                <a:gd name="T13" fmla="*/ T12 w 1145"/>
                <a:gd name="T14" fmla="+- 0 4419 3654"/>
                <a:gd name="T15" fmla="*/ 4419 h 1102"/>
                <a:gd name="T16" fmla="+- 0 3787 3709"/>
                <a:gd name="T17" fmla="*/ T16 w 1145"/>
                <a:gd name="T18" fmla="+- 0 4482 3654"/>
                <a:gd name="T19" fmla="*/ 4482 h 1102"/>
                <a:gd name="T20" fmla="+- 0 3828 3709"/>
                <a:gd name="T21" fmla="*/ T20 w 1145"/>
                <a:gd name="T22" fmla="+- 0 4541 3654"/>
                <a:gd name="T23" fmla="*/ 4541 h 1102"/>
                <a:gd name="T24" fmla="+- 0 3877 3709"/>
                <a:gd name="T25" fmla="*/ T24 w 1145"/>
                <a:gd name="T26" fmla="+- 0 4594 3654"/>
                <a:gd name="T27" fmla="*/ 4594 h 1102"/>
                <a:gd name="T28" fmla="+- 0 3932 3709"/>
                <a:gd name="T29" fmla="*/ T28 w 1145"/>
                <a:gd name="T30" fmla="+- 0 4640 3654"/>
                <a:gd name="T31" fmla="*/ 4640 h 1102"/>
                <a:gd name="T32" fmla="+- 0 3993 3709"/>
                <a:gd name="T33" fmla="*/ T32 w 1145"/>
                <a:gd name="T34" fmla="+- 0 4680 3654"/>
                <a:gd name="T35" fmla="*/ 4680 h 1102"/>
                <a:gd name="T36" fmla="+- 0 4059 3709"/>
                <a:gd name="T37" fmla="*/ T36 w 1145"/>
                <a:gd name="T38" fmla="+- 0 4712 3654"/>
                <a:gd name="T39" fmla="*/ 4712 h 1102"/>
                <a:gd name="T40" fmla="+- 0 4129 3709"/>
                <a:gd name="T41" fmla="*/ T40 w 1145"/>
                <a:gd name="T42" fmla="+- 0 4736 3654"/>
                <a:gd name="T43" fmla="*/ 4736 h 1102"/>
                <a:gd name="T44" fmla="+- 0 4204 3709"/>
                <a:gd name="T45" fmla="*/ T44 w 1145"/>
                <a:gd name="T46" fmla="+- 0 4750 3654"/>
                <a:gd name="T47" fmla="*/ 4750 h 1102"/>
                <a:gd name="T48" fmla="+- 0 4282 3709"/>
                <a:gd name="T49" fmla="*/ T48 w 1145"/>
                <a:gd name="T50" fmla="+- 0 4755 3654"/>
                <a:gd name="T51" fmla="*/ 4755 h 1102"/>
                <a:gd name="T52" fmla="+- 0 4359 3709"/>
                <a:gd name="T53" fmla="*/ T52 w 1145"/>
                <a:gd name="T54" fmla="+- 0 4750 3654"/>
                <a:gd name="T55" fmla="*/ 4750 h 1102"/>
                <a:gd name="T56" fmla="+- 0 4434 3709"/>
                <a:gd name="T57" fmla="*/ T56 w 1145"/>
                <a:gd name="T58" fmla="+- 0 4736 3654"/>
                <a:gd name="T59" fmla="*/ 4736 h 1102"/>
                <a:gd name="T60" fmla="+- 0 4504 3709"/>
                <a:gd name="T61" fmla="*/ T60 w 1145"/>
                <a:gd name="T62" fmla="+- 0 4712 3654"/>
                <a:gd name="T63" fmla="*/ 4712 h 1102"/>
                <a:gd name="T64" fmla="+- 0 4571 3709"/>
                <a:gd name="T65" fmla="*/ T64 w 1145"/>
                <a:gd name="T66" fmla="+- 0 4680 3654"/>
                <a:gd name="T67" fmla="*/ 4680 h 1102"/>
                <a:gd name="T68" fmla="+- 0 4631 3709"/>
                <a:gd name="T69" fmla="*/ T68 w 1145"/>
                <a:gd name="T70" fmla="+- 0 4640 3654"/>
                <a:gd name="T71" fmla="*/ 4640 h 1102"/>
                <a:gd name="T72" fmla="+- 0 4686 3709"/>
                <a:gd name="T73" fmla="*/ T72 w 1145"/>
                <a:gd name="T74" fmla="+- 0 4594 3654"/>
                <a:gd name="T75" fmla="*/ 4594 h 1102"/>
                <a:gd name="T76" fmla="+- 0 4735 3709"/>
                <a:gd name="T77" fmla="*/ T76 w 1145"/>
                <a:gd name="T78" fmla="+- 0 4541 3654"/>
                <a:gd name="T79" fmla="*/ 4541 h 1102"/>
                <a:gd name="T80" fmla="+- 0 4776 3709"/>
                <a:gd name="T81" fmla="*/ T80 w 1145"/>
                <a:gd name="T82" fmla="+- 0 4482 3654"/>
                <a:gd name="T83" fmla="*/ 4482 h 1102"/>
                <a:gd name="T84" fmla="+- 0 4809 3709"/>
                <a:gd name="T85" fmla="*/ T84 w 1145"/>
                <a:gd name="T86" fmla="+- 0 4419 3654"/>
                <a:gd name="T87" fmla="*/ 4419 h 1102"/>
                <a:gd name="T88" fmla="+- 0 4834 3709"/>
                <a:gd name="T89" fmla="*/ T88 w 1145"/>
                <a:gd name="T90" fmla="+- 0 4351 3654"/>
                <a:gd name="T91" fmla="*/ 4351 h 1102"/>
                <a:gd name="T92" fmla="+- 0 4849 3709"/>
                <a:gd name="T93" fmla="*/ T92 w 1145"/>
                <a:gd name="T94" fmla="+- 0 4279 3654"/>
                <a:gd name="T95" fmla="*/ 4279 h 1102"/>
                <a:gd name="T96" fmla="+- 0 4854 3709"/>
                <a:gd name="T97" fmla="*/ T96 w 1145"/>
                <a:gd name="T98" fmla="+- 0 4204 3654"/>
                <a:gd name="T99" fmla="*/ 4204 h 1102"/>
                <a:gd name="T100" fmla="+- 0 4849 3709"/>
                <a:gd name="T101" fmla="*/ T100 w 1145"/>
                <a:gd name="T102" fmla="+- 0 4130 3654"/>
                <a:gd name="T103" fmla="*/ 4130 h 1102"/>
                <a:gd name="T104" fmla="+- 0 4834 3709"/>
                <a:gd name="T105" fmla="*/ T104 w 1145"/>
                <a:gd name="T106" fmla="+- 0 4058 3654"/>
                <a:gd name="T107" fmla="*/ 4058 h 1102"/>
                <a:gd name="T108" fmla="+- 0 4809 3709"/>
                <a:gd name="T109" fmla="*/ T108 w 1145"/>
                <a:gd name="T110" fmla="+- 0 3990 3654"/>
                <a:gd name="T111" fmla="*/ 3990 h 1102"/>
                <a:gd name="T112" fmla="+- 0 4776 3709"/>
                <a:gd name="T113" fmla="*/ T112 w 1145"/>
                <a:gd name="T114" fmla="+- 0 3926 3654"/>
                <a:gd name="T115" fmla="*/ 3926 h 1102"/>
                <a:gd name="T116" fmla="+- 0 4735 3709"/>
                <a:gd name="T117" fmla="*/ T116 w 1145"/>
                <a:gd name="T118" fmla="+- 0 3868 3654"/>
                <a:gd name="T119" fmla="*/ 3868 h 1102"/>
                <a:gd name="T120" fmla="+- 0 4686 3709"/>
                <a:gd name="T121" fmla="*/ T120 w 1145"/>
                <a:gd name="T122" fmla="+- 0 3815 3654"/>
                <a:gd name="T123" fmla="*/ 3815 h 1102"/>
                <a:gd name="T124" fmla="+- 0 4631 3709"/>
                <a:gd name="T125" fmla="*/ T124 w 1145"/>
                <a:gd name="T126" fmla="+- 0 3768 3654"/>
                <a:gd name="T127" fmla="*/ 3768 h 1102"/>
                <a:gd name="T128" fmla="+- 0 4571 3709"/>
                <a:gd name="T129" fmla="*/ T128 w 1145"/>
                <a:gd name="T130" fmla="+- 0 3729 3654"/>
                <a:gd name="T131" fmla="*/ 3729 h 1102"/>
                <a:gd name="T132" fmla="+- 0 4504 3709"/>
                <a:gd name="T133" fmla="*/ T132 w 1145"/>
                <a:gd name="T134" fmla="+- 0 3697 3654"/>
                <a:gd name="T135" fmla="*/ 3697 h 1102"/>
                <a:gd name="T136" fmla="+- 0 4434 3709"/>
                <a:gd name="T137" fmla="*/ T136 w 1145"/>
                <a:gd name="T138" fmla="+- 0 3673 3654"/>
                <a:gd name="T139" fmla="*/ 3673 h 1102"/>
                <a:gd name="T140" fmla="+- 0 4359 3709"/>
                <a:gd name="T141" fmla="*/ T140 w 1145"/>
                <a:gd name="T142" fmla="+- 0 3659 3654"/>
                <a:gd name="T143" fmla="*/ 3659 h 1102"/>
                <a:gd name="T144" fmla="+- 0 4282 3709"/>
                <a:gd name="T145" fmla="*/ T144 w 1145"/>
                <a:gd name="T146" fmla="+- 0 3654 3654"/>
                <a:gd name="T147" fmla="*/ 3654 h 1102"/>
                <a:gd name="T148" fmla="+- 0 4204 3709"/>
                <a:gd name="T149" fmla="*/ T148 w 1145"/>
                <a:gd name="T150" fmla="+- 0 3659 3654"/>
                <a:gd name="T151" fmla="*/ 3659 h 1102"/>
                <a:gd name="T152" fmla="+- 0 4129 3709"/>
                <a:gd name="T153" fmla="*/ T152 w 1145"/>
                <a:gd name="T154" fmla="+- 0 3673 3654"/>
                <a:gd name="T155" fmla="*/ 3673 h 1102"/>
                <a:gd name="T156" fmla="+- 0 4059 3709"/>
                <a:gd name="T157" fmla="*/ T156 w 1145"/>
                <a:gd name="T158" fmla="+- 0 3697 3654"/>
                <a:gd name="T159" fmla="*/ 3697 h 1102"/>
                <a:gd name="T160" fmla="+- 0 3993 3709"/>
                <a:gd name="T161" fmla="*/ T160 w 1145"/>
                <a:gd name="T162" fmla="+- 0 3729 3654"/>
                <a:gd name="T163" fmla="*/ 3729 h 1102"/>
                <a:gd name="T164" fmla="+- 0 3932 3709"/>
                <a:gd name="T165" fmla="*/ T164 w 1145"/>
                <a:gd name="T166" fmla="+- 0 3768 3654"/>
                <a:gd name="T167" fmla="*/ 3768 h 1102"/>
                <a:gd name="T168" fmla="+- 0 3877 3709"/>
                <a:gd name="T169" fmla="*/ T168 w 1145"/>
                <a:gd name="T170" fmla="+- 0 3815 3654"/>
                <a:gd name="T171" fmla="*/ 3815 h 1102"/>
                <a:gd name="T172" fmla="+- 0 3828 3709"/>
                <a:gd name="T173" fmla="*/ T172 w 1145"/>
                <a:gd name="T174" fmla="+- 0 3868 3654"/>
                <a:gd name="T175" fmla="*/ 3868 h 1102"/>
                <a:gd name="T176" fmla="+- 0 3787 3709"/>
                <a:gd name="T177" fmla="*/ T176 w 1145"/>
                <a:gd name="T178" fmla="+- 0 3926 3654"/>
                <a:gd name="T179" fmla="*/ 3926 h 1102"/>
                <a:gd name="T180" fmla="+- 0 3754 3709"/>
                <a:gd name="T181" fmla="*/ T180 w 1145"/>
                <a:gd name="T182" fmla="+- 0 3990 3654"/>
                <a:gd name="T183" fmla="*/ 3990 h 1102"/>
                <a:gd name="T184" fmla="+- 0 3730 3709"/>
                <a:gd name="T185" fmla="*/ T184 w 1145"/>
                <a:gd name="T186" fmla="+- 0 4058 3654"/>
                <a:gd name="T187" fmla="*/ 4058 h 1102"/>
                <a:gd name="T188" fmla="+- 0 3714 3709"/>
                <a:gd name="T189" fmla="*/ T188 w 1145"/>
                <a:gd name="T190" fmla="+- 0 4130 3654"/>
                <a:gd name="T191" fmla="*/ 4130 h 1102"/>
                <a:gd name="T192" fmla="+- 0 3709 3709"/>
                <a:gd name="T193" fmla="*/ T192 w 1145"/>
                <a:gd name="T194" fmla="+- 0 4204 3654"/>
                <a:gd name="T195" fmla="*/ 4204 h 11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1145" h="1102">
                  <a:moveTo>
                    <a:pt x="0" y="550"/>
                  </a:moveTo>
                  <a:lnTo>
                    <a:pt x="5" y="625"/>
                  </a:lnTo>
                  <a:lnTo>
                    <a:pt x="21" y="697"/>
                  </a:lnTo>
                  <a:lnTo>
                    <a:pt x="45" y="765"/>
                  </a:lnTo>
                  <a:lnTo>
                    <a:pt x="78" y="828"/>
                  </a:lnTo>
                  <a:lnTo>
                    <a:pt x="119" y="887"/>
                  </a:lnTo>
                  <a:lnTo>
                    <a:pt x="168" y="940"/>
                  </a:lnTo>
                  <a:lnTo>
                    <a:pt x="223" y="986"/>
                  </a:lnTo>
                  <a:lnTo>
                    <a:pt x="284" y="1026"/>
                  </a:lnTo>
                  <a:lnTo>
                    <a:pt x="350" y="1058"/>
                  </a:lnTo>
                  <a:lnTo>
                    <a:pt x="420" y="1082"/>
                  </a:lnTo>
                  <a:lnTo>
                    <a:pt x="495" y="1096"/>
                  </a:lnTo>
                  <a:lnTo>
                    <a:pt x="573" y="1101"/>
                  </a:lnTo>
                  <a:lnTo>
                    <a:pt x="650" y="1096"/>
                  </a:lnTo>
                  <a:lnTo>
                    <a:pt x="725" y="1082"/>
                  </a:lnTo>
                  <a:lnTo>
                    <a:pt x="795" y="1058"/>
                  </a:lnTo>
                  <a:lnTo>
                    <a:pt x="862" y="1026"/>
                  </a:lnTo>
                  <a:lnTo>
                    <a:pt x="922" y="986"/>
                  </a:lnTo>
                  <a:lnTo>
                    <a:pt x="977" y="940"/>
                  </a:lnTo>
                  <a:lnTo>
                    <a:pt x="1026" y="887"/>
                  </a:lnTo>
                  <a:lnTo>
                    <a:pt x="1067" y="828"/>
                  </a:lnTo>
                  <a:lnTo>
                    <a:pt x="1100" y="765"/>
                  </a:lnTo>
                  <a:lnTo>
                    <a:pt x="1125" y="697"/>
                  </a:lnTo>
                  <a:lnTo>
                    <a:pt x="1140" y="625"/>
                  </a:lnTo>
                  <a:lnTo>
                    <a:pt x="1145" y="550"/>
                  </a:lnTo>
                  <a:lnTo>
                    <a:pt x="1140" y="476"/>
                  </a:lnTo>
                  <a:lnTo>
                    <a:pt x="1125" y="404"/>
                  </a:lnTo>
                  <a:lnTo>
                    <a:pt x="1100" y="336"/>
                  </a:lnTo>
                  <a:lnTo>
                    <a:pt x="1067" y="272"/>
                  </a:lnTo>
                  <a:lnTo>
                    <a:pt x="1026" y="214"/>
                  </a:lnTo>
                  <a:lnTo>
                    <a:pt x="977" y="161"/>
                  </a:lnTo>
                  <a:lnTo>
                    <a:pt x="922" y="114"/>
                  </a:lnTo>
                  <a:lnTo>
                    <a:pt x="862" y="75"/>
                  </a:lnTo>
                  <a:lnTo>
                    <a:pt x="795" y="43"/>
                  </a:lnTo>
                  <a:lnTo>
                    <a:pt x="725" y="19"/>
                  </a:lnTo>
                  <a:lnTo>
                    <a:pt x="650" y="5"/>
                  </a:lnTo>
                  <a:lnTo>
                    <a:pt x="573" y="0"/>
                  </a:lnTo>
                  <a:lnTo>
                    <a:pt x="495" y="5"/>
                  </a:lnTo>
                  <a:lnTo>
                    <a:pt x="420" y="19"/>
                  </a:lnTo>
                  <a:lnTo>
                    <a:pt x="350" y="43"/>
                  </a:lnTo>
                  <a:lnTo>
                    <a:pt x="284" y="75"/>
                  </a:lnTo>
                  <a:lnTo>
                    <a:pt x="223" y="114"/>
                  </a:lnTo>
                  <a:lnTo>
                    <a:pt x="168" y="161"/>
                  </a:lnTo>
                  <a:lnTo>
                    <a:pt x="119" y="214"/>
                  </a:lnTo>
                  <a:lnTo>
                    <a:pt x="78" y="272"/>
                  </a:lnTo>
                  <a:lnTo>
                    <a:pt x="45" y="336"/>
                  </a:lnTo>
                  <a:lnTo>
                    <a:pt x="21" y="404"/>
                  </a:lnTo>
                  <a:lnTo>
                    <a:pt x="5" y="476"/>
                  </a:lnTo>
                  <a:lnTo>
                    <a:pt x="0" y="550"/>
                  </a:lnTo>
                  <a:close/>
                </a:path>
              </a:pathLst>
            </a:custGeom>
            <a:noFill/>
            <a:ln w="47244">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1" name="Freeform 636">
              <a:extLst>
                <a:ext uri="{FF2B5EF4-FFF2-40B4-BE49-F238E27FC236}">
                  <a16:creationId xmlns:a16="http://schemas.microsoft.com/office/drawing/2014/main" id="{356C7BFC-AC7D-4855-ABC4-0070564F0BD1}"/>
                </a:ext>
              </a:extLst>
            </p:cNvPr>
            <p:cNvSpPr>
              <a:spLocks noChangeAspect="1" noEditPoints="1" noChangeArrowheads="1" noChangeShapeType="1" noTextEdit="1"/>
            </p:cNvSpPr>
            <p:nvPr/>
          </p:nvSpPr>
          <p:spPr bwMode="auto">
            <a:xfrm>
              <a:off x="2202" y="3048"/>
              <a:ext cx="1145" cy="1100"/>
            </a:xfrm>
            <a:custGeom>
              <a:avLst/>
              <a:gdLst>
                <a:gd name="T0" fmla="+- 0 2202 2202"/>
                <a:gd name="T1" fmla="*/ T0 w 1145"/>
                <a:gd name="T2" fmla="+- 0 3598 3049"/>
                <a:gd name="T3" fmla="*/ 3598 h 1100"/>
                <a:gd name="T4" fmla="+- 0 2207 2202"/>
                <a:gd name="T5" fmla="*/ T4 w 1145"/>
                <a:gd name="T6" fmla="+- 0 3673 3049"/>
                <a:gd name="T7" fmla="*/ 3673 h 1100"/>
                <a:gd name="T8" fmla="+- 0 2222 2202"/>
                <a:gd name="T9" fmla="*/ T8 w 1145"/>
                <a:gd name="T10" fmla="+- 0 3745 3049"/>
                <a:gd name="T11" fmla="*/ 3745 h 1100"/>
                <a:gd name="T12" fmla="+- 0 2247 2202"/>
                <a:gd name="T13" fmla="*/ T12 w 1145"/>
                <a:gd name="T14" fmla="+- 0 3812 3049"/>
                <a:gd name="T15" fmla="*/ 3812 h 1100"/>
                <a:gd name="T16" fmla="+- 0 2280 2202"/>
                <a:gd name="T17" fmla="*/ T16 w 1145"/>
                <a:gd name="T18" fmla="+- 0 3876 3049"/>
                <a:gd name="T19" fmla="*/ 3876 h 1100"/>
                <a:gd name="T20" fmla="+- 0 2321 2202"/>
                <a:gd name="T21" fmla="*/ T20 w 1145"/>
                <a:gd name="T22" fmla="+- 0 3934 3049"/>
                <a:gd name="T23" fmla="*/ 3934 h 1100"/>
                <a:gd name="T24" fmla="+- 0 2370 2202"/>
                <a:gd name="T25" fmla="*/ T24 w 1145"/>
                <a:gd name="T26" fmla="+- 0 3987 3049"/>
                <a:gd name="T27" fmla="*/ 3987 h 1100"/>
                <a:gd name="T28" fmla="+- 0 2425 2202"/>
                <a:gd name="T29" fmla="*/ T28 w 1145"/>
                <a:gd name="T30" fmla="+- 0 4033 3049"/>
                <a:gd name="T31" fmla="*/ 4033 h 1100"/>
                <a:gd name="T32" fmla="+- 0 2485 2202"/>
                <a:gd name="T33" fmla="*/ T32 w 1145"/>
                <a:gd name="T34" fmla="+- 0 4073 3049"/>
                <a:gd name="T35" fmla="*/ 4073 h 1100"/>
                <a:gd name="T36" fmla="+- 0 2552 2202"/>
                <a:gd name="T37" fmla="*/ T36 w 1145"/>
                <a:gd name="T38" fmla="+- 0 4105 3049"/>
                <a:gd name="T39" fmla="*/ 4105 h 1100"/>
                <a:gd name="T40" fmla="+- 0 2622 2202"/>
                <a:gd name="T41" fmla="*/ T40 w 1145"/>
                <a:gd name="T42" fmla="+- 0 4128 3049"/>
                <a:gd name="T43" fmla="*/ 4128 h 1100"/>
                <a:gd name="T44" fmla="+- 0 2697 2202"/>
                <a:gd name="T45" fmla="*/ T44 w 1145"/>
                <a:gd name="T46" fmla="+- 0 4143 3049"/>
                <a:gd name="T47" fmla="*/ 4143 h 1100"/>
                <a:gd name="T48" fmla="+- 0 2774 2202"/>
                <a:gd name="T49" fmla="*/ T48 w 1145"/>
                <a:gd name="T50" fmla="+- 0 4148 3049"/>
                <a:gd name="T51" fmla="*/ 4148 h 1100"/>
                <a:gd name="T52" fmla="+- 0 2852 2202"/>
                <a:gd name="T53" fmla="*/ T52 w 1145"/>
                <a:gd name="T54" fmla="+- 0 4143 3049"/>
                <a:gd name="T55" fmla="*/ 4143 h 1100"/>
                <a:gd name="T56" fmla="+- 0 2927 2202"/>
                <a:gd name="T57" fmla="*/ T56 w 1145"/>
                <a:gd name="T58" fmla="+- 0 4128 3049"/>
                <a:gd name="T59" fmla="*/ 4128 h 1100"/>
                <a:gd name="T60" fmla="+- 0 2997 2202"/>
                <a:gd name="T61" fmla="*/ T60 w 1145"/>
                <a:gd name="T62" fmla="+- 0 4105 3049"/>
                <a:gd name="T63" fmla="*/ 4105 h 1100"/>
                <a:gd name="T64" fmla="+- 0 3063 2202"/>
                <a:gd name="T65" fmla="*/ T64 w 1145"/>
                <a:gd name="T66" fmla="+- 0 4073 3049"/>
                <a:gd name="T67" fmla="*/ 4073 h 1100"/>
                <a:gd name="T68" fmla="+- 0 3124 2202"/>
                <a:gd name="T69" fmla="*/ T68 w 1145"/>
                <a:gd name="T70" fmla="+- 0 4033 3049"/>
                <a:gd name="T71" fmla="*/ 4033 h 1100"/>
                <a:gd name="T72" fmla="+- 0 3179 2202"/>
                <a:gd name="T73" fmla="*/ T72 w 1145"/>
                <a:gd name="T74" fmla="+- 0 3987 3049"/>
                <a:gd name="T75" fmla="*/ 3987 h 1100"/>
                <a:gd name="T76" fmla="+- 0 3228 2202"/>
                <a:gd name="T77" fmla="*/ T76 w 1145"/>
                <a:gd name="T78" fmla="+- 0 3934 3049"/>
                <a:gd name="T79" fmla="*/ 3934 h 1100"/>
                <a:gd name="T80" fmla="+- 0 3269 2202"/>
                <a:gd name="T81" fmla="*/ T80 w 1145"/>
                <a:gd name="T82" fmla="+- 0 3876 3049"/>
                <a:gd name="T83" fmla="*/ 3876 h 1100"/>
                <a:gd name="T84" fmla="+- 0 3302 2202"/>
                <a:gd name="T85" fmla="*/ T84 w 1145"/>
                <a:gd name="T86" fmla="+- 0 3812 3049"/>
                <a:gd name="T87" fmla="*/ 3812 h 1100"/>
                <a:gd name="T88" fmla="+- 0 3326 2202"/>
                <a:gd name="T89" fmla="*/ T88 w 1145"/>
                <a:gd name="T90" fmla="+- 0 3745 3049"/>
                <a:gd name="T91" fmla="*/ 3745 h 1100"/>
                <a:gd name="T92" fmla="+- 0 3342 2202"/>
                <a:gd name="T93" fmla="*/ T92 w 1145"/>
                <a:gd name="T94" fmla="+- 0 3673 3049"/>
                <a:gd name="T95" fmla="*/ 3673 h 1100"/>
                <a:gd name="T96" fmla="+- 0 3347 2202"/>
                <a:gd name="T97" fmla="*/ T96 w 1145"/>
                <a:gd name="T98" fmla="+- 0 3598 3049"/>
                <a:gd name="T99" fmla="*/ 3598 h 1100"/>
                <a:gd name="T100" fmla="+- 0 3342 2202"/>
                <a:gd name="T101" fmla="*/ T100 w 1145"/>
                <a:gd name="T102" fmla="+- 0 3524 3049"/>
                <a:gd name="T103" fmla="*/ 3524 h 1100"/>
                <a:gd name="T104" fmla="+- 0 3326 2202"/>
                <a:gd name="T105" fmla="*/ T104 w 1145"/>
                <a:gd name="T106" fmla="+- 0 3452 3049"/>
                <a:gd name="T107" fmla="*/ 3452 h 1100"/>
                <a:gd name="T108" fmla="+- 0 3302 2202"/>
                <a:gd name="T109" fmla="*/ T108 w 1145"/>
                <a:gd name="T110" fmla="+- 0 3384 3049"/>
                <a:gd name="T111" fmla="*/ 3384 h 1100"/>
                <a:gd name="T112" fmla="+- 0 3269 2202"/>
                <a:gd name="T113" fmla="*/ T112 w 1145"/>
                <a:gd name="T114" fmla="+- 0 3321 3049"/>
                <a:gd name="T115" fmla="*/ 3321 h 1100"/>
                <a:gd name="T116" fmla="+- 0 3228 2202"/>
                <a:gd name="T117" fmla="*/ T116 w 1145"/>
                <a:gd name="T118" fmla="+- 0 3263 3049"/>
                <a:gd name="T119" fmla="*/ 3263 h 1100"/>
                <a:gd name="T120" fmla="+- 0 3179 2202"/>
                <a:gd name="T121" fmla="*/ T120 w 1145"/>
                <a:gd name="T122" fmla="+- 0 3210 3049"/>
                <a:gd name="T123" fmla="*/ 3210 h 1100"/>
                <a:gd name="T124" fmla="+- 0 3124 2202"/>
                <a:gd name="T125" fmla="*/ T124 w 1145"/>
                <a:gd name="T126" fmla="+- 0 3163 3049"/>
                <a:gd name="T127" fmla="*/ 3163 h 1100"/>
                <a:gd name="T128" fmla="+- 0 3063 2202"/>
                <a:gd name="T129" fmla="*/ T128 w 1145"/>
                <a:gd name="T130" fmla="+- 0 3124 3049"/>
                <a:gd name="T131" fmla="*/ 3124 h 1100"/>
                <a:gd name="T132" fmla="+- 0 2997 2202"/>
                <a:gd name="T133" fmla="*/ T132 w 1145"/>
                <a:gd name="T134" fmla="+- 0 3092 3049"/>
                <a:gd name="T135" fmla="*/ 3092 h 1100"/>
                <a:gd name="T136" fmla="+- 0 2927 2202"/>
                <a:gd name="T137" fmla="*/ T136 w 1145"/>
                <a:gd name="T138" fmla="+- 0 3068 3049"/>
                <a:gd name="T139" fmla="*/ 3068 h 1100"/>
                <a:gd name="T140" fmla="+- 0 2852 2202"/>
                <a:gd name="T141" fmla="*/ T140 w 1145"/>
                <a:gd name="T142" fmla="+- 0 3054 3049"/>
                <a:gd name="T143" fmla="*/ 3054 h 1100"/>
                <a:gd name="T144" fmla="+- 0 2774 2202"/>
                <a:gd name="T145" fmla="*/ T144 w 1145"/>
                <a:gd name="T146" fmla="+- 0 3049 3049"/>
                <a:gd name="T147" fmla="*/ 3049 h 1100"/>
                <a:gd name="T148" fmla="+- 0 2697 2202"/>
                <a:gd name="T149" fmla="*/ T148 w 1145"/>
                <a:gd name="T150" fmla="+- 0 3054 3049"/>
                <a:gd name="T151" fmla="*/ 3054 h 1100"/>
                <a:gd name="T152" fmla="+- 0 2622 2202"/>
                <a:gd name="T153" fmla="*/ T152 w 1145"/>
                <a:gd name="T154" fmla="+- 0 3068 3049"/>
                <a:gd name="T155" fmla="*/ 3068 h 1100"/>
                <a:gd name="T156" fmla="+- 0 2552 2202"/>
                <a:gd name="T157" fmla="*/ T156 w 1145"/>
                <a:gd name="T158" fmla="+- 0 3092 3049"/>
                <a:gd name="T159" fmla="*/ 3092 h 1100"/>
                <a:gd name="T160" fmla="+- 0 2485 2202"/>
                <a:gd name="T161" fmla="*/ T160 w 1145"/>
                <a:gd name="T162" fmla="+- 0 3124 3049"/>
                <a:gd name="T163" fmla="*/ 3124 h 1100"/>
                <a:gd name="T164" fmla="+- 0 2425 2202"/>
                <a:gd name="T165" fmla="*/ T164 w 1145"/>
                <a:gd name="T166" fmla="+- 0 3163 3049"/>
                <a:gd name="T167" fmla="*/ 3163 h 1100"/>
                <a:gd name="T168" fmla="+- 0 2370 2202"/>
                <a:gd name="T169" fmla="*/ T168 w 1145"/>
                <a:gd name="T170" fmla="+- 0 3210 3049"/>
                <a:gd name="T171" fmla="*/ 3210 h 1100"/>
                <a:gd name="T172" fmla="+- 0 2321 2202"/>
                <a:gd name="T173" fmla="*/ T172 w 1145"/>
                <a:gd name="T174" fmla="+- 0 3263 3049"/>
                <a:gd name="T175" fmla="*/ 3263 h 1100"/>
                <a:gd name="T176" fmla="+- 0 2280 2202"/>
                <a:gd name="T177" fmla="*/ T176 w 1145"/>
                <a:gd name="T178" fmla="+- 0 3321 3049"/>
                <a:gd name="T179" fmla="*/ 3321 h 1100"/>
                <a:gd name="T180" fmla="+- 0 2247 2202"/>
                <a:gd name="T181" fmla="*/ T180 w 1145"/>
                <a:gd name="T182" fmla="+- 0 3384 3049"/>
                <a:gd name="T183" fmla="*/ 3384 h 1100"/>
                <a:gd name="T184" fmla="+- 0 2222 2202"/>
                <a:gd name="T185" fmla="*/ T184 w 1145"/>
                <a:gd name="T186" fmla="+- 0 3452 3049"/>
                <a:gd name="T187" fmla="*/ 3452 h 1100"/>
                <a:gd name="T188" fmla="+- 0 2207 2202"/>
                <a:gd name="T189" fmla="*/ T188 w 1145"/>
                <a:gd name="T190" fmla="+- 0 3524 3049"/>
                <a:gd name="T191" fmla="*/ 3524 h 1100"/>
                <a:gd name="T192" fmla="+- 0 2202 2202"/>
                <a:gd name="T193" fmla="*/ T192 w 1145"/>
                <a:gd name="T194" fmla="+- 0 3598 3049"/>
                <a:gd name="T195" fmla="*/ 3598 h 110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1145" h="1100">
                  <a:moveTo>
                    <a:pt x="0" y="549"/>
                  </a:moveTo>
                  <a:lnTo>
                    <a:pt x="5" y="624"/>
                  </a:lnTo>
                  <a:lnTo>
                    <a:pt x="20" y="696"/>
                  </a:lnTo>
                  <a:lnTo>
                    <a:pt x="45" y="763"/>
                  </a:lnTo>
                  <a:lnTo>
                    <a:pt x="78" y="827"/>
                  </a:lnTo>
                  <a:lnTo>
                    <a:pt x="119" y="885"/>
                  </a:lnTo>
                  <a:lnTo>
                    <a:pt x="168" y="938"/>
                  </a:lnTo>
                  <a:lnTo>
                    <a:pt x="223" y="984"/>
                  </a:lnTo>
                  <a:lnTo>
                    <a:pt x="283" y="1024"/>
                  </a:lnTo>
                  <a:lnTo>
                    <a:pt x="350" y="1056"/>
                  </a:lnTo>
                  <a:lnTo>
                    <a:pt x="420" y="1079"/>
                  </a:lnTo>
                  <a:lnTo>
                    <a:pt x="495" y="1094"/>
                  </a:lnTo>
                  <a:lnTo>
                    <a:pt x="572" y="1099"/>
                  </a:lnTo>
                  <a:lnTo>
                    <a:pt x="650" y="1094"/>
                  </a:lnTo>
                  <a:lnTo>
                    <a:pt x="725" y="1079"/>
                  </a:lnTo>
                  <a:lnTo>
                    <a:pt x="795" y="1056"/>
                  </a:lnTo>
                  <a:lnTo>
                    <a:pt x="861" y="1024"/>
                  </a:lnTo>
                  <a:lnTo>
                    <a:pt x="922" y="984"/>
                  </a:lnTo>
                  <a:lnTo>
                    <a:pt x="977" y="938"/>
                  </a:lnTo>
                  <a:lnTo>
                    <a:pt x="1026" y="885"/>
                  </a:lnTo>
                  <a:lnTo>
                    <a:pt x="1067" y="827"/>
                  </a:lnTo>
                  <a:lnTo>
                    <a:pt x="1100" y="763"/>
                  </a:lnTo>
                  <a:lnTo>
                    <a:pt x="1124" y="696"/>
                  </a:lnTo>
                  <a:lnTo>
                    <a:pt x="1140" y="624"/>
                  </a:lnTo>
                  <a:lnTo>
                    <a:pt x="1145" y="549"/>
                  </a:lnTo>
                  <a:lnTo>
                    <a:pt x="1140" y="475"/>
                  </a:lnTo>
                  <a:lnTo>
                    <a:pt x="1124" y="403"/>
                  </a:lnTo>
                  <a:lnTo>
                    <a:pt x="1100" y="335"/>
                  </a:lnTo>
                  <a:lnTo>
                    <a:pt x="1067" y="272"/>
                  </a:lnTo>
                  <a:lnTo>
                    <a:pt x="1026" y="214"/>
                  </a:lnTo>
                  <a:lnTo>
                    <a:pt x="977" y="161"/>
                  </a:lnTo>
                  <a:lnTo>
                    <a:pt x="922" y="114"/>
                  </a:lnTo>
                  <a:lnTo>
                    <a:pt x="861" y="75"/>
                  </a:lnTo>
                  <a:lnTo>
                    <a:pt x="795" y="43"/>
                  </a:lnTo>
                  <a:lnTo>
                    <a:pt x="725" y="19"/>
                  </a:lnTo>
                  <a:lnTo>
                    <a:pt x="650" y="5"/>
                  </a:lnTo>
                  <a:lnTo>
                    <a:pt x="572" y="0"/>
                  </a:lnTo>
                  <a:lnTo>
                    <a:pt x="495" y="5"/>
                  </a:lnTo>
                  <a:lnTo>
                    <a:pt x="420" y="19"/>
                  </a:lnTo>
                  <a:lnTo>
                    <a:pt x="350" y="43"/>
                  </a:lnTo>
                  <a:lnTo>
                    <a:pt x="283" y="75"/>
                  </a:lnTo>
                  <a:lnTo>
                    <a:pt x="223" y="114"/>
                  </a:lnTo>
                  <a:lnTo>
                    <a:pt x="168" y="161"/>
                  </a:lnTo>
                  <a:lnTo>
                    <a:pt x="119" y="214"/>
                  </a:lnTo>
                  <a:lnTo>
                    <a:pt x="78" y="272"/>
                  </a:lnTo>
                  <a:lnTo>
                    <a:pt x="45" y="335"/>
                  </a:lnTo>
                  <a:lnTo>
                    <a:pt x="20" y="403"/>
                  </a:lnTo>
                  <a:lnTo>
                    <a:pt x="5" y="475"/>
                  </a:lnTo>
                  <a:lnTo>
                    <a:pt x="0" y="549"/>
                  </a:lnTo>
                  <a:close/>
                </a:path>
              </a:pathLst>
            </a:custGeom>
            <a:noFill/>
            <a:ln w="47244">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2" name="Freeform 637">
              <a:extLst>
                <a:ext uri="{FF2B5EF4-FFF2-40B4-BE49-F238E27FC236}">
                  <a16:creationId xmlns:a16="http://schemas.microsoft.com/office/drawing/2014/main" id="{3EC5A46A-7D3A-4082-BA06-CD693A696A3E}"/>
                </a:ext>
              </a:extLst>
            </p:cNvPr>
            <p:cNvSpPr>
              <a:spLocks noChangeAspect="1" noEditPoints="1" noChangeArrowheads="1" noChangeShapeType="1" noTextEdit="1"/>
            </p:cNvSpPr>
            <p:nvPr/>
          </p:nvSpPr>
          <p:spPr bwMode="auto">
            <a:xfrm>
              <a:off x="5053" y="3776"/>
              <a:ext cx="1145" cy="1100"/>
            </a:xfrm>
            <a:custGeom>
              <a:avLst/>
              <a:gdLst>
                <a:gd name="T0" fmla="+- 0 5053 5053"/>
                <a:gd name="T1" fmla="*/ T0 w 1145"/>
                <a:gd name="T2" fmla="+- 0 4326 3776"/>
                <a:gd name="T3" fmla="*/ 4326 h 1100"/>
                <a:gd name="T4" fmla="+- 0 5058 5053"/>
                <a:gd name="T5" fmla="*/ T4 w 1145"/>
                <a:gd name="T6" fmla="+- 0 4400 3776"/>
                <a:gd name="T7" fmla="*/ 4400 h 1100"/>
                <a:gd name="T8" fmla="+- 0 5074 5053"/>
                <a:gd name="T9" fmla="*/ T8 w 1145"/>
                <a:gd name="T10" fmla="+- 0 4472 3776"/>
                <a:gd name="T11" fmla="*/ 4472 h 1100"/>
                <a:gd name="T12" fmla="+- 0 5098 5053"/>
                <a:gd name="T13" fmla="*/ T12 w 1145"/>
                <a:gd name="T14" fmla="+- 0 4540 3776"/>
                <a:gd name="T15" fmla="*/ 4540 h 1100"/>
                <a:gd name="T16" fmla="+- 0 5131 5053"/>
                <a:gd name="T17" fmla="*/ T16 w 1145"/>
                <a:gd name="T18" fmla="+- 0 4603 3776"/>
                <a:gd name="T19" fmla="*/ 4603 h 1100"/>
                <a:gd name="T20" fmla="+- 0 5172 5053"/>
                <a:gd name="T21" fmla="*/ T20 w 1145"/>
                <a:gd name="T22" fmla="+- 0 4661 3776"/>
                <a:gd name="T23" fmla="*/ 4661 h 1100"/>
                <a:gd name="T24" fmla="+- 0 5221 5053"/>
                <a:gd name="T25" fmla="*/ T24 w 1145"/>
                <a:gd name="T26" fmla="+- 0 4714 3776"/>
                <a:gd name="T27" fmla="*/ 4714 h 1100"/>
                <a:gd name="T28" fmla="+- 0 5276 5053"/>
                <a:gd name="T29" fmla="*/ T28 w 1145"/>
                <a:gd name="T30" fmla="+- 0 4761 3776"/>
                <a:gd name="T31" fmla="*/ 4761 h 1100"/>
                <a:gd name="T32" fmla="+- 0 5337 5053"/>
                <a:gd name="T33" fmla="*/ T32 w 1145"/>
                <a:gd name="T34" fmla="+- 0 4800 3776"/>
                <a:gd name="T35" fmla="*/ 4800 h 1100"/>
                <a:gd name="T36" fmla="+- 0 5403 5053"/>
                <a:gd name="T37" fmla="*/ T36 w 1145"/>
                <a:gd name="T38" fmla="+- 0 4832 3776"/>
                <a:gd name="T39" fmla="*/ 4832 h 1100"/>
                <a:gd name="T40" fmla="+- 0 5473 5053"/>
                <a:gd name="T41" fmla="*/ T40 w 1145"/>
                <a:gd name="T42" fmla="+- 0 4856 3776"/>
                <a:gd name="T43" fmla="*/ 4856 h 1100"/>
                <a:gd name="T44" fmla="+- 0 5548 5053"/>
                <a:gd name="T45" fmla="*/ T44 w 1145"/>
                <a:gd name="T46" fmla="+- 0 4870 3776"/>
                <a:gd name="T47" fmla="*/ 4870 h 1100"/>
                <a:gd name="T48" fmla="+- 0 5626 5053"/>
                <a:gd name="T49" fmla="*/ T48 w 1145"/>
                <a:gd name="T50" fmla="+- 0 4875 3776"/>
                <a:gd name="T51" fmla="*/ 4875 h 1100"/>
                <a:gd name="T52" fmla="+- 0 5703 5053"/>
                <a:gd name="T53" fmla="*/ T52 w 1145"/>
                <a:gd name="T54" fmla="+- 0 4870 3776"/>
                <a:gd name="T55" fmla="*/ 4870 h 1100"/>
                <a:gd name="T56" fmla="+- 0 5778 5053"/>
                <a:gd name="T57" fmla="*/ T56 w 1145"/>
                <a:gd name="T58" fmla="+- 0 4856 3776"/>
                <a:gd name="T59" fmla="*/ 4856 h 1100"/>
                <a:gd name="T60" fmla="+- 0 5848 5053"/>
                <a:gd name="T61" fmla="*/ T60 w 1145"/>
                <a:gd name="T62" fmla="+- 0 4832 3776"/>
                <a:gd name="T63" fmla="*/ 4832 h 1100"/>
                <a:gd name="T64" fmla="+- 0 5915 5053"/>
                <a:gd name="T65" fmla="*/ T64 w 1145"/>
                <a:gd name="T66" fmla="+- 0 4800 3776"/>
                <a:gd name="T67" fmla="*/ 4800 h 1100"/>
                <a:gd name="T68" fmla="+- 0 5975 5053"/>
                <a:gd name="T69" fmla="*/ T68 w 1145"/>
                <a:gd name="T70" fmla="+- 0 4761 3776"/>
                <a:gd name="T71" fmla="*/ 4761 h 1100"/>
                <a:gd name="T72" fmla="+- 0 6030 5053"/>
                <a:gd name="T73" fmla="*/ T72 w 1145"/>
                <a:gd name="T74" fmla="+- 0 4714 3776"/>
                <a:gd name="T75" fmla="*/ 4714 h 1100"/>
                <a:gd name="T76" fmla="+- 0 6079 5053"/>
                <a:gd name="T77" fmla="*/ T76 w 1145"/>
                <a:gd name="T78" fmla="+- 0 4661 3776"/>
                <a:gd name="T79" fmla="*/ 4661 h 1100"/>
                <a:gd name="T80" fmla="+- 0 6120 5053"/>
                <a:gd name="T81" fmla="*/ T80 w 1145"/>
                <a:gd name="T82" fmla="+- 0 4603 3776"/>
                <a:gd name="T83" fmla="*/ 4603 h 1100"/>
                <a:gd name="T84" fmla="+- 0 6153 5053"/>
                <a:gd name="T85" fmla="*/ T84 w 1145"/>
                <a:gd name="T86" fmla="+- 0 4540 3776"/>
                <a:gd name="T87" fmla="*/ 4540 h 1100"/>
                <a:gd name="T88" fmla="+- 0 6178 5053"/>
                <a:gd name="T89" fmla="*/ T88 w 1145"/>
                <a:gd name="T90" fmla="+- 0 4472 3776"/>
                <a:gd name="T91" fmla="*/ 4472 h 1100"/>
                <a:gd name="T92" fmla="+- 0 6193 5053"/>
                <a:gd name="T93" fmla="*/ T92 w 1145"/>
                <a:gd name="T94" fmla="+- 0 4400 3776"/>
                <a:gd name="T95" fmla="*/ 4400 h 1100"/>
                <a:gd name="T96" fmla="+- 0 6198 5053"/>
                <a:gd name="T97" fmla="*/ T96 w 1145"/>
                <a:gd name="T98" fmla="+- 0 4326 3776"/>
                <a:gd name="T99" fmla="*/ 4326 h 1100"/>
                <a:gd name="T100" fmla="+- 0 6193 5053"/>
                <a:gd name="T101" fmla="*/ T100 w 1145"/>
                <a:gd name="T102" fmla="+- 0 4251 3776"/>
                <a:gd name="T103" fmla="*/ 4251 h 1100"/>
                <a:gd name="T104" fmla="+- 0 6178 5053"/>
                <a:gd name="T105" fmla="*/ T104 w 1145"/>
                <a:gd name="T106" fmla="+- 0 4179 3776"/>
                <a:gd name="T107" fmla="*/ 4179 h 1100"/>
                <a:gd name="T108" fmla="+- 0 6153 5053"/>
                <a:gd name="T109" fmla="*/ T108 w 1145"/>
                <a:gd name="T110" fmla="+- 0 4112 3776"/>
                <a:gd name="T111" fmla="*/ 4112 h 1100"/>
                <a:gd name="T112" fmla="+- 0 6120 5053"/>
                <a:gd name="T113" fmla="*/ T112 w 1145"/>
                <a:gd name="T114" fmla="+- 0 4048 3776"/>
                <a:gd name="T115" fmla="*/ 4048 h 1100"/>
                <a:gd name="T116" fmla="+- 0 6079 5053"/>
                <a:gd name="T117" fmla="*/ T116 w 1145"/>
                <a:gd name="T118" fmla="+- 0 3990 3776"/>
                <a:gd name="T119" fmla="*/ 3990 h 1100"/>
                <a:gd name="T120" fmla="+- 0 6030 5053"/>
                <a:gd name="T121" fmla="*/ T120 w 1145"/>
                <a:gd name="T122" fmla="+- 0 3937 3776"/>
                <a:gd name="T123" fmla="*/ 3937 h 1100"/>
                <a:gd name="T124" fmla="+- 0 5975 5053"/>
                <a:gd name="T125" fmla="*/ T124 w 1145"/>
                <a:gd name="T126" fmla="+- 0 3890 3776"/>
                <a:gd name="T127" fmla="*/ 3890 h 1100"/>
                <a:gd name="T128" fmla="+- 0 5915 5053"/>
                <a:gd name="T129" fmla="*/ T128 w 1145"/>
                <a:gd name="T130" fmla="+- 0 3851 3776"/>
                <a:gd name="T131" fmla="*/ 3851 h 1100"/>
                <a:gd name="T132" fmla="+- 0 5848 5053"/>
                <a:gd name="T133" fmla="*/ T132 w 1145"/>
                <a:gd name="T134" fmla="+- 0 3819 3776"/>
                <a:gd name="T135" fmla="*/ 3819 h 1100"/>
                <a:gd name="T136" fmla="+- 0 5778 5053"/>
                <a:gd name="T137" fmla="*/ T136 w 1145"/>
                <a:gd name="T138" fmla="+- 0 3796 3776"/>
                <a:gd name="T139" fmla="*/ 3796 h 1100"/>
                <a:gd name="T140" fmla="+- 0 5703 5053"/>
                <a:gd name="T141" fmla="*/ T140 w 1145"/>
                <a:gd name="T142" fmla="+- 0 3781 3776"/>
                <a:gd name="T143" fmla="*/ 3781 h 1100"/>
                <a:gd name="T144" fmla="+- 0 5626 5053"/>
                <a:gd name="T145" fmla="*/ T144 w 1145"/>
                <a:gd name="T146" fmla="+- 0 3776 3776"/>
                <a:gd name="T147" fmla="*/ 3776 h 1100"/>
                <a:gd name="T148" fmla="+- 0 5548 5053"/>
                <a:gd name="T149" fmla="*/ T148 w 1145"/>
                <a:gd name="T150" fmla="+- 0 3781 3776"/>
                <a:gd name="T151" fmla="*/ 3781 h 1100"/>
                <a:gd name="T152" fmla="+- 0 5473 5053"/>
                <a:gd name="T153" fmla="*/ T152 w 1145"/>
                <a:gd name="T154" fmla="+- 0 3796 3776"/>
                <a:gd name="T155" fmla="*/ 3796 h 1100"/>
                <a:gd name="T156" fmla="+- 0 5403 5053"/>
                <a:gd name="T157" fmla="*/ T156 w 1145"/>
                <a:gd name="T158" fmla="+- 0 3819 3776"/>
                <a:gd name="T159" fmla="*/ 3819 h 1100"/>
                <a:gd name="T160" fmla="+- 0 5337 5053"/>
                <a:gd name="T161" fmla="*/ T160 w 1145"/>
                <a:gd name="T162" fmla="+- 0 3851 3776"/>
                <a:gd name="T163" fmla="*/ 3851 h 1100"/>
                <a:gd name="T164" fmla="+- 0 5276 5053"/>
                <a:gd name="T165" fmla="*/ T164 w 1145"/>
                <a:gd name="T166" fmla="+- 0 3890 3776"/>
                <a:gd name="T167" fmla="*/ 3890 h 1100"/>
                <a:gd name="T168" fmla="+- 0 5221 5053"/>
                <a:gd name="T169" fmla="*/ T168 w 1145"/>
                <a:gd name="T170" fmla="+- 0 3937 3776"/>
                <a:gd name="T171" fmla="*/ 3937 h 1100"/>
                <a:gd name="T172" fmla="+- 0 5172 5053"/>
                <a:gd name="T173" fmla="*/ T172 w 1145"/>
                <a:gd name="T174" fmla="+- 0 3990 3776"/>
                <a:gd name="T175" fmla="*/ 3990 h 1100"/>
                <a:gd name="T176" fmla="+- 0 5131 5053"/>
                <a:gd name="T177" fmla="*/ T176 w 1145"/>
                <a:gd name="T178" fmla="+- 0 4048 3776"/>
                <a:gd name="T179" fmla="*/ 4048 h 1100"/>
                <a:gd name="T180" fmla="+- 0 5098 5053"/>
                <a:gd name="T181" fmla="*/ T180 w 1145"/>
                <a:gd name="T182" fmla="+- 0 4112 3776"/>
                <a:gd name="T183" fmla="*/ 4112 h 1100"/>
                <a:gd name="T184" fmla="+- 0 5074 5053"/>
                <a:gd name="T185" fmla="*/ T184 w 1145"/>
                <a:gd name="T186" fmla="+- 0 4179 3776"/>
                <a:gd name="T187" fmla="*/ 4179 h 1100"/>
                <a:gd name="T188" fmla="+- 0 5058 5053"/>
                <a:gd name="T189" fmla="*/ T188 w 1145"/>
                <a:gd name="T190" fmla="+- 0 4251 3776"/>
                <a:gd name="T191" fmla="*/ 4251 h 1100"/>
                <a:gd name="T192" fmla="+- 0 5053 5053"/>
                <a:gd name="T193" fmla="*/ T192 w 1145"/>
                <a:gd name="T194" fmla="+- 0 4326 3776"/>
                <a:gd name="T195" fmla="*/ 4326 h 110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1145" h="1100">
                  <a:moveTo>
                    <a:pt x="0" y="550"/>
                  </a:moveTo>
                  <a:lnTo>
                    <a:pt x="5" y="624"/>
                  </a:lnTo>
                  <a:lnTo>
                    <a:pt x="21" y="696"/>
                  </a:lnTo>
                  <a:lnTo>
                    <a:pt x="45" y="764"/>
                  </a:lnTo>
                  <a:lnTo>
                    <a:pt x="78" y="827"/>
                  </a:lnTo>
                  <a:lnTo>
                    <a:pt x="119" y="885"/>
                  </a:lnTo>
                  <a:lnTo>
                    <a:pt x="168" y="938"/>
                  </a:lnTo>
                  <a:lnTo>
                    <a:pt x="223" y="985"/>
                  </a:lnTo>
                  <a:lnTo>
                    <a:pt x="284" y="1024"/>
                  </a:lnTo>
                  <a:lnTo>
                    <a:pt x="350" y="1056"/>
                  </a:lnTo>
                  <a:lnTo>
                    <a:pt x="420" y="1080"/>
                  </a:lnTo>
                  <a:lnTo>
                    <a:pt x="495" y="1094"/>
                  </a:lnTo>
                  <a:lnTo>
                    <a:pt x="573" y="1099"/>
                  </a:lnTo>
                  <a:lnTo>
                    <a:pt x="650" y="1094"/>
                  </a:lnTo>
                  <a:lnTo>
                    <a:pt x="725" y="1080"/>
                  </a:lnTo>
                  <a:lnTo>
                    <a:pt x="795" y="1056"/>
                  </a:lnTo>
                  <a:lnTo>
                    <a:pt x="862" y="1024"/>
                  </a:lnTo>
                  <a:lnTo>
                    <a:pt x="922" y="985"/>
                  </a:lnTo>
                  <a:lnTo>
                    <a:pt x="977" y="938"/>
                  </a:lnTo>
                  <a:lnTo>
                    <a:pt x="1026" y="885"/>
                  </a:lnTo>
                  <a:lnTo>
                    <a:pt x="1067" y="827"/>
                  </a:lnTo>
                  <a:lnTo>
                    <a:pt x="1100" y="764"/>
                  </a:lnTo>
                  <a:lnTo>
                    <a:pt x="1125" y="696"/>
                  </a:lnTo>
                  <a:lnTo>
                    <a:pt x="1140" y="624"/>
                  </a:lnTo>
                  <a:lnTo>
                    <a:pt x="1145" y="550"/>
                  </a:lnTo>
                  <a:lnTo>
                    <a:pt x="1140" y="475"/>
                  </a:lnTo>
                  <a:lnTo>
                    <a:pt x="1125" y="403"/>
                  </a:lnTo>
                  <a:lnTo>
                    <a:pt x="1100" y="336"/>
                  </a:lnTo>
                  <a:lnTo>
                    <a:pt x="1067" y="272"/>
                  </a:lnTo>
                  <a:lnTo>
                    <a:pt x="1026" y="214"/>
                  </a:lnTo>
                  <a:lnTo>
                    <a:pt x="977" y="161"/>
                  </a:lnTo>
                  <a:lnTo>
                    <a:pt x="922" y="114"/>
                  </a:lnTo>
                  <a:lnTo>
                    <a:pt x="862" y="75"/>
                  </a:lnTo>
                  <a:lnTo>
                    <a:pt x="795" y="43"/>
                  </a:lnTo>
                  <a:lnTo>
                    <a:pt x="725" y="20"/>
                  </a:lnTo>
                  <a:lnTo>
                    <a:pt x="650" y="5"/>
                  </a:lnTo>
                  <a:lnTo>
                    <a:pt x="573" y="0"/>
                  </a:lnTo>
                  <a:lnTo>
                    <a:pt x="495" y="5"/>
                  </a:lnTo>
                  <a:lnTo>
                    <a:pt x="420" y="20"/>
                  </a:lnTo>
                  <a:lnTo>
                    <a:pt x="350" y="43"/>
                  </a:lnTo>
                  <a:lnTo>
                    <a:pt x="284" y="75"/>
                  </a:lnTo>
                  <a:lnTo>
                    <a:pt x="223" y="114"/>
                  </a:lnTo>
                  <a:lnTo>
                    <a:pt x="168" y="161"/>
                  </a:lnTo>
                  <a:lnTo>
                    <a:pt x="119" y="214"/>
                  </a:lnTo>
                  <a:lnTo>
                    <a:pt x="78" y="272"/>
                  </a:lnTo>
                  <a:lnTo>
                    <a:pt x="45" y="336"/>
                  </a:lnTo>
                  <a:lnTo>
                    <a:pt x="21" y="403"/>
                  </a:lnTo>
                  <a:lnTo>
                    <a:pt x="5" y="475"/>
                  </a:lnTo>
                  <a:lnTo>
                    <a:pt x="0" y="550"/>
                  </a:lnTo>
                  <a:close/>
                </a:path>
              </a:pathLst>
            </a:custGeom>
            <a:noFill/>
            <a:ln w="47244">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3" name="Freeform 638">
              <a:extLst>
                <a:ext uri="{FF2B5EF4-FFF2-40B4-BE49-F238E27FC236}">
                  <a16:creationId xmlns:a16="http://schemas.microsoft.com/office/drawing/2014/main" id="{9D03A90B-86DD-467A-8082-008A5C1840D8}"/>
                </a:ext>
              </a:extLst>
            </p:cNvPr>
            <p:cNvSpPr>
              <a:spLocks noChangeAspect="1" noEditPoints="1" noChangeArrowheads="1" noChangeShapeType="1" noTextEdit="1"/>
            </p:cNvSpPr>
            <p:nvPr/>
          </p:nvSpPr>
          <p:spPr bwMode="auto">
            <a:xfrm>
              <a:off x="2792" y="3833"/>
              <a:ext cx="1145" cy="1102"/>
            </a:xfrm>
            <a:custGeom>
              <a:avLst/>
              <a:gdLst>
                <a:gd name="T0" fmla="+- 0 2792 2792"/>
                <a:gd name="T1" fmla="*/ T0 w 1145"/>
                <a:gd name="T2" fmla="+- 0 4384 3834"/>
                <a:gd name="T3" fmla="*/ 4384 h 1102"/>
                <a:gd name="T4" fmla="+- 0 2798 2792"/>
                <a:gd name="T5" fmla="*/ T4 w 1145"/>
                <a:gd name="T6" fmla="+- 0 4459 3834"/>
                <a:gd name="T7" fmla="*/ 4459 h 1102"/>
                <a:gd name="T8" fmla="+- 0 2813 2792"/>
                <a:gd name="T9" fmla="*/ T8 w 1145"/>
                <a:gd name="T10" fmla="+- 0 4531 3834"/>
                <a:gd name="T11" fmla="*/ 4531 h 1102"/>
                <a:gd name="T12" fmla="+- 0 2837 2792"/>
                <a:gd name="T13" fmla="*/ T12 w 1145"/>
                <a:gd name="T14" fmla="+- 0 4599 3834"/>
                <a:gd name="T15" fmla="*/ 4599 h 1102"/>
                <a:gd name="T16" fmla="+- 0 2871 2792"/>
                <a:gd name="T17" fmla="*/ T16 w 1145"/>
                <a:gd name="T18" fmla="+- 0 4662 3834"/>
                <a:gd name="T19" fmla="*/ 4662 h 1102"/>
                <a:gd name="T20" fmla="+- 0 2912 2792"/>
                <a:gd name="T21" fmla="*/ T20 w 1145"/>
                <a:gd name="T22" fmla="+- 0 4721 3834"/>
                <a:gd name="T23" fmla="*/ 4721 h 1102"/>
                <a:gd name="T24" fmla="+- 0 2960 2792"/>
                <a:gd name="T25" fmla="*/ T24 w 1145"/>
                <a:gd name="T26" fmla="+- 0 4774 3834"/>
                <a:gd name="T27" fmla="*/ 4774 h 1102"/>
                <a:gd name="T28" fmla="+- 0 3015 2792"/>
                <a:gd name="T29" fmla="*/ T28 w 1145"/>
                <a:gd name="T30" fmla="+- 0 4820 3834"/>
                <a:gd name="T31" fmla="*/ 4820 h 1102"/>
                <a:gd name="T32" fmla="+- 0 3076 2792"/>
                <a:gd name="T33" fmla="*/ T32 w 1145"/>
                <a:gd name="T34" fmla="+- 0 4860 3834"/>
                <a:gd name="T35" fmla="*/ 4860 h 1102"/>
                <a:gd name="T36" fmla="+- 0 3142 2792"/>
                <a:gd name="T37" fmla="*/ T36 w 1145"/>
                <a:gd name="T38" fmla="+- 0 4892 3834"/>
                <a:gd name="T39" fmla="*/ 4892 h 1102"/>
                <a:gd name="T40" fmla="+- 0 3213 2792"/>
                <a:gd name="T41" fmla="*/ T40 w 1145"/>
                <a:gd name="T42" fmla="+- 0 4916 3834"/>
                <a:gd name="T43" fmla="*/ 4916 h 1102"/>
                <a:gd name="T44" fmla="+- 0 3287 2792"/>
                <a:gd name="T45" fmla="*/ T44 w 1145"/>
                <a:gd name="T46" fmla="+- 0 4930 3834"/>
                <a:gd name="T47" fmla="*/ 4930 h 1102"/>
                <a:gd name="T48" fmla="+- 0 3365 2792"/>
                <a:gd name="T49" fmla="*/ T48 w 1145"/>
                <a:gd name="T50" fmla="+- 0 4935 3834"/>
                <a:gd name="T51" fmla="*/ 4935 h 1102"/>
                <a:gd name="T52" fmla="+- 0 3442 2792"/>
                <a:gd name="T53" fmla="*/ T52 w 1145"/>
                <a:gd name="T54" fmla="+- 0 4930 3834"/>
                <a:gd name="T55" fmla="*/ 4930 h 1102"/>
                <a:gd name="T56" fmla="+- 0 3517 2792"/>
                <a:gd name="T57" fmla="*/ T56 w 1145"/>
                <a:gd name="T58" fmla="+- 0 4916 3834"/>
                <a:gd name="T59" fmla="*/ 4916 h 1102"/>
                <a:gd name="T60" fmla="+- 0 3588 2792"/>
                <a:gd name="T61" fmla="*/ T60 w 1145"/>
                <a:gd name="T62" fmla="+- 0 4892 3834"/>
                <a:gd name="T63" fmla="*/ 4892 h 1102"/>
                <a:gd name="T64" fmla="+- 0 3654 2792"/>
                <a:gd name="T65" fmla="*/ T64 w 1145"/>
                <a:gd name="T66" fmla="+- 0 4860 3834"/>
                <a:gd name="T67" fmla="*/ 4860 h 1102"/>
                <a:gd name="T68" fmla="+- 0 3715 2792"/>
                <a:gd name="T69" fmla="*/ T68 w 1145"/>
                <a:gd name="T70" fmla="+- 0 4820 3834"/>
                <a:gd name="T71" fmla="*/ 4820 h 1102"/>
                <a:gd name="T72" fmla="+- 0 3770 2792"/>
                <a:gd name="T73" fmla="*/ T72 w 1145"/>
                <a:gd name="T74" fmla="+- 0 4774 3834"/>
                <a:gd name="T75" fmla="*/ 4774 h 1102"/>
                <a:gd name="T76" fmla="+- 0 3818 2792"/>
                <a:gd name="T77" fmla="*/ T76 w 1145"/>
                <a:gd name="T78" fmla="+- 0 4721 3834"/>
                <a:gd name="T79" fmla="*/ 4721 h 1102"/>
                <a:gd name="T80" fmla="+- 0 3859 2792"/>
                <a:gd name="T81" fmla="*/ T80 w 1145"/>
                <a:gd name="T82" fmla="+- 0 4662 3834"/>
                <a:gd name="T83" fmla="*/ 4662 h 1102"/>
                <a:gd name="T84" fmla="+- 0 3892 2792"/>
                <a:gd name="T85" fmla="*/ T84 w 1145"/>
                <a:gd name="T86" fmla="+- 0 4599 3834"/>
                <a:gd name="T87" fmla="*/ 4599 h 1102"/>
                <a:gd name="T88" fmla="+- 0 3917 2792"/>
                <a:gd name="T89" fmla="*/ T88 w 1145"/>
                <a:gd name="T90" fmla="+- 0 4531 3834"/>
                <a:gd name="T91" fmla="*/ 4531 h 1102"/>
                <a:gd name="T92" fmla="+- 0 3932 2792"/>
                <a:gd name="T93" fmla="*/ T92 w 1145"/>
                <a:gd name="T94" fmla="+- 0 4459 3834"/>
                <a:gd name="T95" fmla="*/ 4459 h 1102"/>
                <a:gd name="T96" fmla="+- 0 3937 2792"/>
                <a:gd name="T97" fmla="*/ T96 w 1145"/>
                <a:gd name="T98" fmla="+- 0 4384 3834"/>
                <a:gd name="T99" fmla="*/ 4384 h 1102"/>
                <a:gd name="T100" fmla="+- 0 3932 2792"/>
                <a:gd name="T101" fmla="*/ T100 w 1145"/>
                <a:gd name="T102" fmla="+- 0 4310 3834"/>
                <a:gd name="T103" fmla="*/ 4310 h 1102"/>
                <a:gd name="T104" fmla="+- 0 3917 2792"/>
                <a:gd name="T105" fmla="*/ T104 w 1145"/>
                <a:gd name="T106" fmla="+- 0 4238 3834"/>
                <a:gd name="T107" fmla="*/ 4238 h 1102"/>
                <a:gd name="T108" fmla="+- 0 3892 2792"/>
                <a:gd name="T109" fmla="*/ T108 w 1145"/>
                <a:gd name="T110" fmla="+- 0 4170 3834"/>
                <a:gd name="T111" fmla="*/ 4170 h 1102"/>
                <a:gd name="T112" fmla="+- 0 3859 2792"/>
                <a:gd name="T113" fmla="*/ T112 w 1145"/>
                <a:gd name="T114" fmla="+- 0 4106 3834"/>
                <a:gd name="T115" fmla="*/ 4106 h 1102"/>
                <a:gd name="T116" fmla="+- 0 3818 2792"/>
                <a:gd name="T117" fmla="*/ T116 w 1145"/>
                <a:gd name="T118" fmla="+- 0 4048 3834"/>
                <a:gd name="T119" fmla="*/ 4048 h 1102"/>
                <a:gd name="T120" fmla="+- 0 3770 2792"/>
                <a:gd name="T121" fmla="*/ T120 w 1145"/>
                <a:gd name="T122" fmla="+- 0 3995 3834"/>
                <a:gd name="T123" fmla="*/ 3995 h 1102"/>
                <a:gd name="T124" fmla="+- 0 3715 2792"/>
                <a:gd name="T125" fmla="*/ T124 w 1145"/>
                <a:gd name="T126" fmla="+- 0 3948 3834"/>
                <a:gd name="T127" fmla="*/ 3948 h 1102"/>
                <a:gd name="T128" fmla="+- 0 3654 2792"/>
                <a:gd name="T129" fmla="*/ T128 w 1145"/>
                <a:gd name="T130" fmla="+- 0 3909 3834"/>
                <a:gd name="T131" fmla="*/ 3909 h 1102"/>
                <a:gd name="T132" fmla="+- 0 3588 2792"/>
                <a:gd name="T133" fmla="*/ T132 w 1145"/>
                <a:gd name="T134" fmla="+- 0 3877 3834"/>
                <a:gd name="T135" fmla="*/ 3877 h 1102"/>
                <a:gd name="T136" fmla="+- 0 3517 2792"/>
                <a:gd name="T137" fmla="*/ T136 w 1145"/>
                <a:gd name="T138" fmla="+- 0 3853 3834"/>
                <a:gd name="T139" fmla="*/ 3853 h 1102"/>
                <a:gd name="T140" fmla="+- 0 3442 2792"/>
                <a:gd name="T141" fmla="*/ T140 w 1145"/>
                <a:gd name="T142" fmla="+- 0 3839 3834"/>
                <a:gd name="T143" fmla="*/ 3839 h 1102"/>
                <a:gd name="T144" fmla="+- 0 3365 2792"/>
                <a:gd name="T145" fmla="*/ T144 w 1145"/>
                <a:gd name="T146" fmla="+- 0 3834 3834"/>
                <a:gd name="T147" fmla="*/ 3834 h 1102"/>
                <a:gd name="T148" fmla="+- 0 3287 2792"/>
                <a:gd name="T149" fmla="*/ T148 w 1145"/>
                <a:gd name="T150" fmla="+- 0 3839 3834"/>
                <a:gd name="T151" fmla="*/ 3839 h 1102"/>
                <a:gd name="T152" fmla="+- 0 3213 2792"/>
                <a:gd name="T153" fmla="*/ T152 w 1145"/>
                <a:gd name="T154" fmla="+- 0 3853 3834"/>
                <a:gd name="T155" fmla="*/ 3853 h 1102"/>
                <a:gd name="T156" fmla="+- 0 3142 2792"/>
                <a:gd name="T157" fmla="*/ T156 w 1145"/>
                <a:gd name="T158" fmla="+- 0 3877 3834"/>
                <a:gd name="T159" fmla="*/ 3877 h 1102"/>
                <a:gd name="T160" fmla="+- 0 3076 2792"/>
                <a:gd name="T161" fmla="*/ T160 w 1145"/>
                <a:gd name="T162" fmla="+- 0 3909 3834"/>
                <a:gd name="T163" fmla="*/ 3909 h 1102"/>
                <a:gd name="T164" fmla="+- 0 3015 2792"/>
                <a:gd name="T165" fmla="*/ T164 w 1145"/>
                <a:gd name="T166" fmla="+- 0 3948 3834"/>
                <a:gd name="T167" fmla="*/ 3948 h 1102"/>
                <a:gd name="T168" fmla="+- 0 2960 2792"/>
                <a:gd name="T169" fmla="*/ T168 w 1145"/>
                <a:gd name="T170" fmla="+- 0 3995 3834"/>
                <a:gd name="T171" fmla="*/ 3995 h 1102"/>
                <a:gd name="T172" fmla="+- 0 2912 2792"/>
                <a:gd name="T173" fmla="*/ T172 w 1145"/>
                <a:gd name="T174" fmla="+- 0 4048 3834"/>
                <a:gd name="T175" fmla="*/ 4048 h 1102"/>
                <a:gd name="T176" fmla="+- 0 2871 2792"/>
                <a:gd name="T177" fmla="*/ T176 w 1145"/>
                <a:gd name="T178" fmla="+- 0 4106 3834"/>
                <a:gd name="T179" fmla="*/ 4106 h 1102"/>
                <a:gd name="T180" fmla="+- 0 2837 2792"/>
                <a:gd name="T181" fmla="*/ T180 w 1145"/>
                <a:gd name="T182" fmla="+- 0 4170 3834"/>
                <a:gd name="T183" fmla="*/ 4170 h 1102"/>
                <a:gd name="T184" fmla="+- 0 2813 2792"/>
                <a:gd name="T185" fmla="*/ T184 w 1145"/>
                <a:gd name="T186" fmla="+- 0 4238 3834"/>
                <a:gd name="T187" fmla="*/ 4238 h 1102"/>
                <a:gd name="T188" fmla="+- 0 2798 2792"/>
                <a:gd name="T189" fmla="*/ T188 w 1145"/>
                <a:gd name="T190" fmla="+- 0 4310 3834"/>
                <a:gd name="T191" fmla="*/ 4310 h 1102"/>
                <a:gd name="T192" fmla="+- 0 2792 2792"/>
                <a:gd name="T193" fmla="*/ T192 w 1145"/>
                <a:gd name="T194" fmla="+- 0 4384 3834"/>
                <a:gd name="T195" fmla="*/ 4384 h 11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1145" h="1102">
                  <a:moveTo>
                    <a:pt x="0" y="550"/>
                  </a:moveTo>
                  <a:lnTo>
                    <a:pt x="6" y="625"/>
                  </a:lnTo>
                  <a:lnTo>
                    <a:pt x="21" y="697"/>
                  </a:lnTo>
                  <a:lnTo>
                    <a:pt x="45" y="765"/>
                  </a:lnTo>
                  <a:lnTo>
                    <a:pt x="79" y="828"/>
                  </a:lnTo>
                  <a:lnTo>
                    <a:pt x="120" y="887"/>
                  </a:lnTo>
                  <a:lnTo>
                    <a:pt x="168" y="940"/>
                  </a:lnTo>
                  <a:lnTo>
                    <a:pt x="223" y="986"/>
                  </a:lnTo>
                  <a:lnTo>
                    <a:pt x="284" y="1026"/>
                  </a:lnTo>
                  <a:lnTo>
                    <a:pt x="350" y="1058"/>
                  </a:lnTo>
                  <a:lnTo>
                    <a:pt x="421" y="1082"/>
                  </a:lnTo>
                  <a:lnTo>
                    <a:pt x="495" y="1096"/>
                  </a:lnTo>
                  <a:lnTo>
                    <a:pt x="573" y="1101"/>
                  </a:lnTo>
                  <a:lnTo>
                    <a:pt x="650" y="1096"/>
                  </a:lnTo>
                  <a:lnTo>
                    <a:pt x="725" y="1082"/>
                  </a:lnTo>
                  <a:lnTo>
                    <a:pt x="796" y="1058"/>
                  </a:lnTo>
                  <a:lnTo>
                    <a:pt x="862" y="1026"/>
                  </a:lnTo>
                  <a:lnTo>
                    <a:pt x="923" y="986"/>
                  </a:lnTo>
                  <a:lnTo>
                    <a:pt x="978" y="940"/>
                  </a:lnTo>
                  <a:lnTo>
                    <a:pt x="1026" y="887"/>
                  </a:lnTo>
                  <a:lnTo>
                    <a:pt x="1067" y="828"/>
                  </a:lnTo>
                  <a:lnTo>
                    <a:pt x="1100" y="765"/>
                  </a:lnTo>
                  <a:lnTo>
                    <a:pt x="1125" y="697"/>
                  </a:lnTo>
                  <a:lnTo>
                    <a:pt x="1140" y="625"/>
                  </a:lnTo>
                  <a:lnTo>
                    <a:pt x="1145" y="550"/>
                  </a:lnTo>
                  <a:lnTo>
                    <a:pt x="1140" y="476"/>
                  </a:lnTo>
                  <a:lnTo>
                    <a:pt x="1125" y="404"/>
                  </a:lnTo>
                  <a:lnTo>
                    <a:pt x="1100" y="336"/>
                  </a:lnTo>
                  <a:lnTo>
                    <a:pt x="1067" y="272"/>
                  </a:lnTo>
                  <a:lnTo>
                    <a:pt x="1026" y="214"/>
                  </a:lnTo>
                  <a:lnTo>
                    <a:pt x="978" y="161"/>
                  </a:lnTo>
                  <a:lnTo>
                    <a:pt x="923" y="114"/>
                  </a:lnTo>
                  <a:lnTo>
                    <a:pt x="862" y="75"/>
                  </a:lnTo>
                  <a:lnTo>
                    <a:pt x="796" y="43"/>
                  </a:lnTo>
                  <a:lnTo>
                    <a:pt x="725" y="19"/>
                  </a:lnTo>
                  <a:lnTo>
                    <a:pt x="650" y="5"/>
                  </a:lnTo>
                  <a:lnTo>
                    <a:pt x="573" y="0"/>
                  </a:lnTo>
                  <a:lnTo>
                    <a:pt x="495" y="5"/>
                  </a:lnTo>
                  <a:lnTo>
                    <a:pt x="421" y="19"/>
                  </a:lnTo>
                  <a:lnTo>
                    <a:pt x="350" y="43"/>
                  </a:lnTo>
                  <a:lnTo>
                    <a:pt x="284" y="75"/>
                  </a:lnTo>
                  <a:lnTo>
                    <a:pt x="223" y="114"/>
                  </a:lnTo>
                  <a:lnTo>
                    <a:pt x="168" y="161"/>
                  </a:lnTo>
                  <a:lnTo>
                    <a:pt x="120" y="214"/>
                  </a:lnTo>
                  <a:lnTo>
                    <a:pt x="79" y="272"/>
                  </a:lnTo>
                  <a:lnTo>
                    <a:pt x="45" y="336"/>
                  </a:lnTo>
                  <a:lnTo>
                    <a:pt x="21" y="404"/>
                  </a:lnTo>
                  <a:lnTo>
                    <a:pt x="6" y="476"/>
                  </a:lnTo>
                  <a:lnTo>
                    <a:pt x="0" y="550"/>
                  </a:lnTo>
                  <a:close/>
                </a:path>
              </a:pathLst>
            </a:custGeom>
            <a:noFill/>
            <a:ln w="47244">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4" name="Freeform 639">
              <a:extLst>
                <a:ext uri="{FF2B5EF4-FFF2-40B4-BE49-F238E27FC236}">
                  <a16:creationId xmlns:a16="http://schemas.microsoft.com/office/drawing/2014/main" id="{DA6995EB-CA06-42B7-85D7-B2275F4CAA61}"/>
                </a:ext>
              </a:extLst>
            </p:cNvPr>
            <p:cNvSpPr>
              <a:spLocks noChangeAspect="1" noEditPoints="1" noChangeArrowheads="1" noChangeShapeType="1" noTextEdit="1"/>
            </p:cNvSpPr>
            <p:nvPr/>
          </p:nvSpPr>
          <p:spPr bwMode="auto">
            <a:xfrm>
              <a:off x="5000" y="228"/>
              <a:ext cx="1145" cy="1102"/>
            </a:xfrm>
            <a:custGeom>
              <a:avLst/>
              <a:gdLst>
                <a:gd name="T0" fmla="+- 0 5000 5000"/>
                <a:gd name="T1" fmla="*/ T0 w 1145"/>
                <a:gd name="T2" fmla="+- 0 780 229"/>
                <a:gd name="T3" fmla="*/ 780 h 1102"/>
                <a:gd name="T4" fmla="+- 0 5006 5000"/>
                <a:gd name="T5" fmla="*/ T4 w 1145"/>
                <a:gd name="T6" fmla="+- 0 854 229"/>
                <a:gd name="T7" fmla="*/ 854 h 1102"/>
                <a:gd name="T8" fmla="+- 0 5021 5000"/>
                <a:gd name="T9" fmla="*/ T8 w 1145"/>
                <a:gd name="T10" fmla="+- 0 926 229"/>
                <a:gd name="T11" fmla="*/ 926 h 1102"/>
                <a:gd name="T12" fmla="+- 0 5045 5000"/>
                <a:gd name="T13" fmla="*/ T12 w 1145"/>
                <a:gd name="T14" fmla="+- 0 994 229"/>
                <a:gd name="T15" fmla="*/ 994 h 1102"/>
                <a:gd name="T16" fmla="+- 0 5079 5000"/>
                <a:gd name="T17" fmla="*/ T16 w 1145"/>
                <a:gd name="T18" fmla="+- 0 1058 229"/>
                <a:gd name="T19" fmla="*/ 1058 h 1102"/>
                <a:gd name="T20" fmla="+- 0 5120 5000"/>
                <a:gd name="T21" fmla="*/ T20 w 1145"/>
                <a:gd name="T22" fmla="+- 0 1116 229"/>
                <a:gd name="T23" fmla="*/ 1116 h 1102"/>
                <a:gd name="T24" fmla="+- 0 5168 5000"/>
                <a:gd name="T25" fmla="*/ T24 w 1145"/>
                <a:gd name="T26" fmla="+- 0 1169 229"/>
                <a:gd name="T27" fmla="*/ 1169 h 1102"/>
                <a:gd name="T28" fmla="+- 0 5223 5000"/>
                <a:gd name="T29" fmla="*/ T28 w 1145"/>
                <a:gd name="T30" fmla="+- 0 1216 229"/>
                <a:gd name="T31" fmla="*/ 1216 h 1102"/>
                <a:gd name="T32" fmla="+- 0 5284 5000"/>
                <a:gd name="T33" fmla="*/ T32 w 1145"/>
                <a:gd name="T34" fmla="+- 0 1255 229"/>
                <a:gd name="T35" fmla="*/ 1255 h 1102"/>
                <a:gd name="T36" fmla="+- 0 5350 5000"/>
                <a:gd name="T37" fmla="*/ T36 w 1145"/>
                <a:gd name="T38" fmla="+- 0 1287 229"/>
                <a:gd name="T39" fmla="*/ 1287 h 1102"/>
                <a:gd name="T40" fmla="+- 0 5421 5000"/>
                <a:gd name="T41" fmla="*/ T40 w 1145"/>
                <a:gd name="T42" fmla="+- 0 1311 229"/>
                <a:gd name="T43" fmla="*/ 1311 h 1102"/>
                <a:gd name="T44" fmla="+- 0 5495 5000"/>
                <a:gd name="T45" fmla="*/ T44 w 1145"/>
                <a:gd name="T46" fmla="+- 0 1325 229"/>
                <a:gd name="T47" fmla="*/ 1325 h 1102"/>
                <a:gd name="T48" fmla="+- 0 5573 5000"/>
                <a:gd name="T49" fmla="*/ T48 w 1145"/>
                <a:gd name="T50" fmla="+- 0 1330 229"/>
                <a:gd name="T51" fmla="*/ 1330 h 1102"/>
                <a:gd name="T52" fmla="+- 0 5650 5000"/>
                <a:gd name="T53" fmla="*/ T52 w 1145"/>
                <a:gd name="T54" fmla="+- 0 1325 229"/>
                <a:gd name="T55" fmla="*/ 1325 h 1102"/>
                <a:gd name="T56" fmla="+- 0 5725 5000"/>
                <a:gd name="T57" fmla="*/ T56 w 1145"/>
                <a:gd name="T58" fmla="+- 0 1311 229"/>
                <a:gd name="T59" fmla="*/ 1311 h 1102"/>
                <a:gd name="T60" fmla="+- 0 5796 5000"/>
                <a:gd name="T61" fmla="*/ T60 w 1145"/>
                <a:gd name="T62" fmla="+- 0 1287 229"/>
                <a:gd name="T63" fmla="*/ 1287 h 1102"/>
                <a:gd name="T64" fmla="+- 0 5862 5000"/>
                <a:gd name="T65" fmla="*/ T64 w 1145"/>
                <a:gd name="T66" fmla="+- 0 1255 229"/>
                <a:gd name="T67" fmla="*/ 1255 h 1102"/>
                <a:gd name="T68" fmla="+- 0 5923 5000"/>
                <a:gd name="T69" fmla="*/ T68 w 1145"/>
                <a:gd name="T70" fmla="+- 0 1216 229"/>
                <a:gd name="T71" fmla="*/ 1216 h 1102"/>
                <a:gd name="T72" fmla="+- 0 5978 5000"/>
                <a:gd name="T73" fmla="*/ T72 w 1145"/>
                <a:gd name="T74" fmla="+- 0 1169 229"/>
                <a:gd name="T75" fmla="*/ 1169 h 1102"/>
                <a:gd name="T76" fmla="+- 0 6026 5000"/>
                <a:gd name="T77" fmla="*/ T76 w 1145"/>
                <a:gd name="T78" fmla="+- 0 1116 229"/>
                <a:gd name="T79" fmla="*/ 1116 h 1102"/>
                <a:gd name="T80" fmla="+- 0 6067 5000"/>
                <a:gd name="T81" fmla="*/ T80 w 1145"/>
                <a:gd name="T82" fmla="+- 0 1058 229"/>
                <a:gd name="T83" fmla="*/ 1058 h 1102"/>
                <a:gd name="T84" fmla="+- 0 6100 5000"/>
                <a:gd name="T85" fmla="*/ T84 w 1145"/>
                <a:gd name="T86" fmla="+- 0 994 229"/>
                <a:gd name="T87" fmla="*/ 994 h 1102"/>
                <a:gd name="T88" fmla="+- 0 6125 5000"/>
                <a:gd name="T89" fmla="*/ T88 w 1145"/>
                <a:gd name="T90" fmla="+- 0 926 229"/>
                <a:gd name="T91" fmla="*/ 926 h 1102"/>
                <a:gd name="T92" fmla="+- 0 6140 5000"/>
                <a:gd name="T93" fmla="*/ T92 w 1145"/>
                <a:gd name="T94" fmla="+- 0 854 229"/>
                <a:gd name="T95" fmla="*/ 854 h 1102"/>
                <a:gd name="T96" fmla="+- 0 6145 5000"/>
                <a:gd name="T97" fmla="*/ T96 w 1145"/>
                <a:gd name="T98" fmla="+- 0 780 229"/>
                <a:gd name="T99" fmla="*/ 780 h 1102"/>
                <a:gd name="T100" fmla="+- 0 6140 5000"/>
                <a:gd name="T101" fmla="*/ T100 w 1145"/>
                <a:gd name="T102" fmla="+- 0 705 229"/>
                <a:gd name="T103" fmla="*/ 705 h 1102"/>
                <a:gd name="T104" fmla="+- 0 6125 5000"/>
                <a:gd name="T105" fmla="*/ T104 w 1145"/>
                <a:gd name="T106" fmla="+- 0 633 229"/>
                <a:gd name="T107" fmla="*/ 633 h 1102"/>
                <a:gd name="T108" fmla="+- 0 6100 5000"/>
                <a:gd name="T109" fmla="*/ T108 w 1145"/>
                <a:gd name="T110" fmla="+- 0 565 229"/>
                <a:gd name="T111" fmla="*/ 565 h 1102"/>
                <a:gd name="T112" fmla="+- 0 6067 5000"/>
                <a:gd name="T113" fmla="*/ T112 w 1145"/>
                <a:gd name="T114" fmla="+- 0 502 229"/>
                <a:gd name="T115" fmla="*/ 502 h 1102"/>
                <a:gd name="T116" fmla="+- 0 6026 5000"/>
                <a:gd name="T117" fmla="*/ T116 w 1145"/>
                <a:gd name="T118" fmla="+- 0 443 229"/>
                <a:gd name="T119" fmla="*/ 443 h 1102"/>
                <a:gd name="T120" fmla="+- 0 5978 5000"/>
                <a:gd name="T121" fmla="*/ T120 w 1145"/>
                <a:gd name="T122" fmla="+- 0 390 229"/>
                <a:gd name="T123" fmla="*/ 390 h 1102"/>
                <a:gd name="T124" fmla="+- 0 5923 5000"/>
                <a:gd name="T125" fmla="*/ T124 w 1145"/>
                <a:gd name="T126" fmla="+- 0 344 229"/>
                <a:gd name="T127" fmla="*/ 344 h 1102"/>
                <a:gd name="T128" fmla="+- 0 5862 5000"/>
                <a:gd name="T129" fmla="*/ T128 w 1145"/>
                <a:gd name="T130" fmla="+- 0 304 229"/>
                <a:gd name="T131" fmla="*/ 304 h 1102"/>
                <a:gd name="T132" fmla="+- 0 5796 5000"/>
                <a:gd name="T133" fmla="*/ T132 w 1145"/>
                <a:gd name="T134" fmla="+- 0 272 229"/>
                <a:gd name="T135" fmla="*/ 272 h 1102"/>
                <a:gd name="T136" fmla="+- 0 5725 5000"/>
                <a:gd name="T137" fmla="*/ T136 w 1145"/>
                <a:gd name="T138" fmla="+- 0 248 229"/>
                <a:gd name="T139" fmla="*/ 248 h 1102"/>
                <a:gd name="T140" fmla="+- 0 5650 5000"/>
                <a:gd name="T141" fmla="*/ T140 w 1145"/>
                <a:gd name="T142" fmla="+- 0 234 229"/>
                <a:gd name="T143" fmla="*/ 234 h 1102"/>
                <a:gd name="T144" fmla="+- 0 5573 5000"/>
                <a:gd name="T145" fmla="*/ T144 w 1145"/>
                <a:gd name="T146" fmla="+- 0 229 229"/>
                <a:gd name="T147" fmla="*/ 229 h 1102"/>
                <a:gd name="T148" fmla="+- 0 5495 5000"/>
                <a:gd name="T149" fmla="*/ T148 w 1145"/>
                <a:gd name="T150" fmla="+- 0 234 229"/>
                <a:gd name="T151" fmla="*/ 234 h 1102"/>
                <a:gd name="T152" fmla="+- 0 5421 5000"/>
                <a:gd name="T153" fmla="*/ T152 w 1145"/>
                <a:gd name="T154" fmla="+- 0 248 229"/>
                <a:gd name="T155" fmla="*/ 248 h 1102"/>
                <a:gd name="T156" fmla="+- 0 5350 5000"/>
                <a:gd name="T157" fmla="*/ T156 w 1145"/>
                <a:gd name="T158" fmla="+- 0 272 229"/>
                <a:gd name="T159" fmla="*/ 272 h 1102"/>
                <a:gd name="T160" fmla="+- 0 5284 5000"/>
                <a:gd name="T161" fmla="*/ T160 w 1145"/>
                <a:gd name="T162" fmla="+- 0 304 229"/>
                <a:gd name="T163" fmla="*/ 304 h 1102"/>
                <a:gd name="T164" fmla="+- 0 5223 5000"/>
                <a:gd name="T165" fmla="*/ T164 w 1145"/>
                <a:gd name="T166" fmla="+- 0 344 229"/>
                <a:gd name="T167" fmla="*/ 344 h 1102"/>
                <a:gd name="T168" fmla="+- 0 5168 5000"/>
                <a:gd name="T169" fmla="*/ T168 w 1145"/>
                <a:gd name="T170" fmla="+- 0 390 229"/>
                <a:gd name="T171" fmla="*/ 390 h 1102"/>
                <a:gd name="T172" fmla="+- 0 5120 5000"/>
                <a:gd name="T173" fmla="*/ T172 w 1145"/>
                <a:gd name="T174" fmla="+- 0 443 229"/>
                <a:gd name="T175" fmla="*/ 443 h 1102"/>
                <a:gd name="T176" fmla="+- 0 5079 5000"/>
                <a:gd name="T177" fmla="*/ T176 w 1145"/>
                <a:gd name="T178" fmla="+- 0 502 229"/>
                <a:gd name="T179" fmla="*/ 502 h 1102"/>
                <a:gd name="T180" fmla="+- 0 5045 5000"/>
                <a:gd name="T181" fmla="*/ T180 w 1145"/>
                <a:gd name="T182" fmla="+- 0 565 229"/>
                <a:gd name="T183" fmla="*/ 565 h 1102"/>
                <a:gd name="T184" fmla="+- 0 5021 5000"/>
                <a:gd name="T185" fmla="*/ T184 w 1145"/>
                <a:gd name="T186" fmla="+- 0 633 229"/>
                <a:gd name="T187" fmla="*/ 633 h 1102"/>
                <a:gd name="T188" fmla="+- 0 5006 5000"/>
                <a:gd name="T189" fmla="*/ T188 w 1145"/>
                <a:gd name="T190" fmla="+- 0 705 229"/>
                <a:gd name="T191" fmla="*/ 705 h 1102"/>
                <a:gd name="T192" fmla="+- 0 5000 5000"/>
                <a:gd name="T193" fmla="*/ T192 w 1145"/>
                <a:gd name="T194" fmla="+- 0 780 229"/>
                <a:gd name="T195" fmla="*/ 780 h 11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1145" h="1102">
                  <a:moveTo>
                    <a:pt x="0" y="551"/>
                  </a:moveTo>
                  <a:lnTo>
                    <a:pt x="6" y="625"/>
                  </a:lnTo>
                  <a:lnTo>
                    <a:pt x="21" y="697"/>
                  </a:lnTo>
                  <a:lnTo>
                    <a:pt x="45" y="765"/>
                  </a:lnTo>
                  <a:lnTo>
                    <a:pt x="79" y="829"/>
                  </a:lnTo>
                  <a:lnTo>
                    <a:pt x="120" y="887"/>
                  </a:lnTo>
                  <a:lnTo>
                    <a:pt x="168" y="940"/>
                  </a:lnTo>
                  <a:lnTo>
                    <a:pt x="223" y="987"/>
                  </a:lnTo>
                  <a:lnTo>
                    <a:pt x="284" y="1026"/>
                  </a:lnTo>
                  <a:lnTo>
                    <a:pt x="350" y="1058"/>
                  </a:lnTo>
                  <a:lnTo>
                    <a:pt x="421" y="1082"/>
                  </a:lnTo>
                  <a:lnTo>
                    <a:pt x="495" y="1096"/>
                  </a:lnTo>
                  <a:lnTo>
                    <a:pt x="573" y="1101"/>
                  </a:lnTo>
                  <a:lnTo>
                    <a:pt x="650" y="1096"/>
                  </a:lnTo>
                  <a:lnTo>
                    <a:pt x="725" y="1082"/>
                  </a:lnTo>
                  <a:lnTo>
                    <a:pt x="796" y="1058"/>
                  </a:lnTo>
                  <a:lnTo>
                    <a:pt x="862" y="1026"/>
                  </a:lnTo>
                  <a:lnTo>
                    <a:pt x="923" y="987"/>
                  </a:lnTo>
                  <a:lnTo>
                    <a:pt x="978" y="940"/>
                  </a:lnTo>
                  <a:lnTo>
                    <a:pt x="1026" y="887"/>
                  </a:lnTo>
                  <a:lnTo>
                    <a:pt x="1067" y="829"/>
                  </a:lnTo>
                  <a:lnTo>
                    <a:pt x="1100" y="765"/>
                  </a:lnTo>
                  <a:lnTo>
                    <a:pt x="1125" y="697"/>
                  </a:lnTo>
                  <a:lnTo>
                    <a:pt x="1140" y="625"/>
                  </a:lnTo>
                  <a:lnTo>
                    <a:pt x="1145" y="551"/>
                  </a:lnTo>
                  <a:lnTo>
                    <a:pt x="1140" y="476"/>
                  </a:lnTo>
                  <a:lnTo>
                    <a:pt x="1125" y="404"/>
                  </a:lnTo>
                  <a:lnTo>
                    <a:pt x="1100" y="336"/>
                  </a:lnTo>
                  <a:lnTo>
                    <a:pt x="1067" y="273"/>
                  </a:lnTo>
                  <a:lnTo>
                    <a:pt x="1026" y="214"/>
                  </a:lnTo>
                  <a:lnTo>
                    <a:pt x="978" y="161"/>
                  </a:lnTo>
                  <a:lnTo>
                    <a:pt x="923" y="115"/>
                  </a:lnTo>
                  <a:lnTo>
                    <a:pt x="862" y="75"/>
                  </a:lnTo>
                  <a:lnTo>
                    <a:pt x="796" y="43"/>
                  </a:lnTo>
                  <a:lnTo>
                    <a:pt x="725" y="19"/>
                  </a:lnTo>
                  <a:lnTo>
                    <a:pt x="650" y="5"/>
                  </a:lnTo>
                  <a:lnTo>
                    <a:pt x="573" y="0"/>
                  </a:lnTo>
                  <a:lnTo>
                    <a:pt x="495" y="5"/>
                  </a:lnTo>
                  <a:lnTo>
                    <a:pt x="421" y="19"/>
                  </a:lnTo>
                  <a:lnTo>
                    <a:pt x="350" y="43"/>
                  </a:lnTo>
                  <a:lnTo>
                    <a:pt x="284" y="75"/>
                  </a:lnTo>
                  <a:lnTo>
                    <a:pt x="223" y="115"/>
                  </a:lnTo>
                  <a:lnTo>
                    <a:pt x="168" y="161"/>
                  </a:lnTo>
                  <a:lnTo>
                    <a:pt x="120" y="214"/>
                  </a:lnTo>
                  <a:lnTo>
                    <a:pt x="79" y="273"/>
                  </a:lnTo>
                  <a:lnTo>
                    <a:pt x="45" y="336"/>
                  </a:lnTo>
                  <a:lnTo>
                    <a:pt x="21" y="404"/>
                  </a:lnTo>
                  <a:lnTo>
                    <a:pt x="6" y="476"/>
                  </a:lnTo>
                  <a:lnTo>
                    <a:pt x="0" y="551"/>
                  </a:lnTo>
                  <a:close/>
                </a:path>
              </a:pathLst>
            </a:custGeom>
            <a:noFill/>
            <a:ln w="47244">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5" name="Freeform 640">
              <a:extLst>
                <a:ext uri="{FF2B5EF4-FFF2-40B4-BE49-F238E27FC236}">
                  <a16:creationId xmlns:a16="http://schemas.microsoft.com/office/drawing/2014/main" id="{AB616D57-4ED2-4DBD-9F28-EB260B397918}"/>
                </a:ext>
              </a:extLst>
            </p:cNvPr>
            <p:cNvSpPr>
              <a:spLocks noChangeAspect="1" noEditPoints="1" noChangeArrowheads="1" noChangeShapeType="1" noTextEdit="1"/>
            </p:cNvSpPr>
            <p:nvPr/>
          </p:nvSpPr>
          <p:spPr bwMode="auto">
            <a:xfrm>
              <a:off x="990" y="3888"/>
              <a:ext cx="1143" cy="1102"/>
            </a:xfrm>
            <a:custGeom>
              <a:avLst/>
              <a:gdLst>
                <a:gd name="T0" fmla="+- 0 990 990"/>
                <a:gd name="T1" fmla="*/ T0 w 1143"/>
                <a:gd name="T2" fmla="+- 0 4440 3889"/>
                <a:gd name="T3" fmla="*/ 4440 h 1102"/>
                <a:gd name="T4" fmla="+- 0 995 990"/>
                <a:gd name="T5" fmla="*/ T4 w 1143"/>
                <a:gd name="T6" fmla="+- 0 4514 3889"/>
                <a:gd name="T7" fmla="*/ 4514 h 1102"/>
                <a:gd name="T8" fmla="+- 0 1010 990"/>
                <a:gd name="T9" fmla="*/ T8 w 1143"/>
                <a:gd name="T10" fmla="+- 0 4586 3889"/>
                <a:gd name="T11" fmla="*/ 4586 h 1102"/>
                <a:gd name="T12" fmla="+- 0 1035 990"/>
                <a:gd name="T13" fmla="*/ T12 w 1143"/>
                <a:gd name="T14" fmla="+- 0 4654 3889"/>
                <a:gd name="T15" fmla="*/ 4654 h 1102"/>
                <a:gd name="T16" fmla="+- 0 1068 990"/>
                <a:gd name="T17" fmla="*/ T16 w 1143"/>
                <a:gd name="T18" fmla="+- 0 4718 3889"/>
                <a:gd name="T19" fmla="*/ 4718 h 1102"/>
                <a:gd name="T20" fmla="+- 0 1109 990"/>
                <a:gd name="T21" fmla="*/ T20 w 1143"/>
                <a:gd name="T22" fmla="+- 0 4776 3889"/>
                <a:gd name="T23" fmla="*/ 4776 h 1102"/>
                <a:gd name="T24" fmla="+- 0 1157 990"/>
                <a:gd name="T25" fmla="*/ T24 w 1143"/>
                <a:gd name="T26" fmla="+- 0 4829 3889"/>
                <a:gd name="T27" fmla="*/ 4829 h 1102"/>
                <a:gd name="T28" fmla="+- 0 1212 990"/>
                <a:gd name="T29" fmla="*/ T28 w 1143"/>
                <a:gd name="T30" fmla="+- 0 4876 3889"/>
                <a:gd name="T31" fmla="*/ 4876 h 1102"/>
                <a:gd name="T32" fmla="+- 0 1273 990"/>
                <a:gd name="T33" fmla="*/ T32 w 1143"/>
                <a:gd name="T34" fmla="+- 0 4915 3889"/>
                <a:gd name="T35" fmla="*/ 4915 h 1102"/>
                <a:gd name="T36" fmla="+- 0 1339 990"/>
                <a:gd name="T37" fmla="*/ T36 w 1143"/>
                <a:gd name="T38" fmla="+- 0 4947 3889"/>
                <a:gd name="T39" fmla="*/ 4947 h 1102"/>
                <a:gd name="T40" fmla="+- 0 1409 990"/>
                <a:gd name="T41" fmla="*/ T40 w 1143"/>
                <a:gd name="T42" fmla="+- 0 4971 3889"/>
                <a:gd name="T43" fmla="*/ 4971 h 1102"/>
                <a:gd name="T44" fmla="+- 0 1484 990"/>
                <a:gd name="T45" fmla="*/ T44 w 1143"/>
                <a:gd name="T46" fmla="+- 0 4985 3889"/>
                <a:gd name="T47" fmla="*/ 4985 h 1102"/>
                <a:gd name="T48" fmla="+- 0 1561 990"/>
                <a:gd name="T49" fmla="*/ T48 w 1143"/>
                <a:gd name="T50" fmla="+- 0 4990 3889"/>
                <a:gd name="T51" fmla="*/ 4990 h 1102"/>
                <a:gd name="T52" fmla="+- 0 1639 990"/>
                <a:gd name="T53" fmla="*/ T52 w 1143"/>
                <a:gd name="T54" fmla="+- 0 4985 3889"/>
                <a:gd name="T55" fmla="*/ 4985 h 1102"/>
                <a:gd name="T56" fmla="+- 0 1713 990"/>
                <a:gd name="T57" fmla="*/ T56 w 1143"/>
                <a:gd name="T58" fmla="+- 0 4971 3889"/>
                <a:gd name="T59" fmla="*/ 4971 h 1102"/>
                <a:gd name="T60" fmla="+- 0 1784 990"/>
                <a:gd name="T61" fmla="*/ T60 w 1143"/>
                <a:gd name="T62" fmla="+- 0 4947 3889"/>
                <a:gd name="T63" fmla="*/ 4947 h 1102"/>
                <a:gd name="T64" fmla="+- 0 1849 990"/>
                <a:gd name="T65" fmla="*/ T64 w 1143"/>
                <a:gd name="T66" fmla="+- 0 4915 3889"/>
                <a:gd name="T67" fmla="*/ 4915 h 1102"/>
                <a:gd name="T68" fmla="+- 0 1910 990"/>
                <a:gd name="T69" fmla="*/ T68 w 1143"/>
                <a:gd name="T70" fmla="+- 0 4876 3889"/>
                <a:gd name="T71" fmla="*/ 4876 h 1102"/>
                <a:gd name="T72" fmla="+- 0 1965 990"/>
                <a:gd name="T73" fmla="*/ T72 w 1143"/>
                <a:gd name="T74" fmla="+- 0 4829 3889"/>
                <a:gd name="T75" fmla="*/ 4829 h 1102"/>
                <a:gd name="T76" fmla="+- 0 2013 990"/>
                <a:gd name="T77" fmla="*/ T76 w 1143"/>
                <a:gd name="T78" fmla="+- 0 4776 3889"/>
                <a:gd name="T79" fmla="*/ 4776 h 1102"/>
                <a:gd name="T80" fmla="+- 0 2054 990"/>
                <a:gd name="T81" fmla="*/ T80 w 1143"/>
                <a:gd name="T82" fmla="+- 0 4718 3889"/>
                <a:gd name="T83" fmla="*/ 4718 h 1102"/>
                <a:gd name="T84" fmla="+- 0 2088 990"/>
                <a:gd name="T85" fmla="*/ T84 w 1143"/>
                <a:gd name="T86" fmla="+- 0 4654 3889"/>
                <a:gd name="T87" fmla="*/ 4654 h 1102"/>
                <a:gd name="T88" fmla="+- 0 2112 990"/>
                <a:gd name="T89" fmla="*/ T88 w 1143"/>
                <a:gd name="T90" fmla="+- 0 4586 3889"/>
                <a:gd name="T91" fmla="*/ 4586 h 1102"/>
                <a:gd name="T92" fmla="+- 0 2127 990"/>
                <a:gd name="T93" fmla="*/ T92 w 1143"/>
                <a:gd name="T94" fmla="+- 0 4514 3889"/>
                <a:gd name="T95" fmla="*/ 4514 h 1102"/>
                <a:gd name="T96" fmla="+- 0 2132 990"/>
                <a:gd name="T97" fmla="*/ T96 w 1143"/>
                <a:gd name="T98" fmla="+- 0 4440 3889"/>
                <a:gd name="T99" fmla="*/ 4440 h 1102"/>
                <a:gd name="T100" fmla="+- 0 2127 990"/>
                <a:gd name="T101" fmla="*/ T100 w 1143"/>
                <a:gd name="T102" fmla="+- 0 4365 3889"/>
                <a:gd name="T103" fmla="*/ 4365 h 1102"/>
                <a:gd name="T104" fmla="+- 0 2112 990"/>
                <a:gd name="T105" fmla="*/ T104 w 1143"/>
                <a:gd name="T106" fmla="+- 0 4293 3889"/>
                <a:gd name="T107" fmla="*/ 4293 h 1102"/>
                <a:gd name="T108" fmla="+- 0 2088 990"/>
                <a:gd name="T109" fmla="*/ T108 w 1143"/>
                <a:gd name="T110" fmla="+- 0 4225 3889"/>
                <a:gd name="T111" fmla="*/ 4225 h 1102"/>
                <a:gd name="T112" fmla="+- 0 2054 990"/>
                <a:gd name="T113" fmla="*/ T112 w 1143"/>
                <a:gd name="T114" fmla="+- 0 4162 3889"/>
                <a:gd name="T115" fmla="*/ 4162 h 1102"/>
                <a:gd name="T116" fmla="+- 0 2013 990"/>
                <a:gd name="T117" fmla="*/ T116 w 1143"/>
                <a:gd name="T118" fmla="+- 0 4103 3889"/>
                <a:gd name="T119" fmla="*/ 4103 h 1102"/>
                <a:gd name="T120" fmla="+- 0 1965 990"/>
                <a:gd name="T121" fmla="*/ T120 w 1143"/>
                <a:gd name="T122" fmla="+- 0 4050 3889"/>
                <a:gd name="T123" fmla="*/ 4050 h 1102"/>
                <a:gd name="T124" fmla="+- 0 1910 990"/>
                <a:gd name="T125" fmla="*/ T124 w 1143"/>
                <a:gd name="T126" fmla="+- 0 4004 3889"/>
                <a:gd name="T127" fmla="*/ 4004 h 1102"/>
                <a:gd name="T128" fmla="+- 0 1849 990"/>
                <a:gd name="T129" fmla="*/ T128 w 1143"/>
                <a:gd name="T130" fmla="+- 0 3964 3889"/>
                <a:gd name="T131" fmla="*/ 3964 h 1102"/>
                <a:gd name="T132" fmla="+- 0 1784 990"/>
                <a:gd name="T133" fmla="*/ T132 w 1143"/>
                <a:gd name="T134" fmla="+- 0 3932 3889"/>
                <a:gd name="T135" fmla="*/ 3932 h 1102"/>
                <a:gd name="T136" fmla="+- 0 1713 990"/>
                <a:gd name="T137" fmla="*/ T136 w 1143"/>
                <a:gd name="T138" fmla="+- 0 3908 3889"/>
                <a:gd name="T139" fmla="*/ 3908 h 1102"/>
                <a:gd name="T140" fmla="+- 0 1639 990"/>
                <a:gd name="T141" fmla="*/ T140 w 1143"/>
                <a:gd name="T142" fmla="+- 0 3894 3889"/>
                <a:gd name="T143" fmla="*/ 3894 h 1102"/>
                <a:gd name="T144" fmla="+- 0 1561 990"/>
                <a:gd name="T145" fmla="*/ T144 w 1143"/>
                <a:gd name="T146" fmla="+- 0 3889 3889"/>
                <a:gd name="T147" fmla="*/ 3889 h 1102"/>
                <a:gd name="T148" fmla="+- 0 1484 990"/>
                <a:gd name="T149" fmla="*/ T148 w 1143"/>
                <a:gd name="T150" fmla="+- 0 3894 3889"/>
                <a:gd name="T151" fmla="*/ 3894 h 1102"/>
                <a:gd name="T152" fmla="+- 0 1409 990"/>
                <a:gd name="T153" fmla="*/ T152 w 1143"/>
                <a:gd name="T154" fmla="+- 0 3908 3889"/>
                <a:gd name="T155" fmla="*/ 3908 h 1102"/>
                <a:gd name="T156" fmla="+- 0 1339 990"/>
                <a:gd name="T157" fmla="*/ T156 w 1143"/>
                <a:gd name="T158" fmla="+- 0 3932 3889"/>
                <a:gd name="T159" fmla="*/ 3932 h 1102"/>
                <a:gd name="T160" fmla="+- 0 1273 990"/>
                <a:gd name="T161" fmla="*/ T160 w 1143"/>
                <a:gd name="T162" fmla="+- 0 3964 3889"/>
                <a:gd name="T163" fmla="*/ 3964 h 1102"/>
                <a:gd name="T164" fmla="+- 0 1212 990"/>
                <a:gd name="T165" fmla="*/ T164 w 1143"/>
                <a:gd name="T166" fmla="+- 0 4004 3889"/>
                <a:gd name="T167" fmla="*/ 4004 h 1102"/>
                <a:gd name="T168" fmla="+- 0 1157 990"/>
                <a:gd name="T169" fmla="*/ T168 w 1143"/>
                <a:gd name="T170" fmla="+- 0 4050 3889"/>
                <a:gd name="T171" fmla="*/ 4050 h 1102"/>
                <a:gd name="T172" fmla="+- 0 1109 990"/>
                <a:gd name="T173" fmla="*/ T172 w 1143"/>
                <a:gd name="T174" fmla="+- 0 4103 3889"/>
                <a:gd name="T175" fmla="*/ 4103 h 1102"/>
                <a:gd name="T176" fmla="+- 0 1068 990"/>
                <a:gd name="T177" fmla="*/ T176 w 1143"/>
                <a:gd name="T178" fmla="+- 0 4162 3889"/>
                <a:gd name="T179" fmla="*/ 4162 h 1102"/>
                <a:gd name="T180" fmla="+- 0 1035 990"/>
                <a:gd name="T181" fmla="*/ T180 w 1143"/>
                <a:gd name="T182" fmla="+- 0 4225 3889"/>
                <a:gd name="T183" fmla="*/ 4225 h 1102"/>
                <a:gd name="T184" fmla="+- 0 1010 990"/>
                <a:gd name="T185" fmla="*/ T184 w 1143"/>
                <a:gd name="T186" fmla="+- 0 4293 3889"/>
                <a:gd name="T187" fmla="*/ 4293 h 1102"/>
                <a:gd name="T188" fmla="+- 0 995 990"/>
                <a:gd name="T189" fmla="*/ T188 w 1143"/>
                <a:gd name="T190" fmla="+- 0 4365 3889"/>
                <a:gd name="T191" fmla="*/ 4365 h 1102"/>
                <a:gd name="T192" fmla="+- 0 990 990"/>
                <a:gd name="T193" fmla="*/ T192 w 1143"/>
                <a:gd name="T194" fmla="+- 0 4440 3889"/>
                <a:gd name="T195" fmla="*/ 4440 h 11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1143" h="1102">
                  <a:moveTo>
                    <a:pt x="0" y="551"/>
                  </a:moveTo>
                  <a:lnTo>
                    <a:pt x="5" y="625"/>
                  </a:lnTo>
                  <a:lnTo>
                    <a:pt x="20" y="697"/>
                  </a:lnTo>
                  <a:lnTo>
                    <a:pt x="45" y="765"/>
                  </a:lnTo>
                  <a:lnTo>
                    <a:pt x="78" y="829"/>
                  </a:lnTo>
                  <a:lnTo>
                    <a:pt x="119" y="887"/>
                  </a:lnTo>
                  <a:lnTo>
                    <a:pt x="167" y="940"/>
                  </a:lnTo>
                  <a:lnTo>
                    <a:pt x="222" y="987"/>
                  </a:lnTo>
                  <a:lnTo>
                    <a:pt x="283" y="1026"/>
                  </a:lnTo>
                  <a:lnTo>
                    <a:pt x="349" y="1058"/>
                  </a:lnTo>
                  <a:lnTo>
                    <a:pt x="419" y="1082"/>
                  </a:lnTo>
                  <a:lnTo>
                    <a:pt x="494" y="1096"/>
                  </a:lnTo>
                  <a:lnTo>
                    <a:pt x="571" y="1101"/>
                  </a:lnTo>
                  <a:lnTo>
                    <a:pt x="649" y="1096"/>
                  </a:lnTo>
                  <a:lnTo>
                    <a:pt x="723" y="1082"/>
                  </a:lnTo>
                  <a:lnTo>
                    <a:pt x="794" y="1058"/>
                  </a:lnTo>
                  <a:lnTo>
                    <a:pt x="859" y="1026"/>
                  </a:lnTo>
                  <a:lnTo>
                    <a:pt x="920" y="987"/>
                  </a:lnTo>
                  <a:lnTo>
                    <a:pt x="975" y="940"/>
                  </a:lnTo>
                  <a:lnTo>
                    <a:pt x="1023" y="887"/>
                  </a:lnTo>
                  <a:lnTo>
                    <a:pt x="1064" y="829"/>
                  </a:lnTo>
                  <a:lnTo>
                    <a:pt x="1098" y="765"/>
                  </a:lnTo>
                  <a:lnTo>
                    <a:pt x="1122" y="697"/>
                  </a:lnTo>
                  <a:lnTo>
                    <a:pt x="1137" y="625"/>
                  </a:lnTo>
                  <a:lnTo>
                    <a:pt x="1142" y="551"/>
                  </a:lnTo>
                  <a:lnTo>
                    <a:pt x="1137" y="476"/>
                  </a:lnTo>
                  <a:lnTo>
                    <a:pt x="1122" y="404"/>
                  </a:lnTo>
                  <a:lnTo>
                    <a:pt x="1098" y="336"/>
                  </a:lnTo>
                  <a:lnTo>
                    <a:pt x="1064" y="273"/>
                  </a:lnTo>
                  <a:lnTo>
                    <a:pt x="1023" y="214"/>
                  </a:lnTo>
                  <a:lnTo>
                    <a:pt x="975" y="161"/>
                  </a:lnTo>
                  <a:lnTo>
                    <a:pt x="920" y="115"/>
                  </a:lnTo>
                  <a:lnTo>
                    <a:pt x="859" y="75"/>
                  </a:lnTo>
                  <a:lnTo>
                    <a:pt x="794" y="43"/>
                  </a:lnTo>
                  <a:lnTo>
                    <a:pt x="723" y="19"/>
                  </a:lnTo>
                  <a:lnTo>
                    <a:pt x="649" y="5"/>
                  </a:lnTo>
                  <a:lnTo>
                    <a:pt x="571" y="0"/>
                  </a:lnTo>
                  <a:lnTo>
                    <a:pt x="494" y="5"/>
                  </a:lnTo>
                  <a:lnTo>
                    <a:pt x="419" y="19"/>
                  </a:lnTo>
                  <a:lnTo>
                    <a:pt x="349" y="43"/>
                  </a:lnTo>
                  <a:lnTo>
                    <a:pt x="283" y="75"/>
                  </a:lnTo>
                  <a:lnTo>
                    <a:pt x="222" y="115"/>
                  </a:lnTo>
                  <a:lnTo>
                    <a:pt x="167" y="161"/>
                  </a:lnTo>
                  <a:lnTo>
                    <a:pt x="119" y="214"/>
                  </a:lnTo>
                  <a:lnTo>
                    <a:pt x="78" y="273"/>
                  </a:lnTo>
                  <a:lnTo>
                    <a:pt x="45" y="336"/>
                  </a:lnTo>
                  <a:lnTo>
                    <a:pt x="20" y="404"/>
                  </a:lnTo>
                  <a:lnTo>
                    <a:pt x="5" y="476"/>
                  </a:lnTo>
                  <a:lnTo>
                    <a:pt x="0" y="551"/>
                  </a:lnTo>
                  <a:close/>
                </a:path>
              </a:pathLst>
            </a:custGeom>
            <a:noFill/>
            <a:ln w="47244">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6" name="Freeform 641">
              <a:extLst>
                <a:ext uri="{FF2B5EF4-FFF2-40B4-BE49-F238E27FC236}">
                  <a16:creationId xmlns:a16="http://schemas.microsoft.com/office/drawing/2014/main" id="{850EEA28-12C2-4024-A32B-E931206D680F}"/>
                </a:ext>
              </a:extLst>
            </p:cNvPr>
            <p:cNvSpPr>
              <a:spLocks noChangeAspect="1" noEditPoints="1" noChangeArrowheads="1" noChangeShapeType="1" noTextEdit="1"/>
            </p:cNvSpPr>
            <p:nvPr/>
          </p:nvSpPr>
          <p:spPr bwMode="auto">
            <a:xfrm>
              <a:off x="193" y="2993"/>
              <a:ext cx="1145" cy="1102"/>
            </a:xfrm>
            <a:custGeom>
              <a:avLst/>
              <a:gdLst>
                <a:gd name="T0" fmla="+- 0 193 193"/>
                <a:gd name="T1" fmla="*/ T0 w 1145"/>
                <a:gd name="T2" fmla="+- 0 3544 2994"/>
                <a:gd name="T3" fmla="*/ 3544 h 1102"/>
                <a:gd name="T4" fmla="+- 0 198 193"/>
                <a:gd name="T5" fmla="*/ T4 w 1145"/>
                <a:gd name="T6" fmla="+- 0 3619 2994"/>
                <a:gd name="T7" fmla="*/ 3619 h 1102"/>
                <a:gd name="T8" fmla="+- 0 214 193"/>
                <a:gd name="T9" fmla="*/ T8 w 1145"/>
                <a:gd name="T10" fmla="+- 0 3691 2994"/>
                <a:gd name="T11" fmla="*/ 3691 h 1102"/>
                <a:gd name="T12" fmla="+- 0 238 193"/>
                <a:gd name="T13" fmla="*/ T12 w 1145"/>
                <a:gd name="T14" fmla="+- 0 3759 2994"/>
                <a:gd name="T15" fmla="*/ 3759 h 1102"/>
                <a:gd name="T16" fmla="+- 0 271 193"/>
                <a:gd name="T17" fmla="*/ T16 w 1145"/>
                <a:gd name="T18" fmla="+- 0 3822 2994"/>
                <a:gd name="T19" fmla="*/ 3822 h 1102"/>
                <a:gd name="T20" fmla="+- 0 312 193"/>
                <a:gd name="T21" fmla="*/ T20 w 1145"/>
                <a:gd name="T22" fmla="+- 0 3881 2994"/>
                <a:gd name="T23" fmla="*/ 3881 h 1102"/>
                <a:gd name="T24" fmla="+- 0 361 193"/>
                <a:gd name="T25" fmla="*/ T24 w 1145"/>
                <a:gd name="T26" fmla="+- 0 3934 2994"/>
                <a:gd name="T27" fmla="*/ 3934 h 1102"/>
                <a:gd name="T28" fmla="+- 0 416 193"/>
                <a:gd name="T29" fmla="*/ T28 w 1145"/>
                <a:gd name="T30" fmla="+- 0 3980 2994"/>
                <a:gd name="T31" fmla="*/ 3980 h 1102"/>
                <a:gd name="T32" fmla="+- 0 477 193"/>
                <a:gd name="T33" fmla="*/ T32 w 1145"/>
                <a:gd name="T34" fmla="+- 0 4020 2994"/>
                <a:gd name="T35" fmla="*/ 4020 h 1102"/>
                <a:gd name="T36" fmla="+- 0 543 193"/>
                <a:gd name="T37" fmla="*/ T36 w 1145"/>
                <a:gd name="T38" fmla="+- 0 4052 2994"/>
                <a:gd name="T39" fmla="*/ 4052 h 1102"/>
                <a:gd name="T40" fmla="+- 0 613 193"/>
                <a:gd name="T41" fmla="*/ T40 w 1145"/>
                <a:gd name="T42" fmla="+- 0 4076 2994"/>
                <a:gd name="T43" fmla="*/ 4076 h 1102"/>
                <a:gd name="T44" fmla="+- 0 688 193"/>
                <a:gd name="T45" fmla="*/ T44 w 1145"/>
                <a:gd name="T46" fmla="+- 0 4090 2994"/>
                <a:gd name="T47" fmla="*/ 4090 h 1102"/>
                <a:gd name="T48" fmla="+- 0 766 193"/>
                <a:gd name="T49" fmla="*/ T48 w 1145"/>
                <a:gd name="T50" fmla="+- 0 4095 2994"/>
                <a:gd name="T51" fmla="*/ 4095 h 1102"/>
                <a:gd name="T52" fmla="+- 0 843 193"/>
                <a:gd name="T53" fmla="*/ T52 w 1145"/>
                <a:gd name="T54" fmla="+- 0 4090 2994"/>
                <a:gd name="T55" fmla="*/ 4090 h 1102"/>
                <a:gd name="T56" fmla="+- 0 918 193"/>
                <a:gd name="T57" fmla="*/ T56 w 1145"/>
                <a:gd name="T58" fmla="+- 0 4076 2994"/>
                <a:gd name="T59" fmla="*/ 4076 h 1102"/>
                <a:gd name="T60" fmla="+- 0 988 193"/>
                <a:gd name="T61" fmla="*/ T60 w 1145"/>
                <a:gd name="T62" fmla="+- 0 4052 2994"/>
                <a:gd name="T63" fmla="*/ 4052 h 1102"/>
                <a:gd name="T64" fmla="+- 0 1054 193"/>
                <a:gd name="T65" fmla="*/ T64 w 1145"/>
                <a:gd name="T66" fmla="+- 0 4020 2994"/>
                <a:gd name="T67" fmla="*/ 4020 h 1102"/>
                <a:gd name="T68" fmla="+- 0 1115 193"/>
                <a:gd name="T69" fmla="*/ T68 w 1145"/>
                <a:gd name="T70" fmla="+- 0 3980 2994"/>
                <a:gd name="T71" fmla="*/ 3980 h 1102"/>
                <a:gd name="T72" fmla="+- 0 1170 193"/>
                <a:gd name="T73" fmla="*/ T72 w 1145"/>
                <a:gd name="T74" fmla="+- 0 3934 2994"/>
                <a:gd name="T75" fmla="*/ 3934 h 1102"/>
                <a:gd name="T76" fmla="+- 0 1219 193"/>
                <a:gd name="T77" fmla="*/ T76 w 1145"/>
                <a:gd name="T78" fmla="+- 0 3881 2994"/>
                <a:gd name="T79" fmla="*/ 3881 h 1102"/>
                <a:gd name="T80" fmla="+- 0 1260 193"/>
                <a:gd name="T81" fmla="*/ T80 w 1145"/>
                <a:gd name="T82" fmla="+- 0 3822 2994"/>
                <a:gd name="T83" fmla="*/ 3822 h 1102"/>
                <a:gd name="T84" fmla="+- 0 1293 193"/>
                <a:gd name="T85" fmla="*/ T84 w 1145"/>
                <a:gd name="T86" fmla="+- 0 3759 2994"/>
                <a:gd name="T87" fmla="*/ 3759 h 1102"/>
                <a:gd name="T88" fmla="+- 0 1318 193"/>
                <a:gd name="T89" fmla="*/ T88 w 1145"/>
                <a:gd name="T90" fmla="+- 0 3691 2994"/>
                <a:gd name="T91" fmla="*/ 3691 h 1102"/>
                <a:gd name="T92" fmla="+- 0 1333 193"/>
                <a:gd name="T93" fmla="*/ T92 w 1145"/>
                <a:gd name="T94" fmla="+- 0 3619 2994"/>
                <a:gd name="T95" fmla="*/ 3619 h 1102"/>
                <a:gd name="T96" fmla="+- 0 1338 193"/>
                <a:gd name="T97" fmla="*/ T96 w 1145"/>
                <a:gd name="T98" fmla="+- 0 3544 2994"/>
                <a:gd name="T99" fmla="*/ 3544 h 1102"/>
                <a:gd name="T100" fmla="+- 0 1333 193"/>
                <a:gd name="T101" fmla="*/ T100 w 1145"/>
                <a:gd name="T102" fmla="+- 0 3470 2994"/>
                <a:gd name="T103" fmla="*/ 3470 h 1102"/>
                <a:gd name="T104" fmla="+- 0 1318 193"/>
                <a:gd name="T105" fmla="*/ T104 w 1145"/>
                <a:gd name="T106" fmla="+- 0 3398 2994"/>
                <a:gd name="T107" fmla="*/ 3398 h 1102"/>
                <a:gd name="T108" fmla="+- 0 1293 193"/>
                <a:gd name="T109" fmla="*/ T108 w 1145"/>
                <a:gd name="T110" fmla="+- 0 3330 2994"/>
                <a:gd name="T111" fmla="*/ 3330 h 1102"/>
                <a:gd name="T112" fmla="+- 0 1260 193"/>
                <a:gd name="T113" fmla="*/ T112 w 1145"/>
                <a:gd name="T114" fmla="+- 0 3266 2994"/>
                <a:gd name="T115" fmla="*/ 3266 h 1102"/>
                <a:gd name="T116" fmla="+- 0 1219 193"/>
                <a:gd name="T117" fmla="*/ T116 w 1145"/>
                <a:gd name="T118" fmla="+- 0 3208 2994"/>
                <a:gd name="T119" fmla="*/ 3208 h 1102"/>
                <a:gd name="T120" fmla="+- 0 1170 193"/>
                <a:gd name="T121" fmla="*/ T120 w 1145"/>
                <a:gd name="T122" fmla="+- 0 3155 2994"/>
                <a:gd name="T123" fmla="*/ 3155 h 1102"/>
                <a:gd name="T124" fmla="+- 0 1115 193"/>
                <a:gd name="T125" fmla="*/ T124 w 1145"/>
                <a:gd name="T126" fmla="+- 0 3108 2994"/>
                <a:gd name="T127" fmla="*/ 3108 h 1102"/>
                <a:gd name="T128" fmla="+- 0 1054 193"/>
                <a:gd name="T129" fmla="*/ T128 w 1145"/>
                <a:gd name="T130" fmla="+- 0 3069 2994"/>
                <a:gd name="T131" fmla="*/ 3069 h 1102"/>
                <a:gd name="T132" fmla="+- 0 988 193"/>
                <a:gd name="T133" fmla="*/ T132 w 1145"/>
                <a:gd name="T134" fmla="+- 0 3037 2994"/>
                <a:gd name="T135" fmla="*/ 3037 h 1102"/>
                <a:gd name="T136" fmla="+- 0 918 193"/>
                <a:gd name="T137" fmla="*/ T136 w 1145"/>
                <a:gd name="T138" fmla="+- 0 3013 2994"/>
                <a:gd name="T139" fmla="*/ 3013 h 1102"/>
                <a:gd name="T140" fmla="+- 0 843 193"/>
                <a:gd name="T141" fmla="*/ T140 w 1145"/>
                <a:gd name="T142" fmla="+- 0 2999 2994"/>
                <a:gd name="T143" fmla="*/ 2999 h 1102"/>
                <a:gd name="T144" fmla="+- 0 766 193"/>
                <a:gd name="T145" fmla="*/ T144 w 1145"/>
                <a:gd name="T146" fmla="+- 0 2994 2994"/>
                <a:gd name="T147" fmla="*/ 2994 h 1102"/>
                <a:gd name="T148" fmla="+- 0 688 193"/>
                <a:gd name="T149" fmla="*/ T148 w 1145"/>
                <a:gd name="T150" fmla="+- 0 2999 2994"/>
                <a:gd name="T151" fmla="*/ 2999 h 1102"/>
                <a:gd name="T152" fmla="+- 0 613 193"/>
                <a:gd name="T153" fmla="*/ T152 w 1145"/>
                <a:gd name="T154" fmla="+- 0 3013 2994"/>
                <a:gd name="T155" fmla="*/ 3013 h 1102"/>
                <a:gd name="T156" fmla="+- 0 543 193"/>
                <a:gd name="T157" fmla="*/ T156 w 1145"/>
                <a:gd name="T158" fmla="+- 0 3037 2994"/>
                <a:gd name="T159" fmla="*/ 3037 h 1102"/>
                <a:gd name="T160" fmla="+- 0 477 193"/>
                <a:gd name="T161" fmla="*/ T160 w 1145"/>
                <a:gd name="T162" fmla="+- 0 3069 2994"/>
                <a:gd name="T163" fmla="*/ 3069 h 1102"/>
                <a:gd name="T164" fmla="+- 0 416 193"/>
                <a:gd name="T165" fmla="*/ T164 w 1145"/>
                <a:gd name="T166" fmla="+- 0 3108 2994"/>
                <a:gd name="T167" fmla="*/ 3108 h 1102"/>
                <a:gd name="T168" fmla="+- 0 361 193"/>
                <a:gd name="T169" fmla="*/ T168 w 1145"/>
                <a:gd name="T170" fmla="+- 0 3155 2994"/>
                <a:gd name="T171" fmla="*/ 3155 h 1102"/>
                <a:gd name="T172" fmla="+- 0 312 193"/>
                <a:gd name="T173" fmla="*/ T172 w 1145"/>
                <a:gd name="T174" fmla="+- 0 3208 2994"/>
                <a:gd name="T175" fmla="*/ 3208 h 1102"/>
                <a:gd name="T176" fmla="+- 0 271 193"/>
                <a:gd name="T177" fmla="*/ T176 w 1145"/>
                <a:gd name="T178" fmla="+- 0 3266 2994"/>
                <a:gd name="T179" fmla="*/ 3266 h 1102"/>
                <a:gd name="T180" fmla="+- 0 238 193"/>
                <a:gd name="T181" fmla="*/ T180 w 1145"/>
                <a:gd name="T182" fmla="+- 0 3330 2994"/>
                <a:gd name="T183" fmla="*/ 3330 h 1102"/>
                <a:gd name="T184" fmla="+- 0 214 193"/>
                <a:gd name="T185" fmla="*/ T184 w 1145"/>
                <a:gd name="T186" fmla="+- 0 3398 2994"/>
                <a:gd name="T187" fmla="*/ 3398 h 1102"/>
                <a:gd name="T188" fmla="+- 0 198 193"/>
                <a:gd name="T189" fmla="*/ T188 w 1145"/>
                <a:gd name="T190" fmla="+- 0 3470 2994"/>
                <a:gd name="T191" fmla="*/ 3470 h 1102"/>
                <a:gd name="T192" fmla="+- 0 193 193"/>
                <a:gd name="T193" fmla="*/ T192 w 1145"/>
                <a:gd name="T194" fmla="+- 0 3544 2994"/>
                <a:gd name="T195" fmla="*/ 3544 h 11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1145" h="1102">
                  <a:moveTo>
                    <a:pt x="0" y="550"/>
                  </a:moveTo>
                  <a:lnTo>
                    <a:pt x="5" y="625"/>
                  </a:lnTo>
                  <a:lnTo>
                    <a:pt x="21" y="697"/>
                  </a:lnTo>
                  <a:lnTo>
                    <a:pt x="45" y="765"/>
                  </a:lnTo>
                  <a:lnTo>
                    <a:pt x="78" y="828"/>
                  </a:lnTo>
                  <a:lnTo>
                    <a:pt x="119" y="887"/>
                  </a:lnTo>
                  <a:lnTo>
                    <a:pt x="168" y="940"/>
                  </a:lnTo>
                  <a:lnTo>
                    <a:pt x="223" y="986"/>
                  </a:lnTo>
                  <a:lnTo>
                    <a:pt x="284" y="1026"/>
                  </a:lnTo>
                  <a:lnTo>
                    <a:pt x="350" y="1058"/>
                  </a:lnTo>
                  <a:lnTo>
                    <a:pt x="420" y="1082"/>
                  </a:lnTo>
                  <a:lnTo>
                    <a:pt x="495" y="1096"/>
                  </a:lnTo>
                  <a:lnTo>
                    <a:pt x="573" y="1101"/>
                  </a:lnTo>
                  <a:lnTo>
                    <a:pt x="650" y="1096"/>
                  </a:lnTo>
                  <a:lnTo>
                    <a:pt x="725" y="1082"/>
                  </a:lnTo>
                  <a:lnTo>
                    <a:pt x="795" y="1058"/>
                  </a:lnTo>
                  <a:lnTo>
                    <a:pt x="861" y="1026"/>
                  </a:lnTo>
                  <a:lnTo>
                    <a:pt x="922" y="986"/>
                  </a:lnTo>
                  <a:lnTo>
                    <a:pt x="977" y="940"/>
                  </a:lnTo>
                  <a:lnTo>
                    <a:pt x="1026" y="887"/>
                  </a:lnTo>
                  <a:lnTo>
                    <a:pt x="1067" y="828"/>
                  </a:lnTo>
                  <a:lnTo>
                    <a:pt x="1100" y="765"/>
                  </a:lnTo>
                  <a:lnTo>
                    <a:pt x="1125" y="697"/>
                  </a:lnTo>
                  <a:lnTo>
                    <a:pt x="1140" y="625"/>
                  </a:lnTo>
                  <a:lnTo>
                    <a:pt x="1145" y="550"/>
                  </a:lnTo>
                  <a:lnTo>
                    <a:pt x="1140" y="476"/>
                  </a:lnTo>
                  <a:lnTo>
                    <a:pt x="1125" y="404"/>
                  </a:lnTo>
                  <a:lnTo>
                    <a:pt x="1100" y="336"/>
                  </a:lnTo>
                  <a:lnTo>
                    <a:pt x="1067" y="272"/>
                  </a:lnTo>
                  <a:lnTo>
                    <a:pt x="1026" y="214"/>
                  </a:lnTo>
                  <a:lnTo>
                    <a:pt x="977" y="161"/>
                  </a:lnTo>
                  <a:lnTo>
                    <a:pt x="922" y="114"/>
                  </a:lnTo>
                  <a:lnTo>
                    <a:pt x="861" y="75"/>
                  </a:lnTo>
                  <a:lnTo>
                    <a:pt x="795" y="43"/>
                  </a:lnTo>
                  <a:lnTo>
                    <a:pt x="725" y="19"/>
                  </a:lnTo>
                  <a:lnTo>
                    <a:pt x="650" y="5"/>
                  </a:lnTo>
                  <a:lnTo>
                    <a:pt x="573" y="0"/>
                  </a:lnTo>
                  <a:lnTo>
                    <a:pt x="495" y="5"/>
                  </a:lnTo>
                  <a:lnTo>
                    <a:pt x="420" y="19"/>
                  </a:lnTo>
                  <a:lnTo>
                    <a:pt x="350" y="43"/>
                  </a:lnTo>
                  <a:lnTo>
                    <a:pt x="284" y="75"/>
                  </a:lnTo>
                  <a:lnTo>
                    <a:pt x="223" y="114"/>
                  </a:lnTo>
                  <a:lnTo>
                    <a:pt x="168" y="161"/>
                  </a:lnTo>
                  <a:lnTo>
                    <a:pt x="119" y="214"/>
                  </a:lnTo>
                  <a:lnTo>
                    <a:pt x="78" y="272"/>
                  </a:lnTo>
                  <a:lnTo>
                    <a:pt x="45" y="336"/>
                  </a:lnTo>
                  <a:lnTo>
                    <a:pt x="21" y="404"/>
                  </a:lnTo>
                  <a:lnTo>
                    <a:pt x="5" y="476"/>
                  </a:lnTo>
                  <a:lnTo>
                    <a:pt x="0" y="550"/>
                  </a:lnTo>
                  <a:close/>
                </a:path>
              </a:pathLst>
            </a:custGeom>
            <a:noFill/>
            <a:ln w="47244">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7" name="Freeform 642">
              <a:extLst>
                <a:ext uri="{FF2B5EF4-FFF2-40B4-BE49-F238E27FC236}">
                  <a16:creationId xmlns:a16="http://schemas.microsoft.com/office/drawing/2014/main" id="{858A0FA9-C2E9-4AB2-86AA-C3AAA88CBA1F}"/>
                </a:ext>
              </a:extLst>
            </p:cNvPr>
            <p:cNvSpPr>
              <a:spLocks noChangeAspect="1" noEditPoints="1" noChangeArrowheads="1" noChangeShapeType="1" noTextEdit="1"/>
            </p:cNvSpPr>
            <p:nvPr/>
          </p:nvSpPr>
          <p:spPr bwMode="auto">
            <a:xfrm>
              <a:off x="6183" y="3874"/>
              <a:ext cx="1143" cy="1104"/>
            </a:xfrm>
            <a:custGeom>
              <a:avLst/>
              <a:gdLst>
                <a:gd name="T0" fmla="+- 0 6184 6184"/>
                <a:gd name="T1" fmla="*/ T0 w 1143"/>
                <a:gd name="T2" fmla="+- 0 4426 3874"/>
                <a:gd name="T3" fmla="*/ 4426 h 1104"/>
                <a:gd name="T4" fmla="+- 0 6189 6184"/>
                <a:gd name="T5" fmla="*/ T4 w 1143"/>
                <a:gd name="T6" fmla="+- 0 4501 3874"/>
                <a:gd name="T7" fmla="*/ 4501 h 1104"/>
                <a:gd name="T8" fmla="+- 0 6204 6184"/>
                <a:gd name="T9" fmla="*/ T8 w 1143"/>
                <a:gd name="T10" fmla="+- 0 4573 3874"/>
                <a:gd name="T11" fmla="*/ 4573 h 1104"/>
                <a:gd name="T12" fmla="+- 0 6228 6184"/>
                <a:gd name="T13" fmla="*/ T12 w 1143"/>
                <a:gd name="T14" fmla="+- 0 4641 3874"/>
                <a:gd name="T15" fmla="*/ 4641 h 1104"/>
                <a:gd name="T16" fmla="+- 0 6262 6184"/>
                <a:gd name="T17" fmla="*/ T16 w 1143"/>
                <a:gd name="T18" fmla="+- 0 4705 3874"/>
                <a:gd name="T19" fmla="*/ 4705 h 1104"/>
                <a:gd name="T20" fmla="+- 0 6303 6184"/>
                <a:gd name="T21" fmla="*/ T20 w 1143"/>
                <a:gd name="T22" fmla="+- 0 4764 3874"/>
                <a:gd name="T23" fmla="*/ 4764 h 1104"/>
                <a:gd name="T24" fmla="+- 0 6351 6184"/>
                <a:gd name="T25" fmla="*/ T24 w 1143"/>
                <a:gd name="T26" fmla="+- 0 4817 3874"/>
                <a:gd name="T27" fmla="*/ 4817 h 1104"/>
                <a:gd name="T28" fmla="+- 0 6406 6184"/>
                <a:gd name="T29" fmla="*/ T28 w 1143"/>
                <a:gd name="T30" fmla="+- 0 4863 3874"/>
                <a:gd name="T31" fmla="*/ 4863 h 1104"/>
                <a:gd name="T32" fmla="+- 0 6467 6184"/>
                <a:gd name="T33" fmla="*/ T32 w 1143"/>
                <a:gd name="T34" fmla="+- 0 4903 3874"/>
                <a:gd name="T35" fmla="*/ 4903 h 1104"/>
                <a:gd name="T36" fmla="+- 0 6532 6184"/>
                <a:gd name="T37" fmla="*/ T36 w 1143"/>
                <a:gd name="T38" fmla="+- 0 4935 3874"/>
                <a:gd name="T39" fmla="*/ 4935 h 1104"/>
                <a:gd name="T40" fmla="+- 0 6603 6184"/>
                <a:gd name="T41" fmla="*/ T40 w 1143"/>
                <a:gd name="T42" fmla="+- 0 4959 3874"/>
                <a:gd name="T43" fmla="*/ 4959 h 1104"/>
                <a:gd name="T44" fmla="+- 0 6677 6184"/>
                <a:gd name="T45" fmla="*/ T44 w 1143"/>
                <a:gd name="T46" fmla="+- 0 4973 3874"/>
                <a:gd name="T47" fmla="*/ 4973 h 1104"/>
                <a:gd name="T48" fmla="+- 0 6755 6184"/>
                <a:gd name="T49" fmla="*/ T48 w 1143"/>
                <a:gd name="T50" fmla="+- 0 4978 3874"/>
                <a:gd name="T51" fmla="*/ 4978 h 1104"/>
                <a:gd name="T52" fmla="+- 0 6832 6184"/>
                <a:gd name="T53" fmla="*/ T52 w 1143"/>
                <a:gd name="T54" fmla="+- 0 4973 3874"/>
                <a:gd name="T55" fmla="*/ 4973 h 1104"/>
                <a:gd name="T56" fmla="+- 0 6907 6184"/>
                <a:gd name="T57" fmla="*/ T56 w 1143"/>
                <a:gd name="T58" fmla="+- 0 4959 3874"/>
                <a:gd name="T59" fmla="*/ 4959 h 1104"/>
                <a:gd name="T60" fmla="+- 0 6977 6184"/>
                <a:gd name="T61" fmla="*/ T60 w 1143"/>
                <a:gd name="T62" fmla="+- 0 4935 3874"/>
                <a:gd name="T63" fmla="*/ 4935 h 1104"/>
                <a:gd name="T64" fmla="+- 0 7043 6184"/>
                <a:gd name="T65" fmla="*/ T64 w 1143"/>
                <a:gd name="T66" fmla="+- 0 4903 3874"/>
                <a:gd name="T67" fmla="*/ 4903 h 1104"/>
                <a:gd name="T68" fmla="+- 0 7104 6184"/>
                <a:gd name="T69" fmla="*/ T68 w 1143"/>
                <a:gd name="T70" fmla="+- 0 4863 3874"/>
                <a:gd name="T71" fmla="*/ 4863 h 1104"/>
                <a:gd name="T72" fmla="+- 0 7159 6184"/>
                <a:gd name="T73" fmla="*/ T72 w 1143"/>
                <a:gd name="T74" fmla="+- 0 4817 3874"/>
                <a:gd name="T75" fmla="*/ 4817 h 1104"/>
                <a:gd name="T76" fmla="+- 0 7207 6184"/>
                <a:gd name="T77" fmla="*/ T76 w 1143"/>
                <a:gd name="T78" fmla="+- 0 4764 3874"/>
                <a:gd name="T79" fmla="*/ 4764 h 1104"/>
                <a:gd name="T80" fmla="+- 0 7248 6184"/>
                <a:gd name="T81" fmla="*/ T80 w 1143"/>
                <a:gd name="T82" fmla="+- 0 4705 3874"/>
                <a:gd name="T83" fmla="*/ 4705 h 1104"/>
                <a:gd name="T84" fmla="+- 0 7281 6184"/>
                <a:gd name="T85" fmla="*/ T84 w 1143"/>
                <a:gd name="T86" fmla="+- 0 4641 3874"/>
                <a:gd name="T87" fmla="*/ 4641 h 1104"/>
                <a:gd name="T88" fmla="+- 0 7306 6184"/>
                <a:gd name="T89" fmla="*/ T88 w 1143"/>
                <a:gd name="T90" fmla="+- 0 4573 3874"/>
                <a:gd name="T91" fmla="*/ 4573 h 1104"/>
                <a:gd name="T92" fmla="+- 0 7321 6184"/>
                <a:gd name="T93" fmla="*/ T92 w 1143"/>
                <a:gd name="T94" fmla="+- 0 4501 3874"/>
                <a:gd name="T95" fmla="*/ 4501 h 1104"/>
                <a:gd name="T96" fmla="+- 0 7326 6184"/>
                <a:gd name="T97" fmla="*/ T96 w 1143"/>
                <a:gd name="T98" fmla="+- 0 4426 3874"/>
                <a:gd name="T99" fmla="*/ 4426 h 1104"/>
                <a:gd name="T100" fmla="+- 0 7321 6184"/>
                <a:gd name="T101" fmla="*/ T100 w 1143"/>
                <a:gd name="T102" fmla="+- 0 4352 3874"/>
                <a:gd name="T103" fmla="*/ 4352 h 1104"/>
                <a:gd name="T104" fmla="+- 0 7306 6184"/>
                <a:gd name="T105" fmla="*/ T104 w 1143"/>
                <a:gd name="T106" fmla="+- 0 4280 3874"/>
                <a:gd name="T107" fmla="*/ 4280 h 1104"/>
                <a:gd name="T108" fmla="+- 0 7281 6184"/>
                <a:gd name="T109" fmla="*/ T108 w 1143"/>
                <a:gd name="T110" fmla="+- 0 4212 3874"/>
                <a:gd name="T111" fmla="*/ 4212 h 1104"/>
                <a:gd name="T112" fmla="+- 0 7248 6184"/>
                <a:gd name="T113" fmla="*/ T112 w 1143"/>
                <a:gd name="T114" fmla="+- 0 4148 3874"/>
                <a:gd name="T115" fmla="*/ 4148 h 1104"/>
                <a:gd name="T116" fmla="+- 0 7207 6184"/>
                <a:gd name="T117" fmla="*/ T116 w 1143"/>
                <a:gd name="T118" fmla="+- 0 4089 3874"/>
                <a:gd name="T119" fmla="*/ 4089 h 1104"/>
                <a:gd name="T120" fmla="+- 0 7159 6184"/>
                <a:gd name="T121" fmla="*/ T120 w 1143"/>
                <a:gd name="T122" fmla="+- 0 4036 3874"/>
                <a:gd name="T123" fmla="*/ 4036 h 1104"/>
                <a:gd name="T124" fmla="+- 0 7104 6184"/>
                <a:gd name="T125" fmla="*/ T124 w 1143"/>
                <a:gd name="T126" fmla="+- 0 3989 3874"/>
                <a:gd name="T127" fmla="*/ 3989 h 1104"/>
                <a:gd name="T128" fmla="+- 0 7043 6184"/>
                <a:gd name="T129" fmla="*/ T128 w 1143"/>
                <a:gd name="T130" fmla="+- 0 3950 3874"/>
                <a:gd name="T131" fmla="*/ 3950 h 1104"/>
                <a:gd name="T132" fmla="+- 0 6977 6184"/>
                <a:gd name="T133" fmla="*/ T132 w 1143"/>
                <a:gd name="T134" fmla="+- 0 3918 3874"/>
                <a:gd name="T135" fmla="*/ 3918 h 1104"/>
                <a:gd name="T136" fmla="+- 0 6907 6184"/>
                <a:gd name="T137" fmla="*/ T136 w 1143"/>
                <a:gd name="T138" fmla="+- 0 3894 3874"/>
                <a:gd name="T139" fmla="*/ 3894 h 1104"/>
                <a:gd name="T140" fmla="+- 0 6832 6184"/>
                <a:gd name="T141" fmla="*/ T140 w 1143"/>
                <a:gd name="T142" fmla="+- 0 3879 3874"/>
                <a:gd name="T143" fmla="*/ 3879 h 1104"/>
                <a:gd name="T144" fmla="+- 0 6755 6184"/>
                <a:gd name="T145" fmla="*/ T144 w 1143"/>
                <a:gd name="T146" fmla="+- 0 3874 3874"/>
                <a:gd name="T147" fmla="*/ 3874 h 1104"/>
                <a:gd name="T148" fmla="+- 0 6677 6184"/>
                <a:gd name="T149" fmla="*/ T148 w 1143"/>
                <a:gd name="T150" fmla="+- 0 3879 3874"/>
                <a:gd name="T151" fmla="*/ 3879 h 1104"/>
                <a:gd name="T152" fmla="+- 0 6603 6184"/>
                <a:gd name="T153" fmla="*/ T152 w 1143"/>
                <a:gd name="T154" fmla="+- 0 3894 3874"/>
                <a:gd name="T155" fmla="*/ 3894 h 1104"/>
                <a:gd name="T156" fmla="+- 0 6532 6184"/>
                <a:gd name="T157" fmla="*/ T156 w 1143"/>
                <a:gd name="T158" fmla="+- 0 3918 3874"/>
                <a:gd name="T159" fmla="*/ 3918 h 1104"/>
                <a:gd name="T160" fmla="+- 0 6467 6184"/>
                <a:gd name="T161" fmla="*/ T160 w 1143"/>
                <a:gd name="T162" fmla="+- 0 3950 3874"/>
                <a:gd name="T163" fmla="*/ 3950 h 1104"/>
                <a:gd name="T164" fmla="+- 0 6406 6184"/>
                <a:gd name="T165" fmla="*/ T164 w 1143"/>
                <a:gd name="T166" fmla="+- 0 3989 3874"/>
                <a:gd name="T167" fmla="*/ 3989 h 1104"/>
                <a:gd name="T168" fmla="+- 0 6351 6184"/>
                <a:gd name="T169" fmla="*/ T168 w 1143"/>
                <a:gd name="T170" fmla="+- 0 4036 3874"/>
                <a:gd name="T171" fmla="*/ 4036 h 1104"/>
                <a:gd name="T172" fmla="+- 0 6303 6184"/>
                <a:gd name="T173" fmla="*/ T172 w 1143"/>
                <a:gd name="T174" fmla="+- 0 4089 3874"/>
                <a:gd name="T175" fmla="*/ 4089 h 1104"/>
                <a:gd name="T176" fmla="+- 0 6262 6184"/>
                <a:gd name="T177" fmla="*/ T176 w 1143"/>
                <a:gd name="T178" fmla="+- 0 4148 3874"/>
                <a:gd name="T179" fmla="*/ 4148 h 1104"/>
                <a:gd name="T180" fmla="+- 0 6228 6184"/>
                <a:gd name="T181" fmla="*/ T180 w 1143"/>
                <a:gd name="T182" fmla="+- 0 4212 3874"/>
                <a:gd name="T183" fmla="*/ 4212 h 1104"/>
                <a:gd name="T184" fmla="+- 0 6204 6184"/>
                <a:gd name="T185" fmla="*/ T184 w 1143"/>
                <a:gd name="T186" fmla="+- 0 4280 3874"/>
                <a:gd name="T187" fmla="*/ 4280 h 1104"/>
                <a:gd name="T188" fmla="+- 0 6189 6184"/>
                <a:gd name="T189" fmla="*/ T188 w 1143"/>
                <a:gd name="T190" fmla="+- 0 4352 3874"/>
                <a:gd name="T191" fmla="*/ 4352 h 1104"/>
                <a:gd name="T192" fmla="+- 0 6184 6184"/>
                <a:gd name="T193" fmla="*/ T192 w 1143"/>
                <a:gd name="T194" fmla="+- 0 4426 3874"/>
                <a:gd name="T195" fmla="*/ 4426 h 110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1143" h="1104">
                  <a:moveTo>
                    <a:pt x="0" y="552"/>
                  </a:moveTo>
                  <a:lnTo>
                    <a:pt x="5" y="627"/>
                  </a:lnTo>
                  <a:lnTo>
                    <a:pt x="20" y="699"/>
                  </a:lnTo>
                  <a:lnTo>
                    <a:pt x="44" y="767"/>
                  </a:lnTo>
                  <a:lnTo>
                    <a:pt x="78" y="831"/>
                  </a:lnTo>
                  <a:lnTo>
                    <a:pt x="119" y="890"/>
                  </a:lnTo>
                  <a:lnTo>
                    <a:pt x="167" y="943"/>
                  </a:lnTo>
                  <a:lnTo>
                    <a:pt x="222" y="989"/>
                  </a:lnTo>
                  <a:lnTo>
                    <a:pt x="283" y="1029"/>
                  </a:lnTo>
                  <a:lnTo>
                    <a:pt x="348" y="1061"/>
                  </a:lnTo>
                  <a:lnTo>
                    <a:pt x="419" y="1085"/>
                  </a:lnTo>
                  <a:lnTo>
                    <a:pt x="493" y="1099"/>
                  </a:lnTo>
                  <a:lnTo>
                    <a:pt x="571" y="1104"/>
                  </a:lnTo>
                  <a:lnTo>
                    <a:pt x="648" y="1099"/>
                  </a:lnTo>
                  <a:lnTo>
                    <a:pt x="723" y="1085"/>
                  </a:lnTo>
                  <a:lnTo>
                    <a:pt x="793" y="1061"/>
                  </a:lnTo>
                  <a:lnTo>
                    <a:pt x="859" y="1029"/>
                  </a:lnTo>
                  <a:lnTo>
                    <a:pt x="920" y="989"/>
                  </a:lnTo>
                  <a:lnTo>
                    <a:pt x="975" y="943"/>
                  </a:lnTo>
                  <a:lnTo>
                    <a:pt x="1023" y="890"/>
                  </a:lnTo>
                  <a:lnTo>
                    <a:pt x="1064" y="831"/>
                  </a:lnTo>
                  <a:lnTo>
                    <a:pt x="1097" y="767"/>
                  </a:lnTo>
                  <a:lnTo>
                    <a:pt x="1122" y="699"/>
                  </a:lnTo>
                  <a:lnTo>
                    <a:pt x="1137" y="627"/>
                  </a:lnTo>
                  <a:lnTo>
                    <a:pt x="1142" y="552"/>
                  </a:lnTo>
                  <a:lnTo>
                    <a:pt x="1137" y="478"/>
                  </a:lnTo>
                  <a:lnTo>
                    <a:pt x="1122" y="406"/>
                  </a:lnTo>
                  <a:lnTo>
                    <a:pt x="1097" y="338"/>
                  </a:lnTo>
                  <a:lnTo>
                    <a:pt x="1064" y="274"/>
                  </a:lnTo>
                  <a:lnTo>
                    <a:pt x="1023" y="215"/>
                  </a:lnTo>
                  <a:lnTo>
                    <a:pt x="975" y="162"/>
                  </a:lnTo>
                  <a:lnTo>
                    <a:pt x="920" y="115"/>
                  </a:lnTo>
                  <a:lnTo>
                    <a:pt x="859" y="76"/>
                  </a:lnTo>
                  <a:lnTo>
                    <a:pt x="793" y="44"/>
                  </a:lnTo>
                  <a:lnTo>
                    <a:pt x="723" y="20"/>
                  </a:lnTo>
                  <a:lnTo>
                    <a:pt x="648" y="5"/>
                  </a:lnTo>
                  <a:lnTo>
                    <a:pt x="571" y="0"/>
                  </a:lnTo>
                  <a:lnTo>
                    <a:pt x="493" y="5"/>
                  </a:lnTo>
                  <a:lnTo>
                    <a:pt x="419" y="20"/>
                  </a:lnTo>
                  <a:lnTo>
                    <a:pt x="348" y="44"/>
                  </a:lnTo>
                  <a:lnTo>
                    <a:pt x="283" y="76"/>
                  </a:lnTo>
                  <a:lnTo>
                    <a:pt x="222" y="115"/>
                  </a:lnTo>
                  <a:lnTo>
                    <a:pt x="167" y="162"/>
                  </a:lnTo>
                  <a:lnTo>
                    <a:pt x="119" y="215"/>
                  </a:lnTo>
                  <a:lnTo>
                    <a:pt x="78" y="274"/>
                  </a:lnTo>
                  <a:lnTo>
                    <a:pt x="44" y="338"/>
                  </a:lnTo>
                  <a:lnTo>
                    <a:pt x="20" y="406"/>
                  </a:lnTo>
                  <a:lnTo>
                    <a:pt x="5" y="478"/>
                  </a:lnTo>
                  <a:lnTo>
                    <a:pt x="0" y="552"/>
                  </a:lnTo>
                  <a:close/>
                </a:path>
              </a:pathLst>
            </a:custGeom>
            <a:noFill/>
            <a:ln w="47244">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grpSp>
      <p:sp>
        <p:nvSpPr>
          <p:cNvPr id="3" name="Rettangolo 2">
            <a:extLst>
              <a:ext uri="{FF2B5EF4-FFF2-40B4-BE49-F238E27FC236}">
                <a16:creationId xmlns:a16="http://schemas.microsoft.com/office/drawing/2014/main" id="{9E98D4EF-4282-4A7F-A420-107CBB503E72}"/>
              </a:ext>
            </a:extLst>
          </p:cNvPr>
          <p:cNvSpPr/>
          <p:nvPr/>
        </p:nvSpPr>
        <p:spPr>
          <a:xfrm>
            <a:off x="7510509" y="4403324"/>
            <a:ext cx="213064" cy="8877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30">
            <a:extLst>
              <a:ext uri="{FF2B5EF4-FFF2-40B4-BE49-F238E27FC236}">
                <a16:creationId xmlns:a16="http://schemas.microsoft.com/office/drawing/2014/main" id="{890FC15F-2CA0-48B7-BDC0-95DAF2EA1550}"/>
              </a:ext>
            </a:extLst>
          </p:cNvPr>
          <p:cNvSpPr/>
          <p:nvPr/>
        </p:nvSpPr>
        <p:spPr>
          <a:xfrm>
            <a:off x="6002976" y="4306313"/>
            <a:ext cx="213064" cy="8877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6</a:t>
            </a:fld>
            <a:endParaRPr dirty="0"/>
          </a:p>
        </p:txBody>
      </p:sp>
      <p:sp>
        <p:nvSpPr>
          <p:cNvPr id="69" name="Google Shape;69;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2</a:t>
            </a:r>
            <a:r>
              <a:rPr lang="es-ES" sz="2400" b="0" i="0" u="none" strike="noStrike" cap="none" dirty="0">
                <a:solidFill>
                  <a:schemeClr val="lt1"/>
                </a:solidFill>
                <a:latin typeface="Arial"/>
                <a:ea typeface="Arial"/>
                <a:cs typeface="Arial"/>
                <a:sym typeface="Arial"/>
              </a:rPr>
              <a:t>. </a:t>
            </a:r>
            <a:r>
              <a:rPr lang="fr-FR" sz="2400" dirty="0">
                <a:solidFill>
                  <a:schemeClr val="lt1"/>
                </a:solidFill>
              </a:rPr>
              <a:t>Conflits dans la logistique urbaine</a:t>
            </a:r>
            <a:endParaRPr sz="2400" b="0" i="0" u="none" strike="noStrike" cap="none" dirty="0">
              <a:solidFill>
                <a:schemeClr val="lt1"/>
              </a:solidFill>
              <a:latin typeface="Arial"/>
              <a:ea typeface="Arial"/>
              <a:cs typeface="Arial"/>
              <a:sym typeface="Arial"/>
            </a:endParaRPr>
          </a:p>
        </p:txBody>
      </p:sp>
      <p:sp>
        <p:nvSpPr>
          <p:cNvPr id="71" name="Google Shape;71;p9"/>
          <p:cNvSpPr/>
          <p:nvPr/>
        </p:nvSpPr>
        <p:spPr>
          <a:xfrm>
            <a:off x="285531" y="1659159"/>
            <a:ext cx="8367731" cy="1569620"/>
          </a:xfrm>
          <a:prstGeom prst="rect">
            <a:avLst/>
          </a:prstGeom>
          <a:noFill/>
          <a:ln>
            <a:noFill/>
          </a:ln>
        </p:spPr>
        <p:txBody>
          <a:bodyPr spcFirstLastPara="1" wrap="square" lIns="91425" tIns="45700" rIns="91425" bIns="45700" anchor="t" anchorCtr="0">
            <a:spAutoFit/>
          </a:bodyPr>
          <a:lstStyle/>
          <a:p>
            <a:pPr lvl="0"/>
            <a:r>
              <a:rPr lang="fr-FR" sz="1600">
                <a:solidFill>
                  <a:schemeClr val="dk1"/>
                </a:solidFill>
              </a:rPr>
              <a:t>La logistique urbaine se produit dans un environnement urbain, où une variété de personnes vivent et poursuivent des objectifs différents. Très souvent, les livraisons urbaines génèrent du trafic et des embouteillages et interfèrent avec les activités des autres acteurs.
</a:t>
            </a:r>
            <a:endParaRPr sz="1400" b="0" i="0" u="none" strike="noStrike" cap="none" dirty="0">
              <a:solidFill>
                <a:srgbClr val="000000"/>
              </a:solidFill>
              <a:latin typeface="Arial"/>
              <a:ea typeface="Arial"/>
              <a:cs typeface="Arial"/>
              <a:sym typeface="Arial"/>
            </a:endParaRPr>
          </a:p>
        </p:txBody>
      </p:sp>
      <p:pic>
        <p:nvPicPr>
          <p:cNvPr id="6" name="Immagine 5">
            <a:extLst>
              <a:ext uri="{FF2B5EF4-FFF2-40B4-BE49-F238E27FC236}">
                <a16:creationId xmlns:a16="http://schemas.microsoft.com/office/drawing/2014/main" id="{BA4C8493-82DC-4D06-A7AD-7E351CA8158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b="4941"/>
          <a:stretch/>
        </p:blipFill>
        <p:spPr>
          <a:xfrm>
            <a:off x="492638" y="2720968"/>
            <a:ext cx="4791169" cy="3415825"/>
          </a:xfrm>
          <a:prstGeom prst="rect">
            <a:avLst/>
          </a:prstGeom>
          <a:ln>
            <a:noFill/>
          </a:ln>
          <a:effectLst>
            <a:outerShdw blurRad="292100" dist="139700" dir="2700000" algn="tl" rotWithShape="0">
              <a:srgbClr val="333333">
                <a:alpha val="65000"/>
              </a:srgbClr>
            </a:outerShdw>
          </a:effectLst>
        </p:spPr>
      </p:pic>
      <p:sp>
        <p:nvSpPr>
          <p:cNvPr id="8" name="Google Shape;71;p9">
            <a:extLst>
              <a:ext uri="{FF2B5EF4-FFF2-40B4-BE49-F238E27FC236}">
                <a16:creationId xmlns:a16="http://schemas.microsoft.com/office/drawing/2014/main" id="{178B1CD3-AE3E-4157-8049-D5A3715C5DB2}"/>
              </a:ext>
            </a:extLst>
          </p:cNvPr>
          <p:cNvSpPr/>
          <p:nvPr/>
        </p:nvSpPr>
        <p:spPr>
          <a:xfrm>
            <a:off x="5570949" y="2642493"/>
            <a:ext cx="3013758" cy="3785611"/>
          </a:xfrm>
          <a:prstGeom prst="rect">
            <a:avLst/>
          </a:prstGeom>
          <a:noFill/>
          <a:ln>
            <a:noFill/>
          </a:ln>
        </p:spPr>
        <p:txBody>
          <a:bodyPr spcFirstLastPara="1" wrap="square" lIns="91425" tIns="45700" rIns="91425" bIns="45700" anchor="t" anchorCtr="0">
            <a:spAutoFit/>
          </a:bodyPr>
          <a:lstStyle/>
          <a:p>
            <a:pPr lvl="0"/>
            <a:r>
              <a:rPr lang="fr-FR" sz="1600" dirty="0">
                <a:solidFill>
                  <a:schemeClr val="dk1"/>
                </a:solidFill>
              </a:rPr>
              <a:t>Sur cette photo, nous pouvons clairement voir que le camion (opérateur de transport) est coincé dans la rue et a affecté un certain nombre d’acteurs différents:</a:t>
            </a:r>
          </a:p>
          <a:p>
            <a:pPr marL="285750" lvl="0" indent="-285750">
              <a:buFont typeface="Arial" panose="020B0604020202020204" pitchFamily="34" charset="0"/>
              <a:buChar char="•"/>
            </a:pPr>
            <a:endParaRPr lang="fr-FR" sz="1600" dirty="0">
              <a:solidFill>
                <a:schemeClr val="dk1"/>
              </a:solidFill>
            </a:endParaRPr>
          </a:p>
          <a:p>
            <a:pPr marL="285750" lvl="0" indent="-285750">
              <a:buFont typeface="Arial" panose="020B0604020202020204" pitchFamily="34" charset="0"/>
              <a:buChar char="•"/>
            </a:pPr>
            <a:r>
              <a:rPr lang="fr-FR" sz="1600" dirty="0">
                <a:solidFill>
                  <a:schemeClr val="dk1"/>
                </a:solidFill>
              </a:rPr>
              <a:t>Citoyens/résidents : ils ne peuvent pas traverser la rue
Autres usagers de la rue : ils ne peuvent pas passer car la rue est trop étroite
Magasins/entreprises : les clients ne peuvent pas les joindre</a:t>
            </a:r>
            <a:endParaRPr sz="1400" b="0" i="0" u="none" strike="noStrike" cap="none" dirty="0">
              <a:solidFill>
                <a:srgbClr val="000000"/>
              </a:solidFill>
              <a:latin typeface="Arial"/>
              <a:ea typeface="Arial"/>
              <a:cs typeface="Arial"/>
              <a:sym typeface="Arial"/>
            </a:endParaRPr>
          </a:p>
        </p:txBody>
      </p:sp>
      <p:sp>
        <p:nvSpPr>
          <p:cNvPr id="3" name="Ovale 2">
            <a:extLst>
              <a:ext uri="{FF2B5EF4-FFF2-40B4-BE49-F238E27FC236}">
                <a16:creationId xmlns:a16="http://schemas.microsoft.com/office/drawing/2014/main" id="{398E26B5-822B-4CA8-B062-75C2BB354850}"/>
              </a:ext>
            </a:extLst>
          </p:cNvPr>
          <p:cNvSpPr/>
          <p:nvPr/>
        </p:nvSpPr>
        <p:spPr>
          <a:xfrm>
            <a:off x="4216893" y="4518734"/>
            <a:ext cx="1171597" cy="1264734"/>
          </a:xfrm>
          <a:prstGeom prst="ellipse">
            <a:avLst/>
          </a:prstGeom>
          <a:noFill/>
          <a:ln>
            <a:solidFill>
              <a:srgbClr val="18C3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Ovale 9">
            <a:extLst>
              <a:ext uri="{FF2B5EF4-FFF2-40B4-BE49-F238E27FC236}">
                <a16:creationId xmlns:a16="http://schemas.microsoft.com/office/drawing/2014/main" id="{F7DA1B25-6406-42B4-B6FC-214E175A9AD1}"/>
              </a:ext>
            </a:extLst>
          </p:cNvPr>
          <p:cNvSpPr/>
          <p:nvPr/>
        </p:nvSpPr>
        <p:spPr>
          <a:xfrm>
            <a:off x="949912" y="4701032"/>
            <a:ext cx="919923" cy="1264734"/>
          </a:xfrm>
          <a:prstGeom prst="ellipse">
            <a:avLst/>
          </a:prstGeom>
          <a:noFill/>
          <a:ln>
            <a:solidFill>
              <a:srgbClr val="18C3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Ovale 10">
            <a:extLst>
              <a:ext uri="{FF2B5EF4-FFF2-40B4-BE49-F238E27FC236}">
                <a16:creationId xmlns:a16="http://schemas.microsoft.com/office/drawing/2014/main" id="{E6A20310-A9F1-4C38-89CA-7536BD94B4CF}"/>
              </a:ext>
            </a:extLst>
          </p:cNvPr>
          <p:cNvSpPr/>
          <p:nvPr/>
        </p:nvSpPr>
        <p:spPr>
          <a:xfrm>
            <a:off x="1523351" y="3935689"/>
            <a:ext cx="2693542" cy="1490968"/>
          </a:xfrm>
          <a:prstGeom prst="ellipse">
            <a:avLst/>
          </a:prstGeom>
          <a:noFill/>
          <a:ln>
            <a:solidFill>
              <a:srgbClr val="18C3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Ovale 11">
            <a:extLst>
              <a:ext uri="{FF2B5EF4-FFF2-40B4-BE49-F238E27FC236}">
                <a16:creationId xmlns:a16="http://schemas.microsoft.com/office/drawing/2014/main" id="{464FD5E6-823A-463D-B5E1-430BF2FA7C94}"/>
              </a:ext>
            </a:extLst>
          </p:cNvPr>
          <p:cNvSpPr/>
          <p:nvPr/>
        </p:nvSpPr>
        <p:spPr>
          <a:xfrm>
            <a:off x="2877406" y="2683516"/>
            <a:ext cx="767523" cy="1490968"/>
          </a:xfrm>
          <a:prstGeom prst="ellipse">
            <a:avLst/>
          </a:prstGeom>
          <a:noFill/>
          <a:ln>
            <a:solidFill>
              <a:srgbClr val="18C3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Google Shape;78;g10b78f225a7_0_23">
            <a:extLst>
              <a:ext uri="{FF2B5EF4-FFF2-40B4-BE49-F238E27FC236}">
                <a16:creationId xmlns:a16="http://schemas.microsoft.com/office/drawing/2014/main" id="{DC36161B-59C8-48B2-93E8-AC8A21F6A6E2}"/>
              </a:ext>
            </a:extLst>
          </p:cNvPr>
          <p:cNvSpPr txBox="1"/>
          <p:nvPr/>
        </p:nvSpPr>
        <p:spPr>
          <a:xfrm>
            <a:off x="492638" y="6252479"/>
            <a:ext cx="1329874"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400" b="0" i="1" u="none" strike="noStrike" cap="none" dirty="0">
                <a:solidFill>
                  <a:srgbClr val="000000"/>
                </a:solidFill>
                <a:latin typeface="Arial"/>
                <a:ea typeface="Arial"/>
                <a:cs typeface="Arial"/>
                <a:sym typeface="Arial"/>
              </a:rPr>
              <a:t>Photo by ITL</a:t>
            </a:r>
            <a:endParaRPr sz="1400" b="0" i="1" u="none" strike="noStrike" cap="none" dirty="0">
              <a:solidFill>
                <a:srgbClr val="000000"/>
              </a:solidFill>
              <a:latin typeface="Arial"/>
              <a:ea typeface="Arial"/>
              <a:cs typeface="Arial"/>
              <a:sym typeface="Arial"/>
            </a:endParaRPr>
          </a:p>
        </p:txBody>
      </p:sp>
      <p:sp>
        <p:nvSpPr>
          <p:cNvPr id="14" name="Rettangolo 13">
            <a:extLst>
              <a:ext uri="{FF2B5EF4-FFF2-40B4-BE49-F238E27FC236}">
                <a16:creationId xmlns:a16="http://schemas.microsoft.com/office/drawing/2014/main" id="{0FEFA48D-534B-409E-ADFE-B570E6420A60}"/>
              </a:ext>
            </a:extLst>
          </p:cNvPr>
          <p:cNvSpPr/>
          <p:nvPr/>
        </p:nvSpPr>
        <p:spPr>
          <a:xfrm>
            <a:off x="1125673" y="5694691"/>
            <a:ext cx="143834" cy="8877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a:extLst>
              <a:ext uri="{FF2B5EF4-FFF2-40B4-BE49-F238E27FC236}">
                <a16:creationId xmlns:a16="http://schemas.microsoft.com/office/drawing/2014/main" id="{937C9BDA-0E1F-4DFC-95B1-1551BEE0AF2A}"/>
              </a:ext>
            </a:extLst>
          </p:cNvPr>
          <p:cNvSpPr/>
          <p:nvPr/>
        </p:nvSpPr>
        <p:spPr>
          <a:xfrm>
            <a:off x="4144976" y="5694691"/>
            <a:ext cx="143834" cy="8877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7</a:t>
            </a:fld>
            <a:endParaRPr dirty="0"/>
          </a:p>
        </p:txBody>
      </p:sp>
      <p:sp>
        <p:nvSpPr>
          <p:cNvPr id="69" name="Google Shape;69;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b="0" i="0" u="none" strike="noStrike" cap="none" dirty="0">
                <a:solidFill>
                  <a:schemeClr val="lt1"/>
                </a:solidFill>
                <a:latin typeface="Arial"/>
                <a:ea typeface="Arial"/>
                <a:cs typeface="Arial"/>
                <a:sym typeface="Arial"/>
              </a:rPr>
              <a:t>3. </a:t>
            </a:r>
            <a:r>
              <a:rPr lang="fr-FR" sz="2400" dirty="0">
                <a:solidFill>
                  <a:schemeClr val="lt1"/>
                </a:solidFill>
              </a:rPr>
              <a:t>La logistique urbaine : un environnement très difficile (1)</a:t>
            </a:r>
            <a:endParaRPr sz="2400" b="0" i="0" u="none" strike="noStrike" cap="none" dirty="0">
              <a:solidFill>
                <a:schemeClr val="lt1"/>
              </a:solidFill>
              <a:latin typeface="Arial"/>
              <a:ea typeface="Arial"/>
              <a:cs typeface="Arial"/>
              <a:sym typeface="Arial"/>
            </a:endParaRPr>
          </a:p>
        </p:txBody>
      </p:sp>
      <p:sp>
        <p:nvSpPr>
          <p:cNvPr id="71" name="Google Shape;71;p9"/>
          <p:cNvSpPr/>
          <p:nvPr/>
        </p:nvSpPr>
        <p:spPr>
          <a:xfrm>
            <a:off x="285531" y="1659158"/>
            <a:ext cx="8101087" cy="4524275"/>
          </a:xfrm>
          <a:prstGeom prst="rect">
            <a:avLst/>
          </a:prstGeom>
          <a:noFill/>
          <a:ln>
            <a:noFill/>
          </a:ln>
        </p:spPr>
        <p:txBody>
          <a:bodyPr spcFirstLastPara="1" wrap="square" lIns="91425" tIns="45700" rIns="91425" bIns="45700" anchor="t" anchorCtr="0">
            <a:spAutoFit/>
          </a:bodyPr>
          <a:lstStyle/>
          <a:p>
            <a:pPr marL="285750" lvl="0" indent="-285750">
              <a:buFont typeface="Arial" panose="020B0604020202020204" pitchFamily="34" charset="0"/>
              <a:buChar char="•"/>
            </a:pPr>
            <a:r>
              <a:rPr lang="fr-FR" sz="1600" dirty="0">
                <a:solidFill>
                  <a:schemeClr val="dk1"/>
                </a:solidFill>
              </a:rPr>
              <a:t>Les livraisons en ville impliquent de </a:t>
            </a:r>
            <a:r>
              <a:rPr lang="fr-FR" sz="1600" b="1" dirty="0">
                <a:solidFill>
                  <a:srgbClr val="18C320"/>
                </a:solidFill>
              </a:rPr>
              <a:t>nombreuses parties prenantes </a:t>
            </a:r>
            <a:r>
              <a:rPr lang="fr-FR" sz="1600" dirty="0">
                <a:solidFill>
                  <a:schemeClr val="dk1"/>
                </a:solidFill>
              </a:rPr>
              <a:t>différentes, à la fois celles de la zone urbaine qui ne sont pas directement impliquées dans les mouvements de transport de marchandises (autorités publiques, résidents, touristes/visiteurs) et les acteurs de la chaîne d’approvisionnement. </a:t>
            </a:r>
          </a:p>
          <a:p>
            <a:pPr marL="285750" lvl="0" indent="-285750">
              <a:buFont typeface="Arial" panose="020B0604020202020204" pitchFamily="34" charset="0"/>
              <a:buChar char="•"/>
            </a:pPr>
            <a:endParaRPr lang="fr-FR" sz="1600" dirty="0">
              <a:solidFill>
                <a:schemeClr val="dk1"/>
              </a:solidFill>
            </a:endParaRPr>
          </a:p>
          <a:p>
            <a:pPr marL="285750" lvl="0" indent="-285750">
              <a:buFont typeface="Arial" panose="020B0604020202020204" pitchFamily="34" charset="0"/>
              <a:buChar char="•"/>
            </a:pPr>
            <a:r>
              <a:rPr lang="fr-FR" sz="1600" dirty="0">
                <a:solidFill>
                  <a:schemeClr val="dk1"/>
                </a:solidFill>
              </a:rPr>
              <a:t>L’interaction entre ces différentes parties prenantes, </a:t>
            </a:r>
            <a:r>
              <a:rPr lang="fr-FR" sz="1600" b="1" dirty="0">
                <a:solidFill>
                  <a:srgbClr val="18C320"/>
                </a:solidFill>
              </a:rPr>
              <a:t>chacune ayant ses propres intérêts </a:t>
            </a:r>
            <a:r>
              <a:rPr lang="fr-FR" sz="1600" dirty="0">
                <a:solidFill>
                  <a:schemeClr val="dk1"/>
                </a:solidFill>
              </a:rPr>
              <a:t>et perceptions des questions liées au transport urbain de marchandises (UFT), augmente la complexité dans la recherche de solutions pour parvenir à une distribution urbaine durable. </a:t>
            </a:r>
          </a:p>
          <a:p>
            <a:pPr marL="285750" lvl="0" indent="-285750">
              <a:buFont typeface="Arial" panose="020B0604020202020204" pitchFamily="34" charset="0"/>
              <a:buChar char="•"/>
            </a:pPr>
            <a:endParaRPr lang="fr-FR" sz="1600" b="0" i="0" u="none" strike="noStrike" cap="none" dirty="0">
              <a:solidFill>
                <a:schemeClr val="dk1"/>
              </a:solidFill>
              <a:latin typeface="Arial"/>
              <a:ea typeface="Arial"/>
              <a:cs typeface="Arial"/>
              <a:sym typeface="Arial"/>
            </a:endParaRPr>
          </a:p>
          <a:p>
            <a:pPr marL="285750" lvl="0" indent="-285750">
              <a:buFont typeface="Arial" panose="020B0604020202020204" pitchFamily="34" charset="0"/>
              <a:buChar char="•"/>
            </a:pPr>
            <a:r>
              <a:rPr lang="fr-FR" sz="1600" b="0" i="0" u="none" strike="noStrike" cap="none" dirty="0">
                <a:solidFill>
                  <a:schemeClr val="dk1"/>
                </a:solidFill>
                <a:latin typeface="Arial"/>
                <a:ea typeface="Arial"/>
                <a:cs typeface="Arial"/>
                <a:sym typeface="Arial"/>
              </a:rPr>
              <a:t>Chaque ville dispose de différentes réglementations qui régissent le trafic en son sein. Ces règles posent des problèmes aux planificateurs qui doivent les prendre en compte pour ne pas commettre d'infractions.</a:t>
            </a:r>
          </a:p>
          <a:p>
            <a:pPr marL="285750" lvl="0" indent="-285750">
              <a:buFont typeface="Arial" panose="020B0604020202020204" pitchFamily="34" charset="0"/>
              <a:buChar char="•"/>
            </a:pPr>
            <a:endParaRPr lang="fr-FR" sz="1600" dirty="0">
              <a:solidFill>
                <a:schemeClr val="dk1"/>
              </a:solidFill>
            </a:endParaRPr>
          </a:p>
          <a:p>
            <a:pPr marL="285750" lvl="0" indent="-285750">
              <a:buFont typeface="Arial" panose="020B0604020202020204" pitchFamily="34" charset="0"/>
              <a:buChar char="•"/>
            </a:pPr>
            <a:r>
              <a:rPr lang="fr-FR" sz="1600" b="0" i="0" u="none" strike="noStrike" cap="none" dirty="0">
                <a:solidFill>
                  <a:schemeClr val="dk1"/>
                </a:solidFill>
                <a:latin typeface="Arial"/>
                <a:ea typeface="Arial"/>
                <a:cs typeface="Arial"/>
                <a:sym typeface="Arial"/>
              </a:rPr>
              <a:t>L'environnement urbain oblige les transitaires à choisir le meilleur véhicule de livraison. En fonction de la topologie de la ville, les planificateurs d'expédition doivent envisager les moyens les plus appropriés pour chaque zone de la ville (par exemple, le centre historique, la zone industrielle, les zones universitaires, etc.)</a:t>
            </a:r>
            <a:endParaRPr lang="en-US" sz="16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920211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8</a:t>
            </a:fld>
            <a:endParaRPr dirty="0"/>
          </a:p>
        </p:txBody>
      </p:sp>
      <p:sp>
        <p:nvSpPr>
          <p:cNvPr id="69" name="Google Shape;69;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4</a:t>
            </a:r>
            <a:r>
              <a:rPr lang="es-ES" sz="2400" b="0" i="0" u="none" strike="noStrike" cap="none" dirty="0">
                <a:solidFill>
                  <a:schemeClr val="lt1"/>
                </a:solidFill>
                <a:latin typeface="Arial"/>
                <a:ea typeface="Arial"/>
                <a:cs typeface="Arial"/>
                <a:sym typeface="Arial"/>
              </a:rPr>
              <a:t>. </a:t>
            </a:r>
            <a:r>
              <a:rPr lang="fr-FR" sz="2400" dirty="0">
                <a:solidFill>
                  <a:schemeClr val="lt1"/>
                </a:solidFill>
              </a:rPr>
              <a:t>La logistique urbaine : un environnement très difficile (2)</a:t>
            </a:r>
            <a:endParaRPr sz="2400" b="0" i="0" u="none" strike="noStrike" cap="none" dirty="0">
              <a:solidFill>
                <a:schemeClr val="lt1"/>
              </a:solidFill>
              <a:latin typeface="Arial"/>
              <a:ea typeface="Arial"/>
              <a:cs typeface="Arial"/>
              <a:sym typeface="Arial"/>
            </a:endParaRPr>
          </a:p>
        </p:txBody>
      </p:sp>
      <p:sp>
        <p:nvSpPr>
          <p:cNvPr id="71" name="Google Shape;71;p9"/>
          <p:cNvSpPr/>
          <p:nvPr/>
        </p:nvSpPr>
        <p:spPr>
          <a:xfrm>
            <a:off x="285531" y="1659159"/>
            <a:ext cx="8367731" cy="553957"/>
          </a:xfrm>
          <a:prstGeom prst="rect">
            <a:avLst/>
          </a:prstGeom>
          <a:noFill/>
          <a:ln>
            <a:noFill/>
          </a:ln>
        </p:spPr>
        <p:txBody>
          <a:bodyPr spcFirstLastPara="1" wrap="square" lIns="91425" tIns="45700" rIns="91425" bIns="45700" anchor="t" anchorCtr="0">
            <a:spAutoFit/>
          </a:bodyPr>
          <a:lstStyle/>
          <a:p>
            <a:pPr marR="0" lvl="0" algn="l" rtl="0">
              <a:lnSpc>
                <a:spcPct val="100000"/>
              </a:lnSpc>
              <a:spcBef>
                <a:spcPts val="0"/>
              </a:spcBef>
              <a:spcAft>
                <a:spcPts val="0"/>
              </a:spcAft>
            </a:pPr>
            <a:endParaRPr lang="en-US" sz="16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es-ES" sz="1400" b="0" i="0" u="none" strike="noStrike" cap="none" dirty="0">
                <a:solidFill>
                  <a:srgbClr val="7F7F7F"/>
                </a:solidFill>
                <a:latin typeface="Arial"/>
                <a:ea typeface="Arial"/>
                <a:cs typeface="Arial"/>
                <a:sym typeface="Arial"/>
              </a:rPr>
              <a:t> </a:t>
            </a:r>
            <a:endParaRPr sz="1400" b="0" i="0" u="none" strike="noStrike" cap="none" dirty="0">
              <a:solidFill>
                <a:srgbClr val="000000"/>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C99A3BBB-E8F9-4B6A-9C69-1485027D5814}"/>
              </a:ext>
            </a:extLst>
          </p:cNvPr>
          <p:cNvGraphicFramePr/>
          <p:nvPr>
            <p:extLst>
              <p:ext uri="{D42A27DB-BD31-4B8C-83A1-F6EECF244321}">
                <p14:modId xmlns:p14="http://schemas.microsoft.com/office/powerpoint/2010/main" val="4008416258"/>
              </p:ext>
            </p:extLst>
          </p:nvPr>
        </p:nvGraphicFramePr>
        <p:xfrm>
          <a:off x="-212869" y="1773382"/>
          <a:ext cx="5006542" cy="42323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asellaDiTesto 6">
            <a:extLst>
              <a:ext uri="{FF2B5EF4-FFF2-40B4-BE49-F238E27FC236}">
                <a16:creationId xmlns:a16="http://schemas.microsoft.com/office/drawing/2014/main" id="{4A307F74-5151-0BEC-8B27-FB37C39CD174}"/>
              </a:ext>
            </a:extLst>
          </p:cNvPr>
          <p:cNvSpPr txBox="1"/>
          <p:nvPr/>
        </p:nvSpPr>
        <p:spPr>
          <a:xfrm>
            <a:off x="4433454" y="2742598"/>
            <a:ext cx="4219807" cy="3539430"/>
          </a:xfrm>
          <a:prstGeom prst="rect">
            <a:avLst/>
          </a:prstGeom>
          <a:noFill/>
        </p:spPr>
        <p:txBody>
          <a:bodyPr wrap="square">
            <a:spAutoFit/>
          </a:bodyPr>
          <a:lstStyle/>
          <a:p>
            <a:pPr marL="285750" lvl="0" indent="-285750">
              <a:buFont typeface="Arial" panose="020B0604020202020204" pitchFamily="34" charset="0"/>
              <a:buChar char="•"/>
            </a:pPr>
            <a:r>
              <a:rPr lang="fr-FR" sz="1600" dirty="0">
                <a:solidFill>
                  <a:schemeClr val="dk1"/>
                </a:solidFill>
              </a:rPr>
              <a:t>Les décisions logistiques sont généralement prises sur la base de facteurs commerciaux et opérationnels, sans aucune considération spécifique pour l’environnement local.</a:t>
            </a:r>
          </a:p>
          <a:p>
            <a:pPr marL="285750" lvl="0" indent="-285750">
              <a:buFont typeface="Arial" panose="020B0604020202020204" pitchFamily="34" charset="0"/>
              <a:buChar char="•"/>
            </a:pPr>
            <a:endParaRPr lang="fr-FR" sz="1600" dirty="0">
              <a:solidFill>
                <a:schemeClr val="dk1"/>
              </a:solidFill>
            </a:endParaRPr>
          </a:p>
          <a:p>
            <a:pPr marL="285750" lvl="0" indent="-285750">
              <a:buFont typeface="Arial" panose="020B0604020202020204" pitchFamily="34" charset="0"/>
              <a:buChar char="•"/>
            </a:pPr>
            <a:r>
              <a:rPr lang="fr-FR" sz="1600" dirty="0">
                <a:solidFill>
                  <a:schemeClr val="dk1"/>
                </a:solidFill>
              </a:rPr>
              <a:t>Il est nécessaire de concilier le conflit entre l’objectif d’efficacité commerciale poursuivi par les parties prenantes de la chaîne d’approvisionnement et les objectifs plus larges de durabilité poursuivis par les autorités municipales au nom des résidents et des touristes/visiteurs.</a:t>
            </a:r>
            <a:endParaRPr lang="en-US" sz="1600" b="0" i="0" u="none" strike="noStrike" cap="none" dirty="0">
              <a:solidFill>
                <a:srgbClr val="7F7F7F"/>
              </a:solidFill>
              <a:latin typeface="Arial"/>
              <a:ea typeface="Arial"/>
              <a:cs typeface="Arial"/>
              <a:sym typeface="Arial"/>
            </a:endParaRPr>
          </a:p>
        </p:txBody>
      </p:sp>
    </p:spTree>
    <p:extLst>
      <p:ext uri="{BB962C8B-B14F-4D97-AF65-F5344CB8AC3E}">
        <p14:creationId xmlns:p14="http://schemas.microsoft.com/office/powerpoint/2010/main" val="413668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9</a:t>
            </a:fld>
            <a:endParaRPr dirty="0"/>
          </a:p>
        </p:txBody>
      </p:sp>
      <p:sp>
        <p:nvSpPr>
          <p:cNvPr id="69" name="Google Shape;69;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5</a:t>
            </a:r>
            <a:r>
              <a:rPr lang="es-ES" sz="2400" b="0" i="0" u="none" strike="noStrike" cap="none" dirty="0">
                <a:solidFill>
                  <a:schemeClr val="lt1"/>
                </a:solidFill>
                <a:latin typeface="Arial"/>
                <a:ea typeface="Arial"/>
                <a:cs typeface="Arial"/>
                <a:sym typeface="Arial"/>
              </a:rPr>
              <a:t>. </a:t>
            </a:r>
            <a:r>
              <a:rPr lang="es-ES" sz="2400" dirty="0" err="1">
                <a:solidFill>
                  <a:schemeClr val="lt1"/>
                </a:solidFill>
              </a:rPr>
              <a:t>Acteurs</a:t>
            </a:r>
            <a:r>
              <a:rPr lang="es-ES" sz="2400" dirty="0">
                <a:solidFill>
                  <a:schemeClr val="lt1"/>
                </a:solidFill>
              </a:rPr>
              <a:t> </a:t>
            </a:r>
            <a:r>
              <a:rPr lang="es-ES" sz="2400" dirty="0" err="1">
                <a:solidFill>
                  <a:schemeClr val="lt1"/>
                </a:solidFill>
              </a:rPr>
              <a:t>dans</a:t>
            </a:r>
            <a:r>
              <a:rPr lang="es-ES" sz="2400" dirty="0">
                <a:solidFill>
                  <a:schemeClr val="lt1"/>
                </a:solidFill>
              </a:rPr>
              <a:t> LMD</a:t>
            </a:r>
            <a:endParaRPr sz="2400" b="0" i="0" u="none" strike="noStrike" cap="none" dirty="0">
              <a:solidFill>
                <a:schemeClr val="lt1"/>
              </a:solidFill>
              <a:latin typeface="Arial"/>
              <a:ea typeface="Arial"/>
              <a:cs typeface="Arial"/>
              <a:sym typeface="Arial"/>
            </a:endParaRPr>
          </a:p>
        </p:txBody>
      </p:sp>
      <p:sp>
        <p:nvSpPr>
          <p:cNvPr id="71" name="Google Shape;71;p9"/>
          <p:cNvSpPr/>
          <p:nvPr/>
        </p:nvSpPr>
        <p:spPr>
          <a:xfrm>
            <a:off x="285531" y="1659159"/>
            <a:ext cx="8367731" cy="584735"/>
          </a:xfrm>
          <a:prstGeom prst="rect">
            <a:avLst/>
          </a:prstGeom>
          <a:noFill/>
          <a:ln>
            <a:noFill/>
          </a:ln>
        </p:spPr>
        <p:txBody>
          <a:bodyPr spcFirstLastPara="1" wrap="square" lIns="91425" tIns="45700" rIns="91425" bIns="45700" anchor="t" anchorCtr="0">
            <a:spAutoFit/>
          </a:bodyPr>
          <a:lstStyle/>
          <a:p>
            <a:pPr lvl="0"/>
            <a:r>
              <a:rPr lang="fr-FR" sz="1600" dirty="0">
                <a:solidFill>
                  <a:schemeClr val="dk1"/>
                </a:solidFill>
              </a:rPr>
              <a:t>Les acteurs de la chaîne d’approvisionnement peuvent être catégorisés, comme indiqué ci-dessous</a:t>
            </a:r>
            <a:r>
              <a:rPr lang="en-US" sz="1600" dirty="0">
                <a:solidFill>
                  <a:schemeClr val="dk1"/>
                </a:solidFill>
              </a:rPr>
              <a:t> :</a:t>
            </a:r>
            <a:endParaRPr lang="en-US" sz="1600" b="0" i="0" u="none" strike="noStrike" cap="none" dirty="0">
              <a:solidFill>
                <a:schemeClr val="dk1"/>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A3F65002-C18A-E97B-3D75-F738FCFA5F05}"/>
              </a:ext>
            </a:extLst>
          </p:cNvPr>
          <p:cNvGraphicFramePr/>
          <p:nvPr>
            <p:extLst>
              <p:ext uri="{D42A27DB-BD31-4B8C-83A1-F6EECF244321}">
                <p14:modId xmlns:p14="http://schemas.microsoft.com/office/powerpoint/2010/main" val="2712155109"/>
              </p:ext>
            </p:extLst>
          </p:nvPr>
        </p:nvGraphicFramePr>
        <p:xfrm>
          <a:off x="1459596" y="2681563"/>
          <a:ext cx="6019600" cy="26661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4441696"/>
      </p:ext>
    </p:extLst>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1467</Words>
  <Application>Microsoft Office PowerPoint</Application>
  <PresentationFormat>Affichage à l'écran (4:3)</PresentationFormat>
  <Paragraphs>172</Paragraphs>
  <Slides>20</Slides>
  <Notes>20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Cambria</vt:lpstr>
      <vt:lpstr>Noto Sans Symbols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i.virgel</dc:creator>
  <cp:lastModifiedBy>Emilie DE MIGUEL</cp:lastModifiedBy>
  <cp:revision>4</cp:revision>
  <dcterms:created xsi:type="dcterms:W3CDTF">2016-11-18T09:55:38Z</dcterms:created>
  <dcterms:modified xsi:type="dcterms:W3CDTF">2023-03-10T10:49:03Z</dcterms:modified>
</cp:coreProperties>
</file>